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70" r:id="rId4"/>
    <p:sldId id="271" r:id="rId5"/>
    <p:sldId id="272" r:id="rId6"/>
    <p:sldId id="277" r:id="rId7"/>
    <p:sldId id="278" r:id="rId8"/>
    <p:sldId id="279" r:id="rId9"/>
    <p:sldId id="286" r:id="rId10"/>
    <p:sldId id="287" r:id="rId11"/>
    <p:sldId id="288" r:id="rId12"/>
    <p:sldId id="289" r:id="rId13"/>
    <p:sldId id="29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3:46.2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678 446 992,'-6'0'4938,"6"-16"-3183,-2 8-1505,2 7-186,-1-1-1,1 1 1,0 0-1,-1-1 1,1 1-1,-1-1 1,1 1 0,-1 0-1,0-1 1,-1-1-1,-9-9 472,-14-20 0,-7-8 454,24 31-967,-1 1 0,0 0 0,-1 0 0,0 1 0,0 1 0,-1-1 0,0 2 0,0 0 0,0 0 0,0 1 0,-1 0 0,0 1 1,0 0-1,0 1 0,0 0 0,-17 0 0,18 2-65,0 0 1,0 1 0,1 0 0,-1 1 0,0 0 0,1 1-1,0 0 1,-1 1 0,1 0 0,0 0 0,1 1 0,-1 0-1,1 1 1,0 0 0,1 0 0,-1 1 0,1 0 0,-13 16-1,16-16 35,0-1 0,1 2 0,0-1 0,0 0 0,1 1 0,0 0 0,0-1 0,1 1 0,0 0 0,0 1 0,1-1 0,0 0 0,0 0 0,1 1 0,0-1 0,1 0 0,1 9 0,-1-10 26,0-1-1,1 1 1,0-1 0,0 1-1,1-1 1,-1 0 0,1 0 0,0 0-1,1 0 1,0-1 0,0 1-1,0-1 1,0 0 0,1 0 0,0 0-1,0-1 1,0 0 0,1 0 0,-1 0-1,1 0 1,9 3 0,-6-3 64,0 0 1,1-1 0,0-1-1,-1 1 1,1-2 0,0 1-1,14-1 1,8-1 557,-38-3-517,-14 4-195,-1 2 1,1 0-1,0 1 1,0 1-1,0 0 1,0 2-1,1 1 1,0 0-1,-33 21 1,40-22 139,0 2 1,1-1-1,0 1 1,-17 20-1,21-22-19,1 0 1,0 1-1,1 0 0,-1 1 0,2-1 1,-1 1-1,-5 17 0,5-12-24,4-11-15,0 1 0,-1-1 0,1 1 0,1 0 0,-1-1 0,0 1 0,1 0 0,0 0 0,0-1 0,0 1 0,0 0 0,2 7 0,4 8 63,1-1-1,1 0 1,0-1 0,2 0 0,16 24 0,-17-28-20,1-1 1,0 0-1,1 0 0,1-1 1,0-1-1,0 0 0,1 0 1,25 14-1,-19-20 79,-17-4-115,-1 0 0,1 1 0,-1-1 0,1 0 0,-1 0 0,1 1 0,-1-1 0,1 1 0,-1 0 0,1-1 0,2 3 0,-2-2 250,5-1-81,-2 1-24,-3 0-152,9 0 176,-9-1-176,15 0-223,4-1 220,0-1 0,0-2 0,-1 1 0,1-2 0,21-8 1,-28 8 24,-1-1 0,0 0 0,0-1 0,0 0 0,0-1 0,-1 0 0,-1-1 0,0 0 0,0-1 0,0 0 0,-1-1 0,-1 0 0,0 0 0,14-25 0,5-13-115,-9 13 58,2 2 1,2 0-1,47-56 0,-40 59 66,-1-1 0,48-68 0,-68 84-25,-1-1 1,0 0-1,-1-1 1,7-29-1,11-78-168,-19 92 121,17-80-39,4-20-191,-26 103 72,-1 18-43,-1 12 217,1 0-1,0-1 1,0 1 0,-1 0 0,1-1 0,0 1 0,-1 0 0,1 0 0,0-1 0,-1 1 0,1 0 0,0 0 0,-1-1 0,1 1 0,0 0 0,-1 0-1,1 0 1,-1 0 0,1 0 0,0 0 0,-1 0 0,1 0 0,-1 0 0,1 0 0,0 0 0,-1 0 0,1 0 0,-1 0 0,1 0 0,0 0 0,-1 0-1,0 0 1,-15 5-314,-2 8 303,0 1 0,1 0 0,0 1 0,1 1 0,1 1 1,-25 35-1,-18 55 128,48-88-167,4-4-6,1 0-1,0 1 1,-4 25-1,3-16 97,2 0-35,1 0 1,1 0-1,1 0 0,4 32 1,-2 5-7,4-13 72,-2-34-23,-1 23 0,-2-8-41,0 18 65,9 80 1,-6-109-36,0 0 0,2-1 0,12 34 0,-15-46-3,1 1-1,1-1 1,-1-1 0,1 1-1,0 0 1,0-1 0,0 0-1,1 0 1,0 0 0,0 0-1,0-1 1,1 0 0,-1 0-1,9 4 1,-2-3 20,-1-1 0,1 0 1,0-1-1,0 0 0,0-1 0,1-1 0,-1 0 1,0 0-1,1-1 0,-1-1 0,0 0 1,0 0-1,1-1 0,-1-1 0,0 0 0,11-6 1,-16 7-6,-1-1 0,0 1 0,-1-2 0,1 1 0,0-1 0,-1 0 0,0 0 0,0 0 0,0-1 0,0 1 0,-1-1 0,0 0 0,0-1 0,0 1 0,-1-1 0,0 0 0,0 0 0,0 0 1,-1 0-1,1 0 0,-1 0 0,-1-1 0,0 1 0,0-1 0,1-7 0,-2 3-43,-1 0 0,1 0 0,-2 0 0,0 0 0,0 0-1,-1 1 1,0-1 0,0 1 0,-8-15 0,-1 0 22,11 20-34,-1 0-1,-1-1 1,1 1-1,-1 0 1,0 0-1,0 1 1,0-1-1,-1 0 0,1 1 1,-9-7-1,11 10 1,1 1-1,-1-1 1,0 1-1,0-1 1,0 1-1,0-1 1,0 1-1,0 0 1,0-1-1,0 1 1,0 0-1,-1 0 1,1 0-1,0 0 0,0 0 1,0 0-1,0 0 1,0 0-1,0 0 1,0 0-1,0 1 1,0-1-1,0 0 1,0 1-1,0-1 1,0 1-1,0-1 1,0 1-1,0-1 1,0 1-1,0 0 1,0-1-1,1 1 1,-1 0-1,0 0 1,0 1-1,-2 1-20,1 1 0,0 0 1,0 0-1,0 0 0,0 0 0,0 0 0,-1 8 1,-2 11-30,0 1 0,1 0 1,0 39-1,4-53 52,0 22 16,4 35 1,-2-58-19,-1 1 1,1-1-1,1 0 1,0 1 0,0-1-1,1 0 1,0-1-1,6 10 1,-7-14 58,0 0 0,0 0 1,1-1-1,0 1 0,0-1 0,0 0 1,0 0-1,0 0 0,0-1 0,1 0 1,0 0-1,-1 0 0,1 0 0,0-1 1,8 2-1,-1 0 4,0-2 0,0 0 0,0 0 0,0-1 0,17-2 0,-14 0 116,22-8 0,-6 3-117,-26 5-9,0 0 0,0 0 0,0-1 0,0 1 1,0-1-1,-1 0 0,1-1 0,-1 1 0,6-6 0,0 1 26,-3 2-26,-1-1 0,0 1 1,0-1-1,-1 0 0,0 0 0,0-1 1,6-10-1,23-63 45,-18 38-199,-11 34 51,-4 7 40,0-1 0,0 1 0,0-1-1,0 1 1,0-1 0,0 0 0,-1 1-1,1-5 1,1 0-295,4 10 29,4 12 65,-10-15 250,15 23-151,-9-14 186,0 1 0,8 16 1,-14-25 15,4 5 404,-4-4-179,-4-6-80,-19-32 95,-13-16-474,35 51 137,0 0 0,1 0-1,-1 0 1,0 0 0,0 1 0,0-1-1,0 0 1,0 0 0,0 1 0,0-1-1,0 1 1,0-1 0,0 1 0,0-1-1,0 1 1,0-1 0,0 1 0,0 0-1,-1 0 1,1 0 0,0 0 0,-1 0-1,0 0 7,0 0 0,1 1 0,-1 0 0,0-1 0,1 1 0,-1 0 0,1 0 0,-1-1 0,1 1 0,-1 1 0,1-1 0,-1 0 0,0 2 0,-2 1-17,0 1 0,1-1 1,-1 1-1,1 0 0,0 0 1,1 0-1,0 1 0,-3 7 1,0 3-6,2 1 1,0 0 0,0 0 0,2 0 0,0 1-1,1-1 1,2 18 0,-1-27 73,0 0 1,1 1-1,0-1 0,1 0 1,0 0-1,0 0 1,0-1-1,1 1 0,0-1 1,1 0-1,0 0 0,0 0 1,0 0-1,1-1 1,0 0-1,9 7 0,-10-10-4,0 1-1,0-1 0,1 0 1,-1-1-1,1 1 0,0-1 1,0 0-1,0-1 0,0 0 1,0 1-1,0-2 0,12 1 1,3-2 179,1 0 0,28-7 0,-42 7-147,7-2-27,-1-1 1,0 0 0,0-1-1,-1 0 1,0-1-1,1-1 1,-2 0-1,1 0 1,-1-1-1,0-1 1,-1 0 0,13-14-1,-11 9-5,-1 0-1,0-1 1,-1-1-1,0 0 1,-1 0-1,-1-1 1,-1-1-1,12-34 1,41-179 44,-52 179-159,-1-1 0,0-80 0,-7 68 34,-3-84-194,-3 116 52,5 31 155,-1-1 0,0 1-1,1-1 1,-1 1 0,0 0 0,0-1 0,-1 1-1,1 0 1,-3-4 0,3 6 32,1 0 0,0 0-1,-1 0 1,1 0 0,-1 0 0,1 1 0,0-1-1,-1 0 1,1 0 0,0 0 0,-1 0 0,1 1-1,0-1 1,-1 0 0,1 0 0,0 1 0,-1-1-1,1 0 1,0 1 0,0-1 0,0 0 0,-1 1-1,1-1 1,0 0 0,0 1 0,0-1 0,0 1-1,-1-1 1,1 0 0,0 1 0,0 0 0,-1 1-43,-3 8-24,1-1-1,0 1 0,0 0 1,1 0-1,-2 11 1,-3 18-2,-2 3 14,-5 74 0,9-60-7,0 17 109,6 80 0,0-139-31,3 78 220,18 102 1,-20-179-185,1 0-1,1 0 1,0 0-1,6 14 1,-9-28-12,-1 1 0,1-1 0,0 1 0,0-1 1,0 1-1,0-1 0,0 1 0,0-1 0,0 0 0,0 1 0,1-1 0,-1 0 0,0 0 1,1 0-1,-1 0 0,1 0 0,-1-1 0,1 1 0,-1 0 0,1-1 0,0 1 1,-1-1-1,1 1 0,0-1 0,-1 0 0,4 0 0,-2 0 21,0-1-1,0 1 1,0-1 0,0 0 0,0 0-1,0 0 1,-1-1 0,1 1-1,0-1 1,-1 1 0,1-1-1,-1 0 1,1 0 0,2-3-1,3-4 40,0-1-1,0 1 1,-1-1-1,-1-1 1,0 1-1,5-13 1,25-71-19,-17 41-75,30-94 105,-46 137-310,-1 0 0,0-1 0,-1 1 0,1-21 0,-3 30 196,1 1 1,0 0-1,0-1 1,0 1 0,0 0-1,0 0 1,-1-1-1,1 1 1,0 0 0,0 0-1,-1 0 1,1-1 0,0 1-1,0 0 1,-1 0-1,1 0 1,0 0 0,0 0-1,-1-1 1,1 1 0,0 0-1,-1 0 1,1 0-1,0 0 1,-1 0 0,1 0-1,0 0 1,0 0-1,-1 0 1,1 0 0,0 0-1,-1 0 1,1 0 0,0 1-1,0-1 1,-1 0-1,1 0 1,0 0 0,-1 0-1,1 0 1,0 1-1,0-1 1,-1 0 0,1 0-1,0 0 1,0 1 0,0-1-1,-1 0 1,1 0-1,0 1 1,0-1 0,0 0-1,0 0 1,0 1-1,-1-1 1,1 0 0,0 1-1,0-1 1,11 40-249,-9-28 214,1-1 0,0 1 0,7 16 0,6 22-5,-10-20 150,2-1 1,1 1 0,14 29 0,-19-50-63,0 0 0,1 0 1,0 0-1,1-1 0,0 0 0,0 0 0,0 0 0,1-1 0,1 0 0,-1-1 1,1 1-1,0-1 0,13 7 0,-15-11 15,-1 0 0,0-1 0,1 1 0,-1-1 0,1 0 0,-1 0 0,1-1 0,0 0 0,-1 0 0,1 0 1,0-1-1,8-2 0,1 0-20,0-1 0,-1-1 1,20-8-1,-19 5-1,-1 0 0,0-1-1,-1 0 1,0-1 0,-1-1-1,20-20 1,-9 3-99,-24 48-779,-7 2 784,3-9 144,1-1 0,-5 22 0,7-19-95,0 0 0,1 0 0,1-1 0,2 19 0,-2-31 33,0 0 0,0-1 0,0 1 0,0-1 0,1 1 0,-1 0 0,1-1 0,-1 1 0,1-1 0,0 1 0,0-1 0,-1 1 0,1-1 0,0 1 0,0-1 0,0 0 0,1 0 0,1 2 0,-1-2 11,-1 0 1,1-1-1,0 1 0,1-1 1,-1 1-1,0-1 0,0 0 0,0 0 1,0 0-1,0 0 0,0 0 1,0 0-1,2-1 0,1 0 18,-1 0-1,0 0 0,0 0 1,0-1-1,0 0 0,0 0 1,0 0-1,0 0 0,-1 0 1,1-1-1,-1 0 0,0 1 1,1-1-1,-1 0 0,-1-1 1,1 1-1,0-1 0,-1 1 1,0-1-1,3-5 0,1-4-31,0 0-1,-1 0 1,-1-1-1,6-26 1,-9 26-35,1-1 0,-2 1 0,0 0 1,-1-1-1,0 1 0,-2 0 0,1-1 1,-2 1-1,-6-18 0,9 27-17,-1 1 0,-1-1 1,1 0-1,-1 1 0,0-1 0,0 1 0,0 0 0,0 0 0,-1 0 0,0 0 0,-6-5 1,8 8 16,1 0 0,0 0 0,-1 0 0,1 0 0,-1 1 1,1-1-1,-1 0 0,1 1 0,-1-1 0,0 1 1,1-1-1,-1 1 0,0 0 0,1 0 0,-1 0 0,0 0 1,1 0-1,-1 0 0,0 0 0,1 0 0,-1 1 1,0-1-1,1 1 0,-1-1 0,1 1 0,-1 0 0,1-1 1,-1 1-1,1 0 0,-1 0 0,1 0 0,0 0 1,-3 3-1,2-2-1,-1 0 0,1 1 0,0-1 0,-1 1 0,1 0 0,1 0 1,-1-1-1,0 1 0,1 0 0,-1 1 0,1-1 0,0 0 0,0 0 0,0 1 0,-1 5 1,3-8 28,-1-1 1,1 1-1,-1 0 1,1-1-1,-1 1 1,1 0-1,-1-1 1,1 1-1,0-1 0,-1 1 1,1-1-1,0 0 1,-1 1-1,1-1 1,0 1-1,0-1 1,-1 0-1,1 0 1,0 1-1,0-1 1,0 0-1,-1 0 1,1 0-1,0 0 1,0 0-1,1 0 1,3-1 32,1 0 1,-1 0-1,0-1 1,1 0-1,-1 0 1,0 0-1,0 0 0,-1-1 1,1 0-1,6-5 1,13-6-39,18-8 14,76-26 0,-91 39-6,1 1 0,0 2 1,0 1-1,32-2 0,-56 6-12,0 1 0,1 0 0,-1 0 0,0 0 0,0 1 0,1-1 0,-1 1 0,0 0 0,0 0 0,0 1 1,0-1-1,0 1 0,0 0 0,0 0 0,-1 0 0,1 0 0,-1 1 0,1-1 0,-1 1 0,0 0 0,0 0 0,0 0 0,-1 0 0,1 1 0,-1-1 0,1 1 0,-1 0 0,0-1 0,-1 1 0,1 0 0,-1 0 0,2 8 0,0 4 17,0-1 0,-2 1 0,0 0 0,-2 31 0,-14 66 301,10-83-138,1 1 493,13-35 21,-3 0-662,0-1-1,0 0 0,0 0 0,-1-1 1,0 1-1,0-1 0,7-12 0,24-50-11,-26 47 0,15-23 0,-8 14-11,-13 23-66,0 1 0,0-1-1,0 1 1,0 0 0,10-9 0,-14 14 46,1 1-1,-1-1 1,1 1 0,-1-1 0,1 1 0,-1 0 0,1-1-1,0 1 1,-1 0 0,1 0 0,-1-1 0,1 1-1,0 0 1,-1 0 0,1 0 0,0 0 0,-1 0-1,1 0 1,0 0 0,-1 0 0,1 0 0,0 0 0,-1 0-1,1 0 1,0 0 0,-1 1 0,1-1 0,-1 0-1,1 1 1,0-1 0,-1 0 0,1 1 0,-1-1 0,1 0-1,-1 1 1,2 0 0,1 2-23,-1 1-1,1-1 1,-1 1-1,4 5 1,-4-5 18,28 53-123,10 14 302,-34-63-118,0 1 0,0-1 0,1-1 0,0 0 0,1 0 0,9 7 0,-7-6-124,1-1 0,1-1 0,-1 0 0,24 8 0,-8-6-2936,31 5 0,-42-9 430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4:06.4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389 756 4160,'0'0'99,"0"0"1,1-1 0,-1 1-1,0 0 1,1 0-1,-1-1 1,0 1 0,1 0-1,-1 0 1,0-1-1,0 1 1,1 0 0,-1-1-1,0 1 1,0-1-1,0 1 1,1 0 0,-1-1-1,0 1 1,0-1-1,0 1 1,0 0 0,0-1-1,0 1 1,0-1-1,0 1 1,0-1 0,0 1-1,0 0 1,0-1 0,0 1-1,0-1 1,0 1-1,-1 0 1,1-1 0,0 1-1,0 0 1,0-1-1,-1 1 1,1-1 0,0 1-1,0 0 1,-1 0-1,1-1 1,0 1 0,-1 0-1,1-1 1,0 1-1,-1 0 1,1 0 0,-1-1-1,-3 0 273,-1-1 0,1 0 0,-1 1 0,-5-1-1,-3-1-332,-5-1 89,0 0-1,-1 2 1,0 0 0,0 1-1,0 1 1,0 0-1,1 2 1,-1 0 0,0 1-1,1 1 1,-1 1 0,1 0-1,1 2 1,-18 8 0,31-13-132,0 0 0,1 1-1,-1 0 1,1 0 0,0 0 0,0 0 0,0 0 0,0 0 0,0 1 0,1 0 0,-1-1 0,1 1 0,0 0 0,0 0 0,1 0 0,-1 1 0,1-1 0,0 0 0,0 0 0,0 1 0,0 6 0,1-5-2,0 0-1,0 0 1,0 0 0,0 0 0,1 0 0,0 0 0,1-1 0,-1 1 0,1 0 0,0-1-1,1 1 1,-1-1 0,1 1 0,0-1 0,6 8 0,-2-6 47,0 0 0,1 0 0,0-1 0,0 0 0,1-1 0,-1 1 1,1-2-1,16 7 0,-9-5 27,0-1 0,1 0-1,-1-1 1,26 2 0,-32-6 3,0 0-1,1 0 1,-1-1-1,0 0 0,1-1 1,-1 0-1,0-1 1,0 0-1,0 0 1,0-1-1,-1 0 1,0-1-1,0 0 0,0-1 1,0 0-1,-1 0 1,0 0-1,0-1 1,-1-1-1,1 1 1,-2-1-1,1 0 0,5-10 1,56-110-114,-61 109 53,-1-1 1,0 1-1,-2-1 0,0 0 0,1-24 1,-1 10-57,2-3-52,-3 0 1,-1-71-1,-6 42 49,-6-75 122,6 115-100,0 0-1,-2 0 1,-11-31 0,11 39-44,-8-19-293,13 35 320,0 0-1,-1-1 0,1 1 1,-1 0-1,1 0 0,-1 0 0,0 0 1,0 0-1,1 0 0,-2 1 1,-1-3-1,3 4 32,0-1 0,1 1 0,-1 0 1,0-1-1,1 1 0,-1 0 0,0-1 0,0 1 0,1 0 0,-1 0 1,0 0-1,0 0 0,1 0 0,-1 0 0,0 0 0,0 0 0,0 0 1,1 0-1,-1 0 0,0 1 0,0-1 0,1 0 0,-2 1 1,1 0-4,-1 0 1,1 0 0,0 0 0,0 0 0,0 0 0,0 1 0,0-1 0,0 0 0,0 1 0,-2 2 0,0 4-17,-1 0 1,1 1 0,-2 11-1,4-17 24,-9 47-30,-6 90 1,14-119 27,-2 42 39,2 0 1,3 0 0,3 1 0,20 100 0,30 53 93,-49-203 6,12 24 1,-14-33-60,-1 0 0,1 0 1,1-1-1,-1 1 0,1-1 0,0 0 1,6 6-1,-9-9-39,0 0 0,0 0 0,0 0 0,1-1 1,-1 1-1,0-1 0,1 1 0,-1-1 0,0 1 0,1-1 0,-1 1 1,0-1-1,1 0 0,-1 0 0,0 0 0,1 0 0,-1 0 0,1 0 1,-1 0-1,3-1 0,-2 0 8,0 0-1,0 0 1,0 0-1,0 0 1,0 0 0,0-1-1,-1 1 1,1-1-1,0 1 1,-1-1 0,3-3-1,1-4 62,0 1 0,0-1-1,-1 0 1,6-16 0,14-35 87,5-18-155,2 1-619,-30 71 473,3-6-460,-4 12 564,0-1 0,0 1 1,0 0-1,1 0 0,-1 0 1,0 0-1,0 0 0,0 0 1,1-1-1,-1 1 0,0 0 1,0 0-1,1 0 0,-1 0 1,0 0-1,0 0 0,1 0 0,-1 0 1,0 0-1,0 0 0,1 0 1,-1 0-1,0 0 0,0 0 1,0 0-1,1 1 0,-1-1 1,0 0-1,0 0 0,1 0 1,-1 0-1,0 0 0,0 0 1,0 1-1,1-1 0,-1 0 0,0 0 1,0 0-1,0 1 0,0-1 1,0 0-1,1 0 0,-1 0 1,0 1-1,0-1 0,0 0 1,0 0-1,0 1 0,2 2-13,-1 1-1,1 0 0,-1-1 0,0 1 1,0 0-1,-1-1 0,1 1 0,-1 0 1,0 7-1,2 5 53,1 0-8,1 0-1,8 20 0,-1-3 47,-11-30-41,1-1 0,0 1 0,0 0-1,0 0 1,1-1 0,-1 1 0,1 0 0,-1-1-1,1 1 1,0-1 0,0 0 0,0 0 0,0 0-1,1 0 1,-1 0 0,0 0 0,1 0-1,-1-1 1,1 1 0,5 1 0,-4-2 9,0 0 0,1 0 0,-1-1 0,0 0 0,1 1 0,-1-1 0,0-1 0,0 1 0,1-1 0,-1 0 0,0 0 0,0 0 0,0 0 0,5-2 0,1-2 58,1 0 0,-1-1 0,0 0 0,-1-1 0,1 1 0,13-15 0,45-54 280,-42 45-283,-3 2-88,-2 0-1,0-2 1,20-39-1,-29 46-58,-2 0 0,0-1 0,-2 0 0,0 0 0,5-36 1,-9 34 21,16-88-37,5-36 47,-10 48-329,-14 92-299,-3 12-42,-4 22 134,4 46 396,-3 32 53,-29 149 28,10-85 40,-76 342 870,73-387-470,3-15-8,16-74 1428,8-33-1765,0 0 0,0 0 1,0 0-1,1-1 0,-1 1 0,0 0 0,1 0 0,-1 0 1,1 0-1,0-1 0,3-10 15,7-8-111,-10 16 96,0 0 0,1 0 0,0 0 0,0 1 0,0-1 0,0 0 0,0 1 0,6-6 0,-4 4 23,-2 2-34,-1 0 0,1 0 0,0 0-1,-1 0 1,0-1 0,1 1-1,0-5 1,-1 5-39,0-1 1,0 1-1,0-1 0,0 1 1,4-6-1,-1-1-106,-4 9 137,0 1 0,0-1-1,0 0 1,0 1-1,0-1 1,1 1 0,-1-1-1,0 1 1,0-1 0,0 1-1,1-1 1,-1 1 0,0-1-1,1 1 1,-1-1 0,0 1-1,1 0 1,-1-1 0,1 1-1,0-1 1,14-8 51,-8 5 68,-1 0 0,1 0 1,-1 0-1,0-1 1,-1 0-1,1 0 0,-1 0 1,9-12-1,-5 3 20,-1 0-1,0-1 1,-1 0-1,-1 0 1,5-19-1,15-82-12,4-10-214,0 33 72,53-160 112,-67 200-257,12-72 0,-17 70 171,-6 35-120,-3 13-6,0-1 1,-1 0-1,0 1 1,0-9-1,1 0-495,1 23-108,1 29 132,-12 126 206,4-101 288,-11 87 97,2-36-35,9-73 23,-27 227 112,-20-11 395,48-237-281,-1-1 0,0 0 0,-2 0 0,-8 21 0,14-38-172,-1 1 0,1-1-1,0 1 1,0-1 0,0 1 0,0-1-1,-1 1 1,1-1 0,0 0 0,-1 1 0,1-1-1,0 1 1,-1-1 0,1 0 0,0 1-1,-1-1 1,1 0 0,-1 1 0,1-1-1,0 0 1,-1 1 0,0-1 0,1-11 37,8-23-406,24-65-260,-20 53 552,3 0 0,2 1 0,1 1 0,3 1 0,1 1 0,31-44 1,-40 68-90,1-1 1,1 2 0,1 0 0,0 1-1,1 1 1,38-26 0,-52 38 98,1 1-1,1 0 1,-1 0-1,0 0 1,0 0 0,1 1-1,-1 0 1,1 0 0,0 0-1,-1 0 1,1 1 0,0-1-1,-1 1 1,10 1 0,-8 1 25,1 0 0,0 0 0,-1 0 0,0 1 0,1-1 0,-1 2 0,0-1 0,-1 1 0,10 6 0,-13-8-6,8 6 66,0 0 0,1-1 0,-1 0 0,1-1 0,15 6 0,-24-11-14,1 0 1,0 0 0,0 0 0,0-1 0,0 1 0,0-1-1,-1 0 1,1 0 0,0 0 0,0 0 0,0 0 0,0-1-1,0 1 1,0-1 0,0 0 0,-1 0 0,1 0 0,0 0-1,0 0 1,-1-1 0,1 1 0,-1-1 0,0 0 0,1 1-1,-1-1 1,0 0 0,0-1 0,2-2 0,2-3 14,-1 0 1,0 0-1,-1-1 1,0 0-1,0 0 1,-1 0-1,0 0 1,2-19-1,-4 20-94,-1 1 0,0-1 1,-1 1-1,1-1 0,-2 1 0,1-1 0,-1 1 0,0 0 1,0 0-1,-6-12 0,7 18-4,0-1 0,0 1 1,0 0-1,0-1 0,0 1 1,0 0-1,0 0 0,0-1 1,0 1-1,-1 0 0,1 0 1,-1 0-1,1 1 0,0-1 1,-1 0-1,1 0 0,-1 1 1,0-1-1,1 1 0,-1-1 1,-2 1-1,1 0-2,0 0 1,1 0-1,-1 1 1,0-1-1,0 1 1,1-1-1,-1 1 1,1 0-1,-1 0 1,0 1-1,1-1 1,-3 2-1,0 0 29,-1 1 1,1 0-1,0 1 0,1-1 0,-1 1 0,1 0 0,-1 0 0,1 0 1,1 0-1,-5 8 0,6-7 33,1 0 1,-1 0-1,1 0 0,0 0 1,0 0-1,1 0 0,0 0 1,0 0-1,1 8 0,12 55-48,-10-57 20,0 1 50,20 73-37,-20-74 71,2-1-1,0 1 0,0-1 0,1 0 0,8 11 0,-13-19-43,1-1-1,0 1 0,0 0 1,0-1-1,1 0 0,-1 0 1,0 1-1,1-1 1,0 0-1,-1-1 0,1 1 1,0-1-1,0 1 0,0-1 1,0 0-1,0 0 0,0 0 1,0 0-1,0 0 1,1-1-1,-1 0 0,0 1 1,0-1-1,1-1 0,-1 1 1,0 0-1,0-1 1,0 1-1,1-1 0,-1 0 1,0 0-1,0 0 0,0-1 1,0 1-1,2-3 0,14-8 58,-1-2-1,0 0 0,-1-1 0,27-32 0,9-7 43,155-116-141,-199 161-112,-8 9 86,0-1 1,0 0-1,0 0 1,0 0-1,-1 1 1,1-1 0,0 0-1,0 1 1,0-1-1,0 1 1,0-1-1,2 0 1,-2 1 2,-1 0 0,0 0 0,1 1 0,-1-1 0,0 0 0,1 0 1,-1 0-1,0 0 0,0 0 0,1 0 0,-1 0 0,0 1 0,1-1 0,-1 0 0,0 0 0,0 0 1,1 1-1,-1-1 0,0 0 0,0 0 0,0 1 0,1-1 0,-1 0 0,0 1 0,0-1 0,0 0 1,0 0-1,0 1 0,0-1 0,0 0 0,0 1 0,1-1 0,-1 0 0,0 1 0,0 0 0,2 18-36,-2-8 28,5 12 84,0 0 1,1-1 0,2 1-1,0-2 1,1 1 0,1-1-1,1 0 1,17 23 0,-25-40 24,0 0 0,0 0 1,0-1-1,0 1 1,0-1-1,1 1 0,-1-1 1,1 0-1,0-1 1,0 1-1,0-1 0,8 4 1,-10-5-37,1-1 0,-1 1 1,1-1-1,-1 0 0,1 1 1,-1-1-1,1 0 0,-1-1 1,0 1-1,1 0 0,-1-1 1,1 1-1,-1-1 0,1 0 1,-1 0-1,0 0 0,0 0 1,1 0-1,-1-1 0,0 1 1,0 0-1,0-1 0,-1 0 1,1 1-1,3-5 0,4-4 1,-1-1 1,0 0-1,-1 0 0,0-1 0,-1 0 0,0 0 1,7-24-1,-7 18-96,-2 0 1,0 0 0,-1 0-1,-1-1 1,1-20-1,-3 30 53,0 2-49,0 1-1,0 0 1,0 0 0,-1-1-1,0 1 1,0 0 0,-1 0-1,-2-8 1,4 14 36,0-1-1,-1 0 1,1 1 0,0-1-1,-1 0 1,1 1 0,0-1 0,-1 1-1,1-1 1,-1 1 0,1-1-1,-1 1 1,1 0 0,-1-1 0,0 1-1,1-1 1,-1 1 0,1 0-1,-1 0 1,0-1 0,1 1 0,-1 0-1,0 0 1,1 0 0,-1 0-1,0 0 1,1 0 0,-1 0 0,0 0-1,0 0 1,1 0 0,-1 0-1,0 0 1,1 0 0,-1 0 0,0 1-1,1-1 1,-1 0 0,1 1-1,-1-1 1,0 1 0,-1 0-12,0 0 0,0 1 0,0-1 0,1 1 0,-1-1 1,1 1-1,-1 0 0,1 0 0,-1 0 0,1 0 0,-2 3 0,-1 6 12,-1 1 0,1-1 0,1 1 0,0 0 0,1 0 0,0 0 0,1 0 0,1 0 0,1 22 0,4 0 137,1 1 1,13 36-1,-13-49-31,-5-18-32,1 1 0,-1-1 0,1 0 0,0 0 0,0 0 0,0 0 0,0 0 0,1 0 0,-1 0 0,1-1 0,0 0 0,7 6 0,-9-7-4,1-1-1,0 0 1,0 0 0,0 0-1,1 0 1,-1-1 0,0 1 0,0 0-1,0-1 1,0 0 0,1 1 0,-1-1-1,0 0 1,0 0 0,1 0-1,-1-1 1,0 1 0,0 0 0,0-1-1,0 0 1,1 1 0,-1-1 0,0 0-1,0 0 1,0 0 0,0 0-1,2-2 1,13-10 46,0-1 0,0 0 0,-1-2 0,-1 1-1,15-22 1,34-34 13,-48 56-242,0 1-1,0 1 0,2 0 1,35-20-1,-51 33 119,-1-1-1,0 0 1,0 1 0,1-1-1,-1 0 1,0 1-1,1 0 1,-1-1-1,1 1 1,-1 0 0,0 0-1,1 0 1,-1 0-1,1 0 1,-1 0 0,1 0-1,-1 0 1,0 1-1,1-1 1,-1 0 0,1 1-1,-1-1 1,0 1-1,0 0 1,1-1-1,-1 1 1,0 0 0,0 0-1,0 0 1,0 0-1,0 0 1,0 0 0,0 0-1,0 0 1,0 0-1,0 0 1,0 1 0,-1-1-1,1 0 1,-1 1-1,1-1 1,0 3-1,1 4-12,0 1 0,0-1-1,-1 1 1,0 0-1,0 14 1,-1 208 629,0-230-595,2 17 410,2-14-68,4-8-25,-3-2-247,0 0 0,0 0 0,-1-1-1,0 1 1,0-1 0,4-11-1,15-47-39,-23 62-27,6-13-32,0-6-96,1 0 1,20-39-1,-26 59 76,0 0-1,0 1 0,0-1 1,0 1-1,0 0 0,0-1 1,0 1-1,1 0 0,-1-1 1,0 1-1,1 0 0,-1 0 1,3-1-1,-4 2 32,1 0 0,-1 0 0,1 0 0,-1 0-1,0 0 1,1 0 0,-1 0 0,1 0 0,-1 0 0,0 0 0,1 0 0,-1 0 0,0 0-1,1 0 1,-1 0 0,1 0 0,-1 1 0,0-1 0,1 0 0,-1 0 0,0 1-1,1-1 1,-1 0 0,1 2-4,0-1-1,0 0 1,0 0-1,0 1 1,-1-1 0,1 0-1,0 1 1,-1-1-1,1 3 1,8 39-269,-7-29 249,7 24 1,-5-24 41,1-1 87,-1 0 1,8 14-1,-10-24-47,-1 0 0,1-1 0,-1 1 0,1-1 1,0 1-1,0-1 0,0 0 0,0 0 0,0 0 0,1 0 0,-1 0 0,1 0 0,-1-1 1,1 1-1,4 2 0,-5-4-18,-1 0 0,0 0-1,0 0 1,1 0 0,-1 0 0,0 0 0,0 0 0,1 0 0,-1 0 0,0 0 0,0-1 0,0 1-1,1 0 1,-1-1 0,0 1 0,0-1 0,0 0 0,0 1 0,0-1 0,0 0 0,0 1-1,0-1 1,1-1 0,2-2 19,-1 0 1,1-1-1,-1 1 0,3-7 0,18-34 274,25-69-1,-35 77-240,3-9-9,-2 0-1,-3 0 0,9-60 1,0-142-66,-16 82-145,-4 164 101,-1 1 0,0-1 0,0 1-1,0-1 1,-1 1 0,1-1 0,0 1 0,-1-1 0,1 1 0,-2-4-1,2 5 31,0 0 1,0 0-1,0 0 0,-1 0 0,1 0 0,0 0 0,0 0 0,-1 0 1,1 0-1,0 0 0,0 0 0,0 0 0,-1 0 0,1 0 0,0 0 0,0 0 1,0 1-1,-1-1 0,1 0 0,0 0 0,0 0 0,0 0 0,-1 0 0,1 0 1,0 0-1,0 1 0,0-1 0,0 0 0,0 0 0,-1 0 0,1 0 0,0 1 1,0-1-1,0 0 0,0 0 0,0 0 0,0 1 0,0-1 0,0 0 0,0 1 1,-3 3-63,1 1 0,0 0 1,0 0-1,1 0 0,-2 7 0,-3 33 92,3-1-1,1 1 0,3 0 0,7 55 0,40 176-38,25-4-82,-61-232-395,-10-35 172,-2-3 55,1 0 1,-1 1-1,1-1 0,0 0 0,0 0 0,0 1 1,0-1-1,0 0 0,4 4 0,3-17-3807,-7 9 3657,0-3-118,0 0 0,-1 0-1,0 0 1,1 0 0,-2 0 0,1 0-1,-1-1 1,1 1 0,-3-5 0,-9-29-1775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42:17.7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2 478 3136,'-2'-5'905,"7"12"-215,-5-6-461,19-16 6075,-1 0-5926,0 0 1,-2-1 0,0-1-1,25-34 1,73-142 901,-109 183-1181,-1-1 0,0 0 0,0 0 1,-1 0-1,-1 0 0,1-1 0,-2 1 0,0-1 1,0-18-1,-1 28-73,0 0 0,0 0 0,0 0 1,0 0-1,-1 0 0,1 0 0,0 0 0,-1 0 0,1 0 1,-3-3-1,3 2-53,-2 17-295,0 0 0,-6 19 0,-3 18 398,8-27-96,1 0 1,1-1 0,1 1-1,1 0 1,5 34 0,-4-46 52,1 0 0,0 0 0,1-1 0,0 1 0,0-1 0,1 0 1,1 0-1,0 0 0,0-1 0,1 0 0,1 0 0,12 12 0,-16-18 21,0-1-1,0 0 1,0-1 0,0 1-1,1-1 1,-1 1 0,1-1-1,0-1 1,0 1-1,0-1 1,0 0 0,0 0-1,0 0 1,0 0 0,0-1-1,0 0 1,0 0-1,7-2 1,-6 1-23,1 0 0,-1 0 0,0-1 0,-1 0 0,1 0 0,0-1-1,0 1 1,-1-1 0,0 0 0,0-1 0,1 1 0,-2-1 0,1 0 0,7-9 0,23-35-74,-32 42 61,0 0-1,0 0 1,0 0 0,-1-1-1,0 1 1,2-9-1,4-14-23,-1 11-11,-1-1 0,0 0-1,3-30 1,-8 41 28,1 0 0,0 0 0,3-9 0,4-12-321,-8 27 296,0-1 1,0 0-1,0 0 1,0 1 0,1-1-1,1-2 1,7-14 160,-4 9-130,-6 10-71,1-1 0,0 0 1,-1 0-1,1 1 1,-1-1-1,1 0 0,-1 0 1,0 1-1,1-1 0,-1 0 1,0 0-1,0 0 0,1 1 1,-1-1-1,0 0 0,0 0 1,0 0-1,0 0 1,0-1-1,4 16 46,0 1-1,-2-1 1,1 1 0,-2 0 0,0 0 0,0 15 0,0 10 28,-1 164 150,0-173-97,0-25-46,0 0 0,0-1 0,0 1 0,-1 0 0,0 0 0,-2 10 0,-5 8 149,5-12 110,-1 0 0,-9 20 0,12-31-273,0 1 0,-1 0 0,1-1 0,-1 1 0,0-1 0,1 1 0,-1-1 0,0 0 0,0 1 1,0-1-1,0 0 0,0 0 0,0-1 0,0 1 0,0 0 0,0-1 0,-3 1 0,4-1 29,-1-1-1,1 0 1,0 1 0,-1-1-1,1 0 1,0 0 0,0 0-1,-1 1 1,1-1 0,0-1-1,-1 0 1,-9-7-14,11 9-43,-1-1 0,0 1 1,0-1-1,1 0 0,-1 1 1,0-1-1,1 0 0,-1 1 1,0-1-1,1 0 0,-1 0 1,1 1-1,-1-1 0,1 0 1,0 0-1,-1 0 0,1 0 1,0 1-1,0-1 0,-1 0 1,1 0-1,0 0 0,0 0 1,0 0-1,0 0 0,0 0 1,1-1-1,-2 2 9,1 0-1,0 0 1,0 0 0,-1 0-1,1 0 1,0-1-1,0 1 1,-1 0 0,1 0-1,0 0 1,0 0-1,-1-1 1,1 1 0,0 0-1,0 0 1,0 0-1,0-1 1,-1 1 0,1 0-1,0 0 1,0 0-1,0-1 1,0 1 0,0 0-1,0-1 1,0 1-1,-1 0 1,1 0 0,0-1-1,0 1 1,0 0-1,0 0 1,0-1 0,0 1-1,0 0 1,0-1-1,1 1 1,-1 0 0,0 0-1,0-1 1,0 1-1,0 0 1,0 0 0,0-1-1,2 0 6,-1 0-1,0 0 1,0 0 0,1 1-1,-1-1 1,1 0-1,-1 1 1,3-2 0,11-6 130,-2 2-153,-12 6 27,0 0 0,0-1 0,0 1 0,0 0 0,0 0 0,0-1 0,0 1 0,0-1 0,0 1 0,-1-1 0,1 1 0,0-1 0,0 0 0,0 1 0,-1-1 0,1 0 0,0 1 0,-1-1 0,1 0 0,-1 0 0,1 0 0,-1 0 0,1 0 0,-1 0 0,1-1 0,4-12-39,1-5 194,-6 18-46,-1-1-743,6 5 718,5 2-30,0 0-1,0-1 1,1 0-1,0-1 0,-1 0 1,14 1-1,3-1-52,-1-1-1,0-2 0,1-1 1,27-4-1,-35 2-1473,30-9 1,-44 10 818,0-1 0,1 1 1,-1-1-1,0 0 0,0 0 1,-1-1-1,1 1 0,5-7 1,4-2-2854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0:17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170 277 3328,'0'-3'416,"0"0"0,1 0 0,0 0 0,0 0 0,0 0 0,0 0 0,0 0 0,1 1 0,-1-1 0,1 0 0,-1 1 0,1-1 0,0 1 0,0-1 0,1 1 0,-1 0 0,0 0 0,1 0 0,-1 0 0,1 0 0,3-1 0,-6 5-231,0 0 0,0 0 0,0 1 0,0-1 0,0 0 0,0 0 0,-1 0 0,1 0 0,-2 4 0,-46 156 1540,2-12-1157,-28 137 307,37-155 261,37-130-958,0 1 1,0-1-1,0 0 0,0 1 1,0-1-1,2 5 0,123-381 734,-106 314-934,-2-1 0,10-76 0,-9 44 29,-1 1-2,17-66-404,-33 156 366,-1 0 1,1 1-1,-1-1 1,1 0-1,0 1 1,0-1 0,0 1-1,0-1 1,0 1-1,2-2 1,-3 3 23,0-1 1,0 1 0,1 0-1,-1 0 1,0-1 0,1 1-1,-1 0 1,0 0 0,1 0-1,-1 0 1,0 0 0,1 0-1,-1-1 1,0 1 0,1 0-1,-1 0 1,1 0 0,-1 0-1,0 0 1,1 0 0,-1 0-1,1 1 1,-1-1 3,1 0 0,0 1 0,-1-1 0,1 1 0,0-1 0,-1 1 0,1-1 0,-1 1 0,1-1 0,-1 1 0,1-1 0,-1 1-1,0 0 1,1-1 0,0 2 0,4 11-32,-1 1 0,0-1 0,0 1 0,-1 0 0,1 26 0,0-14-13,7 77-134,7 45 310,1-27 124,-13-102 36,-6-19-266,0 1-1,0-1 1,0 1 0,0-1-1,0 0 1,0 1-1,1-1 1,-1 1-1,0-1 1,0 0 0,1 1-1,-1-1 1,0 1-1,0-1 1,1 0-1,-1 1 1,0-1-1,1 0 1,-1 0 0,1 1-1,-1-1 1,0 0-1,1 0 1,-1 0-1,1 1 1,-1-1 0,1 0-1,-1 0 1,0 0-1,1 0 1,-1 0-1,1 0 1,-1 0-1,1 0 1,-1 0 0,1 0-1,0 0 1,2-2 34,0 0 0,0 0 1,-1 0-1,1 0 1,0-1-1,-1 1 0,1-1 1,-1 0-1,0 0 0,3-4 1,18-40 94,-20 41-128,56-140 77,3-8 15,-47 121-327,2 1-1,33-48 1,-49 79 194,0 0 1,0 0-1,-1-1 1,1 1-1,0 0 1,0 1-1,0-1 1,0 0-1,1 0 1,-1 0-1,0 1 1,0-1 0,0 0-1,3 0 1,-4 1 10,1 0 1,0 0-1,-1 0 1,1 1-1,0-1 1,-1 0-1,1 0 1,0 1-1,-1-1 1,1 0-1,-1 1 1,1-1-1,-1 0 1,1 1-1,0-1 1,-1 1-1,0-1 0,1 1 1,-1-1-1,1 1 1,-1-1-1,0 1 1,1 0-1,-1-1 1,0 1-1,1 0 1,-1-1-1,0 1 1,0 0-1,0-1 1,0 1-1,0 0 1,0 0-1,5 22-54,-2-1 0,2 41 0,-3-24 60,51 308 158,-12-86 410,-36-219-437,9 53 459,-14-95-599,0 1-1,0-1 1,0 0-1,0 1 1,0-1-1,0 0 1,0 0 0,0 1-1,0-1 1,0 0-1,0 0 1,0 1-1,1-1 1,-1 0 0,0 1-1,0-1 1,0 0-1,0 0 1,0 0-1,1 1 1,-1-1-1,0 0 1,0 0 0,0 0-1,1 1 1,-1-1-1,0 0 1,0 0-1,0 0 1,1 0 0,-1 1-1,5-9-1453,1-20-1609,1-6-908,5 3 1327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0:17.6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0 143 5408,'1'2'2410,"0"-1"-2233,0 1 0,1-1 0,-1 1 0,0-1 0,1 0 0,-1 0 0,1 1 0,-1-1 0,1 0 0,-1 0-1,1 0 1,0-1 0,0 1 0,-1 0 0,1-1 0,0 1 0,0-1 0,0 0 0,0 1 0,-1-1 0,1 0-1,0 0 1,0 0 0,0 0 0,0-1 0,0 1 0,0 0 0,2-2 0,5 0 227,0-1 0,-1-1 1,1 1-1,13-9 0,-5 2 94,25-19-1,-37 25-418,-1 0 1,1 0-1,-1 0 0,0-1 0,-1 0 0,1 1 0,-1-1 1,1 0-1,3-10 0,-6 13-75,-1 1 0,1-1 0,-1 1 0,1-1 0,-1 1 0,0-1 0,1 1 0,-1-1 0,0 1 0,0-1 0,0 1 0,0-1 0,0 1 0,-1-1 0,1 1 0,0-1 0,-2-1 0,2 2-11,-1 0 1,1 0-1,-1 0 0,0 0 0,0 0 1,0 0-1,1 1 0,-1-1 0,0 0 0,0 1 1,0-1-1,0 1 0,0-1 0,0 1 1,0-1-1,-1 1 0,1 0 0,-1-1 1,-3 1 9,0-1 1,1 1 0,-1 0-1,0 0 1,1 1 0,-1 0-1,1 0 1,-1 0 0,1 0-1,-9 4 1,8-3 37,-1 1 1,1 0-1,0 0 1,0 1-1,0 0 1,0 0-1,1 0 1,0 0-1,0 0 0,0 1 1,0 0-1,-3 6 1,2-3 68,1 0 0,1 0 0,-1 1 0,1 0 0,1-1 0,-1 1 0,0 14 0,1-5 70,1 1 1,2 0 0,-1 0-1,2-1 1,1 1 0,0 0-1,9 26 1,-10-37-124,1-1 1,0 0-1,0 0 1,1 0-1,0-1 0,0 1 1,1-1-1,-1 0 1,1 0-1,7 7 1,-8-10-34,-1 0 1,1-1 0,0 1 0,0-1 0,0 1 0,0-1 0,0-1-1,0 1 1,1 0 0,-1-1 0,0 0 0,1 0 0,0 0-1,-1-1 1,1 0 0,-1 1 0,1-2 0,7 0 0,4-2-503,0-2 0,-1 0 1,0-1-1,0 0 0,0-1 1,23-16-1,6-6-1367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0:18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1 109 6560,'1'-9'1138,"-1"4"425,3 11 333,-1 0-1502,0 0 0,-1 0 0,0 1 0,1 10 0,0 7 105,7 128 1813,-8-93-1367,12 71 1,17 130 1427,-28-205-1453,17 107 0,-18-156-808,1 0 491,5-10-209,-3 0-326,-1-1-1,0 1 1,0-1 0,0 0-1,0 0 1,-1 0-1,2-7 1,1 1-1,17-33 152,2 1 0,57-75-1,46-60-116,-8-10-247,3-3-153,-52 92-834,-25 36-3656,-34 51 1844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0:32.7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316 12 3328,'-6'-11'5764,"6"11"-5653,-15 16 2366,-41 41 341,7-9-1930,33-29-674,2 1-1,0 0 1,-20 39-1,-21 65 272,43-93-354,1 1 0,1 0 1,2 0-1,-4 35 0,10-52-89,1 0-1,0 0 0,1 0 0,1 0 1,1 1-1,0-1 0,1 0 1,0-1-1,1 1 0,1-1 1,6 15-1,6 2 195,20 29 0,-11-20-90,-10-16-828,2-5 148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0:34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19 131 5056,'-1'0'73,"1"0"1,0 0-1,-1-1 1,1 1-1,0 0 1,0 0 0,0 0-1,-1-1 1,1 1-1,0 0 1,0 0-1,0-1 1,0 1-1,-1 0 1,1-1-1,0 1 1,0 0-1,0-1 1,0 1-1,0 0 1,0-1-1,0 1 1,0 0-1,0-1 1,0 1 0,0 0-1,0 0 1,0-1-1,0 1 1,0 0-1,0-1 1,0 1-1,1 0 1,-1-1-1,0 1 1,0 0-1,0 0 1,0-1-1,1 1 1,-1 0-1,0 0 1,0-1-1,1 1 1,-1 0-1,0 0 1,0 0 0,1-1-1,-1 1 1,0 0-1,0 0 1,1 0-1,-1 0 1,1 0-1,22-7 2788,-11 4-2130,-9 1-644,0 0-1,0 0 1,0-1-1,-1 1 0,1-1 1,-1 0-1,1 0 1,-1 0-1,0 0 1,0 0-1,-1 0 0,1-1 1,-1 1-1,1 0 1,-1-1-1,0 1 1,0-1-1,-1 0 1,1 1-1,-1-1 0,0 0 1,0 1-1,0-1 1,0 0-1,0 1 1,-1-1-1,0 0 0,-1-4 1,2 8-73,0-1 0,-1 1 0,1-1 0,0 1 1,0-1-1,-1 1 0,1-1 0,0 1 0,-1-1 0,1 1 0,0-1 1,-1 1-1,1-1 0,-1 1 0,1 0 0,-1-1 0,1 1 0,-1 0 1,1-1-1,-1 1 0,1 0 0,-1 0 0,1 0 0,-1-1 1,1 1-1,-1 0 0,1 0 0,-1 0 0,0 0 0,1 0 0,-1 0 1,1 0-1,-1 0 0,0 0 0,1 0 0,-1 1 0,1-1 0,-1 0 1,1 0-1,-1 0 0,1 1 0,-1-1 0,1 0 0,-1 1 0,-4 2 126,1-1 0,0 1 0,0 0-1,-3 4 1,5-6-67,-2 3 76,0 0 0,1 0 0,-1 0 0,1 1 0,0-1 0,0 1 0,0 0 0,0 0 0,1 0 0,0 0 0,0 1 0,1-1 0,-1 1 0,1-1 0,0 1 0,0 8 0,1-10-102,0 1-1,0-1 1,1 0-1,-1 1 1,1-1-1,0 0 1,0 0 0,1 0-1,-1 0 1,1 0-1,0 0 1,0 0-1,0-1 1,1 1-1,-1-1 1,1 1-1,0-1 1,0 0-1,0 0 1,0 0 0,8 4-1,-7-4-98,0-1 0,0 1-1,0-1 1,1 0 0,0 0 0,-1-1-1,1 1 1,0-1 0,-1 0 0,1 0 0,10 0-1,-11-2-459,0 1-1,0-1 1,0 0-1,0 0 1,0 0-1,0-1 1,0 1-1,0-1 1,-1 0-1,1 0 1,0 0-1,-1-1 1,0 1-1,4-4 1,10-7-1856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0:34.3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15 5888,'0'0'188,"-8"-2"667,8 2-824,0 0-1,0-1 1,-1 1-1,1 0 1,0 0-1,0 0 1,0 0-1,0 0 1,-1 0-1,1 0 1,0 0 0,0 0-1,0 0 1,0 0-1,0 1 1,-1-1-1,1 0 1,0 0-1,0 0 1,0 0-1,0 0 1,0 0-1,-1 0 1,1 0-1,0 0 1,0 0-1,0 1 1,0-1-1,0 0 1,0 0 0,0 0-1,-1 0 1,1 0-1,0 0 1,0 1-1,0-1 1,0 0-1,0 0 1,0 0-1,0 0 1,0 0-1,0 1 1,0-1-1,0 0 1,0 0-1,0 0 1,0 0-1,0 1 1,0-1-1,0 0 1,0 0 0,0 0-1,20 89 3368,1 2-724,39 113 0,-44-159-1818,-9-24-288,1 1-1,0-2 0,20 34 1,-28-53-534,1-1 0,-1 1 0,1 0 0,-1-1 0,1 1 0,0 0 0,-1-1 1,1 1-1,0-1 0,-1 0 0,1 1 0,0-1 0,0 1 0,-1-1 0,1 0 0,0 0 0,0 1 1,0-1-1,0 0 0,-1 0 0,1 0 0,0 0 0,0 0 0,0 0 0,0 0 0,-1 0 1,1 0-1,0-1 0,0 1 0,0 0 0,-1-1 0,1 1 0,0 0 0,0-1 0,-1 1 0,1-1 1,0 1-1,-1-1 0,1 1 0,0-1 0,5-4 51,-1 0 0,0 1 0,7-11 0,-8 10-26,8-9 8,-2-1 0,0 0 0,-1-1 0,14-32 1,-11 22-57,110-279-817,-105 256-684,-7 5-3307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0:34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13 5056,'-8'-12'2789,"28"25"251,-14-5-2599,1-1 1,-1 1-1,0 0 0,-1 0 0,0 1 0,8 18 1,0-2 432,11 21-207,-3 2 0,-2 0 0,-2 1 1,-1 1-1,-4 1 0,-1 0 1,5 68-1,-14-83-340,-2-1 0,-1 0 0,-2 1 0,-1-1 1,-11 42-1,-46 145 416,54-199-708,-35 100-829,22-75 260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0:47.9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1 668 2080,'1'-10'7215,"0"9"-6871,9-14 381,2-2-444,-4-3-111,0 0 0,-1-1-1,-2 0 1,0 0 0,4-37 0,3-43 47,10-67 110,-17 134 7,-2-1 0,-1-51 0,-1 85-270,1-2-182,-1 4 34,4 14 251,0-5-132,3 15-16,-5-16-40,1 1 0,-2-1 1,3 15-1,2 54 392,2 19 53,-7-84-321,1 1 0,9 21 0,-11-33 143,-1-2-234,0 0 0,0 0 0,0 0 0,0-1 1,0 1-1,0 0 0,0 0 0,0 0 1,0 0-1,0 0 0,0 0 0,0-1 1,0 1-1,0 0 0,0 0 0,0 0 0,0 0 1,0 0-1,0 0 0,0-1 0,0 1 1,0 0-1,0 0 0,0 0 0,0 0 0,0 0 1,0 0-1,0 0 0,0-1 0,0 1 1,1 0-1,-1 0 0,0 0 0,0 0 1,0 0-1,0 0 0,0 0 0,0 0 0,0 0 1,1 0-1,2-2 29,0-1 1,0 1-1,0 0 0,0-1 1,0 1-1,0-1 0,-1 0 1,1 0-1,3-6 0,19-36-113,-12 20 46,7-13 80,91-150 105,-82 150-404,-25 32 52,-2 4-84,-2 4-9,-2 13 87,-3 130 420,0 53-21,7-31 79,-3-99-120,2-55-106,0 0 0,5 24 1,-1-29-754,0-10-1181,2 1-226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0:49.8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2304,'4'5'13698,"11"0"-11363,18 2-3233,-15-6 1166,23 0-1,-28-1-133,0 0 0,0 1 1,0 0-1,14 4 0,-20-4-86,1 0 1,-1 0 0,1-1-1,9 0 1,-11-1 73,1 1 0,0 0 0,-1 1 0,1 0 1,10 2-1,-15-3-10,17-10-1926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0:51.6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231 9 3648,'6'-8'1895,"-12"8"384,-12 9 608,6 3-2562,1 1 0,1 1 0,0 0 0,1 0-1,1 1 1,-12 26 0,8-16-87,3-8-56,-59 129 861,58-122-842,2 1 0,1 0-1,0 0 1,-3 33 0,9-51-151,1 1 0,0-1 1,0 1-1,1-1 0,-1 1 0,2-1 0,-1 0 0,1 1 1,0-1-1,1 0 0,-1 0 0,8 12 0,-8-15 10,1-1 0,-1 1 0,1-1 0,0 1 0,0-1 0,1 0 0,-1 0 0,0 0 0,1-1 0,0 1 0,0-1 0,0 0 0,0 0 0,0 0 0,0-1 0,0 0 0,1 1 0,-1-1 0,0-1 0,1 1 0,-1-1 0,7 1 0,-5-1 0,0 0 0,0-1 1,0 0-1,0 1 0,-1-2 0,1 1 0,0-1 0,0 0 1,-1 0-1,1 0 0,-1-1 0,0 0 0,0 0 0,0-1 1,0 1-1,0-1 0,-1 0 0,1 0 0,-1 0 0,0-1 0,0 0 1,-1 0-1,0 0 0,5-8 0,-2-4 41,0 0 0,-1 0 0,-1 0 0,4-36 0,-2-70 141,-7 93-242,-6-56-1,5 73-65,-1 2-1,0-1 0,-1 0 1,0 1-1,0-1 1,-1 1-1,-8-13 0,12 23 35,1 0 0,-1 0-1,0 0 1,1 0 0,-1 0-1,0 0 1,0 1-1,0-1 1,0 0 0,0 0-1,0 1 1,0-1 0,-2-1-1,3 2-13,-1 0 0,1 0 0,-1 0 0,1 0 0,0 0 0,-1 0 0,1 0 0,-1 0 0,1 0 1,-1 0-1,1 0 0,-1 1 0,1-1 0,0 0 0,-1 0 0,1 0 0,-1 0 0,1 1 0,0-1 0,-1 0 0,1 0 0,0 1 0,-1-1 0,0 1 0,0 1-197,0 0 0,0 0 0,-1 0 0,1 0 1,1 0-1,-1 0 0,0 0 0,0 1 0,1-1 0,-1 0 0,1 5 0,-1 12-2317,0 0 0,5 34 0,5-16 454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42:18.0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33 8480,'-19'-26'3136,"24"23"-2432,-5 0-224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0:52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6976,'0'10'8324,"0"26"-5150,2-40-2523,1 2-657,-1 0 0,1 0 0,-1-1 0,0 1 1,0-1-1,0 1 0,0-1 0,0 0 0,0 0 1,2-6-1,-3 2-1957,4 3 513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0:55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4064,'0'104'10556,"0"161"-7977,10-153-1972,-1-5-424,-12-91-298,1-7-2067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0:55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207 6 4800,'-4'-5'5519,"4"5"-5406,-9 7 2052,-14 21-1543,19-23-33,-18 29-44,1 0 0,1 0 1,2 2-1,2 1 0,1 0 0,2 0 1,-11 56-1,18-72-404,2 1 0,1-1 0,0 1 0,2 42 0,1-57-98,1-1 0,0 1 0,0-1 0,0 0 0,1 0 0,0 0 1,0 0-1,1 0 0,-1 0 0,1 0 0,1-1 0,-1 1 0,1-1 0,0 0 1,0 0-1,0 0 0,1-1 0,0 0 0,0 0 0,0 0 0,7 4 0,-7-5-2,-1 0-1,1-1 0,0 0 0,0 0 0,0 0 0,0-1 0,0 1 0,0-1 0,1 0 0,-1-1 1,0 1-1,1-1 0,-1 0 0,0-1 0,1 1 0,-1-1 0,0 0 0,0 0 0,1-1 1,-1 1-1,0-1 0,0 0 0,-1-1 0,10-5 0,-12 6-17,0 1 0,1-1 1,-1 0-1,0 0 0,-1 0 0,1 0 1,0 0-1,-1 0 0,1-1 0,-1 1 1,1 0-1,-1-1 0,0 1 0,0-1 0,0 1 1,-1-1-1,1 0 0,0 1 0,-1-1 1,0 0-1,0 0 0,0 1 0,0-1 1,-1-5-1,1 6-52,-1-1 0,0 0 0,-1 1 0,1-1 0,0 0 0,-1 1 0,1 0 0,-1-1 0,0 1 0,0 0 0,0 0 0,0 0 0,0 0 0,0 0 0,-1 0 0,1 1 0,-1-1 0,1 1 1,-1 0-1,0-1 0,1 1 0,-6-1 0,0 0-252,-1 0 0,1 1 0,-1 0 1,1 0-1,-1 1 0,0 0 0,0 1 1,1 0-1,-1 0 0,1 1 0,-1 0 1,1 0-1,-12 5 0,19-6-7,0-1 0,-1 1 1,1 0-1,0 0 0,0 0 0,-1-1 0,1 1 0,0 1 0,0-1 1,-1 2-1,24 5-6828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0:55.9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40 6560,'-5'-13'1896,"5"10"-842,4 7-442,-3-2-420,-1 0 0,1 1 0,-1-1 0,0 0 0,1 0 0,-1 1-1,0-1 1,0 0 0,-1 0 0,1 1 0,0-1 0,-1 0 0,-1 4-1,0 5 377,-6 122 2333,8-125-2735,1-1 0,-1 0 0,1 0 0,0 0 0,1 0-1,0 0 1,0 0 0,1 0 0,-1 0 0,2-1 0,-1 1 0,6 8 0,-7-12-90,0-1-1,1 1 1,-1-1 0,0 0-1,1 0 1,-1 0 0,1 0-1,0 0 1,-1-1-1,1 1 1,0-1 0,0 1-1,0-1 1,0 0 0,0 0-1,1-1 1,-1 1 0,0-1-1,0 1 1,0-1 0,1 0-1,-1 0 1,0 0-1,0-1 1,0 1 0,1-1-1,-1 0 1,0 0 0,4-2-1,-2 1-16,-1 0-1,0 0 1,1-1-1,-1 1 1,0-1-1,0 0 1,0 0-1,-1-1 1,1 1-1,4-8 1,0 1 7,-2 0-1,1-1 1,4-12 0,-7 15-62,0-1 1,-1 1-1,0-1 0,-1 0 1,1 0-1,-2 0 0,1 0 1,-2 0-1,1 0 0,-1-1 1,0 1-1,-1 0 0,0 0 0,0 0 1,-1 0-1,-1 0 0,1 0 1,-1 0-1,-1 1 0,-5-11 1,8 17-32,0-1 1,-1 0 0,0 1-1,1-1 1,-1 1 0,0 0-1,0 0 1,0-1-1,-1 1 1,1 1 0,0-1-1,-1 0 1,1 0 0,-1 1-1,0 0 1,1-1 0,-1 1-1,0 0 1,0 0-1,0 1 1,0-1 0,0 1-1,0-1 1,0 1 0,0 0-1,0 0 1,0 0 0,0 0-1,1 1 1,-1-1-1,0 1 1,0 0 0,0 0-1,-5 2 1,2 0-72,1 1 1,-1-1-1,1 1 0,-1 1 1,1-1-1,0 1 0,1 0 1,-1 0-1,1 0 0,-6 9 1,-3 9-1740,-16 34 1,14-24-697,0 0-1691,7-3 1350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0:58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0 425 2976,'6'-1'6462,"14"4"-5158,-7-1-820,-5-3-302,-1 1-1,1-1 0,-1-1 1,1 1-1,-1-2 1,0 1-1,0-1 0,0 0 1,0 0-1,0 0 0,-1-1 1,9-6-1,-4 1-4,1-1 0,-1 0-1,0-1 1,-1 0 0,9-13 0,21-35 212,35-68-1,-40 65-173,-5-5-450,-37 99-389,-11 30 669,2 0 0,-7 66 0,-6 138 593,18-154-253,-12 195 555,11-135-302,12-124 100,0-28 24,1-17-220,-1-5 131,5-90-551,-3-22-55,20-132 0,-9 170-69,3-1 0,45-124 0,-43 153-97,3 1-1,32-55 1,-41 81 52,1 1-1,2 1 1,0 0 0,1 0 0,0 2-1,35-28 1,-42 38 10,1 0 1,-1 1-1,2 1 0,-1 0 1,0 0-1,16-4 0,-21 7 23,0 1-1,-1 0 0,1 0 0,0 1 0,0-1 1,0 1-1,0 0 0,-1 0 0,1 1 1,0 0-1,0-1 0,0 2 0,-1-1 1,1 0-1,-1 1 0,1 0 0,5 3 0,-6-2-19,-1 0-1,1 0 0,-1 0 0,1 1 0,-1-1 0,0 1 0,-1 0 0,1 0 0,4 8 0,-3-2 23,1 0-1,-2 1 0,4 13 0,-2 3 35,-2 0-1,-1-1 0,-1 1 1,-1 1-1,-2-1 0,-1-1 1,-6 31-1,6-42-9,-1 0-1,0 0 1,-1 0 0,-1-1-1,0 0 1,-15 25 0,16-32 14,0 0 0,-1 0 0,0 0 0,-1 0 0,1-1 1,-1 0-1,0 0 0,-1-1 0,1 0 0,-1 0 0,0-1 0,-15 7 0,1-5 59,0 0-1,1-1 1,-2-1-1,1-1 1,-33 0-1,54-3-101,-1 0 0,1 0-1,0 0 1,-1 0 0,1 0 0,0 0 0,-1 0 0,1 1-1,0-1 1,-1 1 0,1-1 0,0 1 0,-1-1-1,1 1 1,0 0 0,0-1 0,0 1 0,0 0 0,0 0-1,0 0 1,0 0 0,-1 1 0,1 0-8,0 0 0,1 0 0,-1 0 0,1 0 1,-1 0-1,1 0 0,0 0 0,-1 0 0,1 0 0,0 0 0,1 0 1,-1 0-1,0 0 0,1 3 0,2 7-10,1-1 0,0 0 0,0 1 0,10 15 0,28 40 258,-1-8 668,96 107-1,-123-152-781,0-1-1,0 0 1,1 0-1,1-2 1,20 13-1,-34-23-121,1 0 0,-1-1 0,0 1 0,0 0 0,1-1 0,-1 1 0,0-1 0,1 0 0,-1 0-1,0 0 1,1 0 0,-1 0 0,0 0 0,1 0 0,1-1 0,19-9-3271,-3 0 943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1:00.4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337 2 2496,'8'-2'7743,"-20"20"-6143,-4 7-1285,-23 49 811,-146 303 1514,167-335-2481,2 1 0,2 1 0,2 0 0,1 1 0,3 0 0,2 0 0,1 1 0,3 0 0,2 0 0,7 66 0,-4-94-83,1 1 1,0-1-1,1 0 0,1 0 1,1-1-1,0 1 0,1-2 1,1 1-1,16 22 0,-17-28-72,0-1-1,0-1 0,1 1 0,0-1 0,1-1 0,0 0 0,1 0 0,-1-1 1,1 0-1,1-1 0,-1 0 0,1-1 0,0-1 0,17 5 0,12-4-4088,-15-4-2565,-6-1 2842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1:07.1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309 28 2496,'0'-1'289,"0"-1"-1,0 1 1,0-1-1,0 1 1,-1 0 0,1-1-1,0 1 1,-1-1-1,1 1 1,-1 0 0,0 0-1,1-1 1,-1 1 0,-1-2-1,1 3-223,1-1-1,-1 0 1,0 1 0,1-1-1,-1 1 1,0 0-1,0-1 1,1 1 0,-1-1-1,0 1 1,0 0 0,0 0-1,1 0 1,-1-1-1,0 1 1,0 0 0,0 0-1,0 0 1,0 0-1,1 0 1,-1 0 0,0 1-1,0-1 1,0 0 0,0 0-1,1 0 1,-2 1-1,-12 5 109,1 0-1,0 0 0,0 1 0,0 1 1,1 0-1,0 0 0,1 2 0,0-1 1,-18 21-1,10-8-32,-25 37 0,38-50-82,1 1 0,0 0 1,0 0-1,1 0 0,0 1 1,0-1-1,-2 15 1,6-22 7,-1 1 1,1 0 0,0 0-1,0-1 1,1 1 0,-1 0-1,1 0 1,-1-1-1,1 1 1,0 0 0,3 5-1,-3-7-17,0 0-1,0-1 1,0 1-1,0-1 1,0 1-1,0-1 0,0 1 1,1-1-1,-1 0 1,1 1-1,-1-1 1,1 0-1,-1 0 0,1 0 1,-1 0-1,1-1 1,0 1-1,0 0 1,-1-1-1,1 1 1,0-1-1,0 1 0,0-1 1,3 0-1,1 0 28,0-1-1,1 0 1,-1-1-1,0 1 1,0-1-1,0 0 1,0-1-1,-1 1 0,1-1 1,0 0-1,-1-1 1,0 1-1,0-1 1,0 0-1,0 0 1,4-6-1,1-1 18,-1 0 0,1-1 0,-2-1 0,0 1-1,11-24 1,9-26-669,-30 73 380,-1-1-1,2 1 0,-1 13 1,-3 16 289,2-8 114,0 49 1,3-55-75,-1 0 1,-1-1 0,-7 37-1,6-49-142,0 1 138,-1 0-1,0 0 1,-1-1-1,-12 25 0,15-35-61,0 0 0,0 0-1,0 0 1,-1 0 0,1 0 0,-1 0-1,0-1 1,0 0 0,0 1 0,0-1-1,0 0 1,-1 0 0,1 0-1,0-1 1,-1 1 0,0-1 0,1 0-1,-1 0 1,0 0 0,1-1 0,-1 1-1,0-1 1,-4 0 0,0-1-30,0 0 1,0 0 0,1-1-1,-1-1 1,1 1 0,-1-1-1,1 0 1,0-1 0,0 1-1,0-2 1,1 1 0,-1-1-1,1 0 1,0 0 0,-8-9-1,14 13-46,-1 1 0,0-1 0,1 0-1,-1 0 1,0 0 0,1 0 0,-1 1-1,1-1 1,0 0 0,-1 0 0,1 0-1,0 0 1,-1 0 0,1 0 0,0 0 0,0 0-1,0 0 1,0 0 0,0 0 0,0 0-1,0 0 1,0-2 0,1 2 14,0-1 0,-1 0 0,1 1 0,0-1 0,0 1 0,0-1 0,0 1 0,1-1 0,-1 1 0,0 0 0,3-2 0,2-2 43,1 1-1,-1 0 1,1 0-1,11-3 1,17-5 46,1 1 0,57-8 0,-83 17-56,6-1-1,0 0 0,1 1 1,-1 1-1,27 1 0,3 1-58,-44-1-38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1:07.8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4576,'3'-9'3637,"-2"15"-2053,2 6-1048,0 0 1,-1 0-1,-1 0 1,1 18-1,-6 50 901,1-51-896,3 47-1,0-63-330,0-1 0,-3 23 1,-1 10 363,4-45-559,0 0-1,0 0 0,0 1 1,0-1-1,0 0 0,0 0 1,0 1-1,0-1 0,0 0 1,0 0-1,0 1 0,0-1 1,0 0-1,0 0 0,0 1 1,0-1-1,0 0 0,0 0 1,0 1-1,1-1 0,-1 0 1,0 0-1,0 0 0,0 1 1,0-1-1,1 0 0,-1 0 1,0 1-1,6-6 317,6-16 17,-10 16-339,14-26-34,14-43 1,-10 23 212,-17 44-225,1-1 0,0 1 1,0 0-1,0 1 0,1-1 1,0 1-1,8-9 0,-12 15 30,-1-1 0,1 0-1,-1 1 1,1-1 0,-1 1-1,1-1 1,0 1 0,-1-1-1,1 1 1,0 0 0,-1-1-1,1 1 1,0 0-1,0-1 1,-1 1 0,1 0-1,0 0 1,0 0 0,-1 0-1,1 0 1,0 0 0,0 0-1,-1 0 1,1 0-1,0 0 1,1 0 0,-2 1 1,1 0 1,0-1-1,0 1 1,0 0-1,-1 0 1,1 0-1,-1 0 1,1-1-1,0 1 1,-1 0-1,1 0 1,-1 0-1,0 0 1,1 0-1,-1 0 1,0 2-1,2 6 7,-1 1-1,0-1 1,-1 12-1,0-17 8,0 121 562,2-124-253,2-4-148,5-9-4,27-36-58,46-47-1,-71 84-147,0 0-1,12-8 0,-19 16 13,-1 0 1,1 1-1,-1 0 1,1 0-1,0 0 1,0 0-1,0 1 1,0-1-1,0 1 1,0 0-1,0 0 1,5 0-1,-8 1 25,1 0 0,0 0 0,-1 1-1,1-1 1,0 0 0,-1 1-1,1-1 1,-1 1 0,1 0-1,-1 0 1,1-1 0,-1 1-1,0 0 1,1 0 0,-1 0-1,1 2 1,1 0 31,0 0-1,-1 0 1,1 0-1,-1 1 0,0-1 1,2 6-1,1 4 137,0 0 0,5 24-1,-10-35-154,4 21-129,-1 1 0,-1-1 0,-1 1 0,-2 0 0,0 0 0,-5 26-1,5-29-678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1:08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36 160 1984,'-35'-40'9229,"37"43"-7690,4-3-14,24-1-326,52-10 0,-33 3-792,447-56 1113,-50 25-1072,-369 40-917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1:09.1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252 30 3232,'0'-1'108,"-1"1"1,1 0-1,-1-1 0,1 1 1,-1 0-1,1-1 0,0 1 1,-1 0-1,1-1 0,0 1 1,0-1-1,-1 1 0,1-1 1,0 1-1,0-1 0,0 1 1,-1-1-1,1 1 0,0-1 1,0 1-1,0-1 0,0 0 133,0 0-1,0 0 0,-1 0 1,1 1-1,0-1 1,0 0-1,-1 0 0,1 1 1,0-1-1,-1 0 0,1 0 1,-1 1-1,1-1 0,-1 1 1,0-2-1,0 1-123,0 1 0,0-1 0,0 0 0,0 1 0,0-1 0,0 1-1,-1-1 1,1 1 0,0 0 0,0-1 0,0 1 0,-1 0 0,1 0 0,0 0 0,0 0 0,-3 0 0,-22 4 607,20-2-679,-4 0 149,0 1-1,1 1 0,-1 0 0,1 0 0,-1 1 1,2 0-1,-1 1 0,0 0 0,1 0 0,0 0 1,1 1-1,-10 11 0,10-10-42,0 0-1,1 0 1,1 1-1,-1-1 1,1 1-1,1 0 1,0 1 0,0-1-1,1 1 1,0 0-1,0 0 1,-1 13-1,4-18-69,-1-1 0,1 0-1,1 1 1,-1-1-1,0 0 1,1 0 0,0 1-1,0-1 1,0 0-1,1 0 1,-1 0 0,1 0-1,0 0 1,0-1-1,1 1 1,-1 0 0,1-1-1,-1 0 1,1 1-1,0-1 1,0 0-1,1-1 1,-1 1 0,1 0-1,-1-1 1,5 2-1,0 0 4,1-1-1,0 0 1,0-1-1,0 0 0,0 0 1,0-1-1,0 0 1,0-1-1,0 1 0,0-2 1,0 0-1,1 0 1,13-4-1,-7 1-65,0-1-1,0-1 1,-1-1-1,1 0 1,-2-1-1,24-16 1,-30 18-732,0-1 1,-1 0-1,1 0 1,10-15-1,6-15-5782,-15 29 4214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42:21.2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5 757 2560,'-5'5'3257,"15"-6"441,-1-1-4179,4-1 876,-1 0-1,1-2 0,-1 1 0,0-2 0,19-10 0,-20 9-231,-3 3-83,79-46 481,-76 43-506,-1-1-1,1-1 0,-2 0 0,1 0 0,13-17 0,-8 5-50,-1-1 1,-1-1 0,-1 0-1,-1-1 1,-1 0 0,-1 0-1,7-32 1,-2-4 98,17-62 311,-28 109-403,0 0 0,-1 0 0,-1 0 0,-1-25 0,0 30-50,0 8 26,0 0 1,0 0-1,0 0 0,0 0 0,0 0 0,0 0 0,0 0 0,0 0 1,-1 0-1,1 0 0,0 0 0,0 0 0,0 0 0,0 0 0,0 0 1,0 0-1,0 0 0,0 1 0,0-1 0,0 0 0,-1 0 0,1-1 1,0 1-1,0 0 0,0 0 0,0 0 0,0 0 0,0 0 0,0 0 1,0 0-1,0 0 0,0 0 0,-1 0 0,1 0 0,0 0 0,0 0 1,0 0-1,0 0 0,0 0 0,0 0 0,0 0 0,0 0 1,0 0-1,0-1 0,0 1 0,0 0 0,-4 10-151,-9 69-38,-6 161-1,19-214 262,2 1-1,0-1 1,1 0 0,8 27-1,-9-46-6,0 0 1,1-1-1,0 1 0,0-1 0,1 1 0,0-1 1,4 6-1,-6-10-26,0 0 0,-1 0 0,1 0 0,0 0 1,0 0-1,0-1 0,0 1 0,0 0 0,1-1 0,-1 0 0,0 1 0,1-1 1,-1 0-1,1 0 0,-1-1 0,1 1 0,0 0 0,-1-1 0,1 0 1,0 1-1,-1-1 0,5 0 0,25-6 150,0-1-1,42-15 1,-58 17-111,-2-1 1,1-1 0,-1-1-1,0 0 1,0 0 0,24-21 0,-32 22-9,1 0 0,-1 0 1,-1-1-1,1 1 1,-1-1-1,0 0 1,-1-1-1,0 1 1,-1-1-1,1 0 0,-2 0 1,1 0-1,1-13 1,0-11 17,-2 1 0,-2-50 1,-1 34-93,-4-142-260,-3 145 106,8 45 151,0-1 0,-1 1-1,1 0 1,0 0 0,0 0 0,0-1 0,0 1 0,0 0 0,0 0-1,-1 0 1,1 0 0,0 0 0,0-1 0,0 1 0,0 0 0,-1 0-1,1 0 1,0 0 0,0 0 0,0 0 0,-1 0 0,1 0-1,0 0 1,0 0 0,0 0 0,-1 0 0,1 0 0,0 0 0,0 0-1,-1 0 1,1 0 0,0 0 0,0 0 0,0 0 0,-1 0 0,1 0-1,0 0 1,0 0 0,0 0 0,-1 0 0,1 0 0,0 1 0,0-1-1,0 0 1,0 0 0,-1 0 0,1 0 0,0 0 0,0 1-1,0-1 1,0 0 0,0 0 0,-1 1 0,-3 13-44,0 0 0,0 0 0,2 0 0,-3 26 0,1-2 112,-59 292 875,54-296-813,3 1 1,0-1 0,3 1 0,0 40 0,3-74-99,0 1-1,0-1 1,1 0-1,-1 1 1,0-1-1,1 0 0,-1 1 1,1-1-1,1 2 1,1 7-31,-3-8 110,1 5 970,9-22-1152,1 0 0,0 1 0,1 0-1,1 1 1,0 1 0,0 0 0,1 0 0,1 1-1,31-17 1,-13 9 139,-19 10-189,24-11 0,-34 19 120,-1-1 0,1 1 0,0 0 0,-1 0 0,1 0 0,0 0 0,0 1 0,0 0 1,0-1-1,0 1 0,7 1 0,-8 0 10,-1 0 0,1 1 0,-1-1 0,1 0 0,-1 1 0,0-1 1,0 1-1,0 0 0,0 0 0,0 0 0,0 0 0,0 0 0,0 0 0,-1 0 0,3 5 0,10 10 117,-13-15-101,1 1 1,0 0 0,-1-1-1,1 1 1,-1 0 0,0 0-1,2 5 1,-3-5 3,1 1-1,0-1 1,1-1-1,-1 1 1,0 0 0,1 0-1,0 0 1,2 2-1,8 8 12,-7-8-14,0 1 0,9 12 0,-5-9-6,-5-6 31,-1 0 1,1-1 0,0 0 0,0 0-1,0 0 1,0 0 0,1 0 0,-1-1 0,0 0-1,1 0 1,-1 0 0,1-1 0,-1 1 0,1-1-1,-1 0 1,1 0 0,-1-1 0,1 1-1,-1-1 1,1 0 0,-1 0 0,1-1 0,-1 1-1,8-5 1,-3 1-13,14-6 206,40-29-1,-56 35-159,-1-1-1,0 1 1,0-1 0,0-1-1,-1 1 1,0 0-1,0-1 1,-1 0 0,1-1-1,2-7 1,-6 13-58,0 0 0,0 0 0,0 0 1,-1 0-1,1 0 0,-1-1 0,0 1 0,1 0 1,-1 0-1,0 0 0,0 0 0,0-1 0,-1 1 1,1 0-1,0 0 0,-1 0 0,1 0 0,-1 0 1,0-1-1,0 1 0,0 1 0,0-1 0,0 0 1,-2-3-1,0 3-28,1 0 0,0 0 0,-1 0 0,1 0 0,-1 1 0,1-1 0,-1 1 0,0-1 0,1 1 0,-1 0 0,0 0 0,0 1 0,0-1 0,0 1 0,0-1 0,0 1 0,-4 0 0,1 0-48,1 1-1,-1-1 0,1 1 0,-1 1 1,1-1-1,0 1 0,-1 0 0,-9 5 1,6-2-58,0 1 0,0 0 0,-14 13 0,20-16 108,0 0 1,1 1-1,-1-1 1,1 1 0,0 0-1,0-1 1,0 1 0,0 0-1,1 0 1,0 0 0,-1 0-1,1 6 1,0-6 4,0 0-1,1-1 1,0 1 0,0 0-1,0-1 1,0 1 0,0 0-1,1-1 1,-1 1 0,1 0-1,0-1 1,1 1 0,-1-1 0,2 4-1,-1-2 42,1-1 0,-1 0-1,1-1 1,0 1 0,0 0-1,0-1 1,0 0 0,1 0-1,-1 0 1,1 0 0,0 0-1,0-1 1,0 0 0,0 1-1,0-1 1,1-1 0,-1 1-1,1-1 1,7 2 0,38 4 526,97 12 207,-123-18-1055,1 0 1,-1-2-1,0 0 0,26-6 1,5-8-4634,-40 11 1456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1:09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0 4480,'-3'0'278,"-4"0"1001,12 4 769,-5 2 0,-6 82 2259,-1-1-2635,9-53-1334,-1-21-46,1-10 560,3-17-610,1 0 1,11-17-1,0-2-254,-8 16-7,0 1 0,0 0 1,13-14-1,-22 30 21,0-1 1,1 1-1,-1-1 0,0 1 1,1-1-1,-1 1 0,0-1 1,1 1-1,-1 0 0,0-1 0,1 1 1,-1 0-1,1-1 0,-1 1 1,1 0-1,-1-1 0,1 1 1,-1 0-1,1 0 0,-1 0 1,1-1-1,-1 1 0,1 0 0,-1 0 1,1 0-1,0 0 0,-1 0 1,1 0-1,-1 0 0,1 0 1,-1 0-1,1 0 0,-1 0 0,1 1 1,0-1-1,0 1 9,0 0 0,-1 0 0,1 0 0,0-1 1,-1 1-1,1 0 0,-1 0 0,0 0 0,1 0 0,-1 0 0,0 0 0,1 0 0,-1 1 0,0-1 0,0 0 1,0 0-1,0 1 0,-1 27 293,-1-1 0,-6 35 0,7-52 36,4-14-77,10-19 60,-8 12-247,6-5-128,0 0 0,0 1 0,26-26 0,-36 39 39,1 0 0,-1 0 1,1 0-1,-1 0 0,1 0 0,-1 0 0,1 0 0,0 0 0,-1 0 0,1 1 0,3-2 0,-4 2 8,0 0 0,0 0 0,0 0 0,0 0-1,-1 0 1,1 0 0,0 1 0,0-1 0,0 0 0,0 0 0,0 1 0,0-1 0,0 0 0,0 1-1,0-1 1,1 2 0,-1-1 15,1 1 0,0 0 0,-1 0-1,1 0 1,-1 0 0,0 0 0,0 0 0,0 0-1,0 0 1,0 0 0,0 1 0,0-1 0,-1 0-1,1 1 1,-1 3 0,7 119 634,-7-71-3501,-1-23-1223,1-14 1755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1:14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23 2656,'-1'0'243,"0"0"0,0 0 0,0-1 0,0 1 1,0 0-1,0 0 0,0 0 0,0 0 0,0 0 0,0 0 0,0 0 1,0 1-1,0-1 0,0 0 0,-1 1 0,-16 2 3371,9-3-1789,16 0 702,-1-1-2375,-1 1 1,1-1 0,0 0 0,-1-1-1,1 0 1,6-2 0,-6 1-58,0 1 1,0 0-1,1 1 1,6-2-1,6 1-112,-9 1 4,0 0-1,0 0 0,0 1 0,0 0 0,0 1 0,0 0 0,10 3 0,-19-4 26,0 0-1,0 0 1,0 1-1,0-1 1,-1 0 0,1 0-1,0 1 1,0-1-1,0 1 1,-1-1-1,1 1 1,0-1-1,-1 1 1,1-1 0,0 1-1,-1 0 1,1-1-1,-1 1 1,1 0-1,-1-1 1,1 1-1,-1 0 1,1 0 0,-1-1-1,0 1 1,1 0-1,-1 0 1,0 0-1,0 0 1,0 0-1,0-1 1,0 1 0,0 0-1,0 0 1,0 0-1,0 0 1,0 0-1,0 0 1,0-1 0,-1 1-1,1 0 1,0 0-1,-1 0 1,1 0-1,0-1 1,-2 2-1,0 2 53,-1 0 1,1 0-1,-1-1 0,0 1 0,0-1 0,0 0 0,-1 0 0,-3 3 0,-15 7 233,-1-1 1,-36 14-1,11-5 128,-19 10 621,67-31-1039,0 0 0,1 0-1,-1 0 1,0 0 0,0 0 0,0 0 0,0 0 0,0 0 0,0 0 0,0 0-1,0 0 1,0 0 0,0 0 0,0 0 0,0 0 0,0 0 0,0 0 0,0 0 0,0 0-1,0 0 1,0 0 0,0 0 0,0 0 0,0 0 0,0 0 0,1 0 0,-1 0-1,0 0 1,0 0 0,0 0 0,0 0 0,0 0 0,0 0 0,0 0 0,0 0 0,0 0-1,0 0 1,0 0 0,0 0 0,0 0 0,0 0 0,0 0 0,0 0 0,0 1-1,0-1 1,0 0 0,0 0 0,0 0 0,0 0 0,0 0 0,0 0 0,0 0 0,0 0-1,0 0 1,0 0 0,0 0 0,0 0 0,0 0 0,0 0 0,0 0 0,0 0-1,0 0 1,0 0 0,-1 0 0,9 2 360,12-2 56,148-13 590,-103 10-1672,-39 2-627,49-7-1,-56 4-409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1:16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6 2560,'0'0'50,"0"0"0,0 0 0,-1 0 1,1-1-1,0 1 0,0 0 0,0 0 0,0 0 0,0 0 0,0 0 1,0 0-1,-1-1 0,1 1 0,0 0 0,0 0 0,0 0 1,0 0-1,0-1 0,0 1 0,0 0 0,0 0 0,0 0 1,0 0-1,0-1 0,0 1 0,0 0 0,0 0 0,0 0 0,0 0 1,0-1-1,0 1 0,0 0 0,0 0 0,0 0 0,1-1 1,5 2 1224,8 7 33,22 13 1073,-24-15-2057,-1 0 0,0 1 0,0 0 0,0 1 0,-1 1-1,-1-1 1,1 1 0,12 17 0,5 16 95,-1 2-1,27 63 1,25 101 426,-58-141-579,-3 2-1,-3 0 0,8 110 1,-17-87 206,-4 1 1,-19 153 0,3-146 140,-4-1 1,-38 111-1,-120 248-1872,171-442-532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9:52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0 7136,'-14'16'3232,"5"5"-1120,13-12-1440,-8 3 512,4 5-704,-5-4-64,5-1-256,0 2-32,5-2-64,-5-8 512,4 1-320,1-10-2496,9 1 1216,0-8-3872,0-2 2784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9:52.8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13 4992,'-1'-12'5736,"-8"24"-4091,-1-1-1319,0 1 0,1 0 1,0 0-1,1 1 0,0 0 0,1 1 0,1 0 1,0 0-1,0 0 0,2 1 0,-5 20 1,9-31-299,-1 0 0,1 0 1,0 0-1,0 0 0,1 0 1,-1 0-1,1 0 0,-1 0 1,1 0-1,1-1 1,-1 1-1,0 0 0,1 0 1,2 4-1,-1-4-5,0 0-1,1 0 1,-1 0 0,1 0-1,0 0 1,0-1 0,0 0-1,1 0 1,6 4 0,7 2 12,0-2-1,0 0 1,1-1 0,30 5 0,-12-3-28,-1 2-1,0 1 1,63 28 0,-87-34 78,0 2-1,-1-1 1,0 1 0,17 15 0,-25-20 3,-1 0 1,0 1-1,0-1 1,0 0-1,0 1 1,0-1-1,0 1 1,-1 0-1,1 0 1,-1 0-1,0 0 1,0-1-1,0 2 1,0-1-1,0 0 1,-1 0-1,0 0 1,1 0-1,-1 0 1,0 0-1,0 1 1,-1-1 0,1 0-1,-1 0 1,-1 5-1,0-2 19,-1-1-1,1 0 1,-1 0-1,-1 0 0,1 0 1,-1 0-1,0 0 1,0-1-1,0 0 1,0 0-1,-1 0 1,0-1-1,-6 5 1,-3 0 27,0 0 0,0-2 0,-26 10 0,-80 16 166,47-14-110,61-15-379,-33 8 545,43-11-599,-1 1 0,0-1 0,0 0 1,1 0-1,-1 0 0,0 0 0,1-1 1,-1 1-1,0-1 0,1 0 1,-1 1-1,1-1 0,-4-2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9:53.2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57 3072,'-18'-14'952,"13"9"-305,0 2-1,0-1 1,0 0 0,-10-4 0,4 2 770,9 4-921,-1 1 0,0-1 0,1 1 0,-1-1 1,0 1-1,0 0 0,0 0 0,0 1 1,-4-2-1,7 2-467,0 0 0,0 0-1,0 1 1,0-1 0,0 0 0,0 0 0,1 0 288,-1 0-289,0 0 1,0 0 0,0 0 0,0 0 0,0 1-1,0-1 1,0 0 0,0 0 0,0 0 0,0 0 0,0 0-1,0 0 1,0 0 0,0 0 0,0 0 0,0 0-1,0 1 1,0-1 0,0 0 0,0 0 0,0 0 0,0 0-1,0 0 1,0 1 346,-1-1-346,1 0-1,0 0 1,0 0 0,0 0 0,0 0 0,0 0-1,0 0 1,0 0 0,0 0 0,0 0 0,0 0 0,2 2 179,1 0 0,0 0 1,0 0-1,0 0 1,0-1-1,1 1 1,-1-1-1,5 1 0,34 8 689,-28-7-608,14 1-64,0 0 1,1-1-1,-1-2 1,0-1-1,1-2 1,51-8-1,-42 4-145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9:53.8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 20 4320,'-1'-19'7792,"-12"72"-4272,3-16-2700,-18 79 829,-3 32-108,-16 113-522,41-216-916,3-33 1,1 1 1,1-1 0,0 1-1,0 0 1,3 17-1,-2-30-140,0 0 0,0 0-1,0 1 1,0-1-1,0 0 1,0 0 0,0 1-1,0-1 1,0 0 0,0 0-1,0 0 1,0 1-1,0-1 1,0 0 0,0 0-1,0 0 1,1 1 0,-1-1-1,0 0 1,0 0-1,0 0 1,0 1 0,1-1-1,-1 0 1,0 0 0,0 0-1,0 0 1,1 0-1,-1 0 1,0 1 0,0-1-1,0 0 1,1 0 0,-1 0-1,0 0 1,0 0-1,1 0 1,-1 0 0,0 0-1,0 0 1,0 0-1,1 0 1,-1 0 0,0 0-1,0 0 1,1 0 0,-1 0-1,0-1 1,0 1-1,0 0 1,1 0 0,-1 0-1,0 0 1,0 0 0,0 0-1,1-1 1,-1 1-1,0 0 1,0 0 0,0 0-1,0 0 1,0-1 0,1 1-1,-1 0 1,0-1-1,10-11-2484,0-6 548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9:54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422 3 4064,'-9'-3'8955,"2"17"-8902,-35 63 2447,22-37-1350,-48 69-1,34-68-446,-3-2-1,-71 61 1,56-54-405,13-9-197,39-36-92,-1-1 0,1 0 0,0 1 0,-1-1 0,1 1 0,-1-1 0,1 1 0,0-1 0,-1 1 0,1-1 0,0 1-1,-1 0 1,1-1 0,0 1 0,0-1 0,0 1 0,-1 0 0,1-1 0,0 1 0,0-1 0,0 1 0,0 0 0,0-1 0,0 1 0,0 0 0,1-1 0,-1 1 0,0-1 0,0 1 0,1 0 0,0 0 9,0 0 1,0 0 0,0 0-1,0 0 1,0 0 0,0 0-1,0 0 1,1-1 0,-1 1 0,0-1-1,0 1 1,1-1 0,1 1-1,5 1 87,0 0 1,0-1-1,16 0 0,18-3 87,71-12 0,-10 0-128,216 3-21,-273 14-107,62 13 0,-98-15-2272,-4-1 634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9:55.0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66 4480,'-1'-1'255,"0"0"0,0 0 0,1 0 0,-1 0-1,0 0 1,1 0 0,-1 0 0,1-1 0,-1 1 0,1 0 0,0 0 0,-1 0 0,1-1 0,0 1 0,0 0 0,0 0 0,0-1 0,0 1-1,0 0 1,0 0 0,0-1 0,1 1 0,-1 0 0,0 0 0,1 0 0,-1-1 0,1 1 0,-1 0 0,1 0 0,0 0 0,-1 0-1,1 0 1,0 0 0,1-1 0,2-1-44,-1 1 0,1-1 0,0 1 0,0 0 0,0 1-1,0-1 1,0 1 0,0-1 0,1 1 0,4 0 0,5-1 250,27 0 1,-37 2-413,1 0 0,0 1 0,-1-1 0,1 1 0,-1 0 0,1 1 0,-1-1 0,1 1 0,-1 0 0,0 0 0,0 0 0,0 0 0,4 4 0,-5-4-25,-1 1 1,1-1-1,-1 0 1,1 1-1,-1 0 0,0-1 1,0 1-1,-1 0 0,1 0 1,-1 0-1,1 0 0,-1 1 1,0-1-1,0 0 0,0 0 1,0 1-1,-1-1 0,1 0 1,-1 4-1,-1 4 36,0 0 0,0 0 0,-1-1 1,-1 1-1,0-1 0,-8 20 0,-34 60 129,26-54-74,3-9-54,6-8-22,-10 20 1,18-34-21,0-1 0,1 1 0,-1 0 0,1 0 0,0 0 1,0 1-1,0-1 0,1 0 0,0 9 0,1-11-9,0 1-1,0-1 1,0 0 0,1 1 0,-1-1-1,1 0 1,0 0 0,0 0-1,0 0 1,0 0 0,0 0 0,1-1-1,-1 1 1,1-1 0,0 0-1,-1 1 1,1-1 0,0 0-1,6 2 1,7 4 69,0-1 1,30 9-1,-25-9 6,0 0 133,-3-2 102,-1 1 0,0 0 1,-1 2-1,0 0 0,26 17 0,-40-24-255,0 1 1,0-1-1,-1 0 1,1 1-1,-1-1 1,0 1-1,1-1 1,-1 1-1,0 0 0,0-1 1,0 1-1,0 0 1,0 0-1,0 0 1,0 0-1,-1 0 1,1 0-1,-1 0 0,0 0 1,1 0-1,-1 0 1,0 0-1,0 0 1,0 0-1,0 0 0,-1 0 1,1 0-1,-1 0 1,1 0-1,-1 0 1,0 0-1,1 0 1,-1 0-1,0 0 0,-2 2 1,-2 3 30,0-1 0,0-1 0,0 1 1,-1-1-1,0 0 0,0 0 0,0-1 0,-7 5 0,-7 2-26,0-1-1,0-1 0,-1 0 0,-1-2 1,1 0-1,-37 5 0,36-9-1503,-37 1-1,43-4-1375,0 1-1,-23 3 1,14 3-1110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9:58.3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179 1 2400,'0'0'6085,"-3"5"-4581,-21 67 1072,-6 67-1210,-34 145 1129,51-234-2116,4-18 128,1 1-1,-4 51 1,4-40-52,6-32-326,0 0 0,-1 17 0,6-10 21,-3-18 58,-3 4 349,3-2-346,5-5-161,1 0 0,-1 1 0,0 0 0,11-2 0,4 0 57,2-2-76,209-42 344,1 16-253,-199 27-26,-4 1-407,-20 4-2973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42:22.0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5 194 4576,'-4'-3'3100,"18"6"1149,-10-3-4010,1-1 0,0 1 1,-1-1-1,1 0 0,-1-1 0,0 1 1,1-1-1,4-2 0,33-21 1043,-30 17-1197,27-18 240,-27 17-338,1 0 1,1 1 0,-1 0-1,1 1 1,29-10 0,36-1 47,120-11 0,-92 15-980,-101 13 907,30-2-2833,-35 3 2613,1 0-1,0 0 1,-1 1-1,1-1 1,0 0 0,-1 1-1,1-1 1,0 1 0,-1 0-1,1-1 1,-1 1 0,1 0-1,-1 0 1,1 0-1,-1 0 1,2 2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9:58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 37 4384,'-18'-2'550,"-22"0"894,28 2-1451,-51 0 7140,73 3-5768,13-1-384,-1-1 0,29-3 0,-28 1-639,36-1 373,112-8 90,-75-6-485,-77 9 17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9:59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94 147 4320,'-34'-28'1392,"22"21"-848,7 6-743,1 0 806,0 1-1,1-1 1,-1 0-1,0-1 1,1 1-1,-1-1 1,1 1-1,0-1 1,-6-4-1,8 5-542,1 1-1,0 0 0,0-1 0,0 1 1,0 0-1,0-1 0,-1 1 1,1 0-1,0-1 0,0 1 0,0 0 1,0-1-1,0 1 0,0 0 1,0-1-1,0 1 0,0 0 1,1-1-1,-1 1 0,0 0 0,0-1 1,0 1-1,0 0 0,0 0 1,0-1-1,1 1 0,-1 0 0,0-1 1,0 1-1,1 0 0,-1 0 1,0 0-1,0-1 0,1 1 0,-1 0 1,0 0-1,0 0 0,1-1 1,14-6 653,-13 6-564,22-7 361,2 1 1,-1 2-1,1 0 1,36-2-1,-52 6-430,123-10 515,64-7-766,-145 10-2132,0 4 609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1:21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44 2080,'18'-12'13545,"-2"11"-12962,3-1-189,30-4 0,-28 2-313,22-3 34,-29 3-33,1 1-1,0 1 0,-1 1 0,1 0 0,25 1 0,-28 1 722,-9-1-2142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1:21.4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 3552,'3'4'6442,"5"-3"-4090,9-2-224,64-15 2493,4-1-3706,75 3-3091,-140 11-858,-1 7 906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1:22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0 2720,'-5'5'8219,"5"7"-7798,-4 19 843,-6 49 400,-5 29-142,3-10-554,5-43-107,3-1-1,6 110 0,-2-161-765,1 1 0,-1-1 0,1 0 0,0 1-1,0-1 1,0 0 0,1 1 0,3 6 0,-4-10-67,0 1 0,0-1 1,-1 0-1,1 0 1,0 0-1,0 0 0,0 0 1,0 0-1,1 0 1,-1 0-1,0-1 0,0 1 1,0 0-1,1-1 0,-1 1 1,0-1-1,1 1 1,-1-1-1,0 1 0,1-1 1,-1 0-1,1 0 1,-1 0-1,0 0 0,1 0 1,-1 0-1,1 0 1,-1 0-1,0-1 0,2 0 1,5-1 66,-1-1 0,0 0 0,0 0 0,-1-1-1,1 0 1,7-6 0,39-34 227,-29 23-215,-1 2-13,43-39 106,-56 48-174,-1-1 1,1 0-1,-2 0 1,10-17 0,-12 19-27,-1-1 0,-1 0 1,0 0-1,0 0 0,-1 0 1,-1 0-1,1-1 0,-2 1 0,1-1 1,-1 0-1,-1 0 0,0 1 1,-1-1-1,0 0 0,0 1 1,-4-13-1,2 15-42,0-1-1,-1 1 1,1 1 0,-2-1-1,1 0 1,-1 1 0,0 0 0,-1 0-1,1 1 1,-1-1 0,-12-8-1,14 12-83,0 0-1,0 0 1,-1 1-1,1-1 1,-1 1-1,1 0 1,-1 0-1,0 1 1,0 0-1,0-1 1,0 2-1,0-1 1,0 0-1,0 1 1,0 0-1,-1 0 1,1 1-1,0-1 1,0 1-1,0 0 1,-9 4-1,4-1-947,-1 1-1,1 0 0,-16 12 0,-9 10-4577,15-3 2324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2:08.1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975 67 2304,'0'-1'156,"-1"1"0,1-1 0,-1 0 0,1 1 0,-1-1 0,1 0 0,-1 1 0,1-1 0,0 0 0,-1 0 0,1 1 0,0-1 0,0 0-1,-1 0 1,1 0 0,0 1 0,0-1 0,0 0 0,0 0 0,0 0 0,0 0 0,1-1 0,-1 1 201,0-1 0,0 1 0,0 0 1,0-1-1,0 1 0,0 0 0,0-1 0,-1 1 0,1 0 0,0 0 0,-1-1 0,1 1 0,-1 0 1,0-2-1,-2-1 856,1 1-459,0 1 0,0-1 0,0 1-1,-1-1 1,1 1 0,-4-3 0,5 4-673,1 1 1,-1 0 0,0 0 0,1-1-1,-1 1 1,0 0 0,1 0 0,-1-1-1,0 1 1,0 0 0,1 0 0,-1 0-1,0 0 1,0 0 0,1 0-1,-1 0 1,0 1 0,1-1 0,-1 0-1,0 0 1,0 0 0,1 1 0,-1-1-1,0 0 1,1 1 0,-1-1 0,1 1-1,-1-1 1,1 1 0,-1-1 0,0 1-1,1-1 1,0 1 0,-1-1 0,1 1-1,-1 0 1,-5 7 207,1 0 1,0 0-1,1 1 0,0-1 0,0 1 1,-4 15-1,-11 61 329,10-42-402,-17 93 370,-38 147 6,59-266-528,-14 48 437,16-57-429,0-1 1,0 1-1,0-1 1,-1 0-1,-1-1 1,-4 8-1,6-11-47,0-1 0,0 1-1,0-1 1,0 0 0,0 1 0,-1-1 0,1-1-1,-1 1 1,1 0 0,-1-1 0,0 0-1,1 0 1,-1 0 0,0 0 0,-4 0-1,-7 0 92,0-1-1,-23-2 1,19 1-21,-197-3 305,158 6-455,0 2 0,1 3 1,-64 17-1,112-22-529,0 0 0,1 1 0,-14 7 0,14-4-1061,28 7-6080,18-11 2530,9-2 1734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2:09.3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370 61 4160,'-6'-12'9413,"-2"13"-8884,1 0 1,0 1-1,0 0 1,0 1-1,0-1 0,-6 5 1,13-7-514,-18 8 585,1 2 0,0 0 0,1 1 0,0 1 0,1 0 0,-21 23 0,-74 94 1760,91-105-2033,-24 37 518,48-67-656,0-1 0,-1 0 0,7-11 0,3-14-121,51-100-128,-56 118 76,0 0 0,1 0-1,0 1 1,1 0 0,1 1 0,22-19 0,-11 12-131,-16 12 146,1 1-1,1-1 0,-1 2 1,1-1-1,16-7 0,-23 12-20,-1 1 0,1 0 0,-1-1 0,1 1 0,0 0 0,-1 0 0,1 0 0,0 0 0,-1 0 0,1 0 0,-1 0 0,1 1 0,-1-1 0,1 0 0,0 1 0,2 1 0,-2-1 4,1 1 1,0 0 0,0 0-1,-1 0 1,1 0-1,-1 0 1,4 5 0,0 1 35,-1 0-1,0 0 1,0 0 0,6 18 0,31 79 122,31 87 139,-72-189-297,5 22 220,-6-24-216,0 0 1,0 0-1,0 0 0,0 1 0,0-1 0,0 0 0,0 0 0,0 0 0,0 0 0,0 0 0,-1 0 0,1 1 1,0-1-1,-1 0 0,1 0 0,-1 0 0,0 0 0,0 1 0,-1-1 9,0 1 0,0-1-1,1 0 1,-1 0 0,0 0 0,0 0 0,-1 0-1,1 0 1,0 0 0,0-1 0,0 1-1,0-1 1,-1 0 0,1 1 0,-2-1 0,-41-4 250,39 4-254,-36-8-15,1-1 0,-50-19 0,24 7-1449,61 19 720,-20-4-2693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2:13.8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 55 2816,'-1'1'398,"-1"0"-1,1-1 1,0 1 0,-1-1-1,1 1 1,-1-1 0,-16-3 7154,18 3-7495,8-6 1779,-3 5-1670,0 1 0,-1 0 0,1 0 0,0 1 0,0-1 0,7 3 0,5 0 106,-3-1-199,0 1-1,-1 1 0,14 5 1,22 6-165,-15-5 343,-27-7-227,1-1 0,0 0 0,11 2-1,0-1 12,-9-2-22,-1 1 0,0-2 1,1 1-1,-1-1 1,1-1-1,11-1 0,-8 0 8,-9 1-9,0 0 1,0 1-1,0-1 1,0-1 0,0 1-1,0-1 1,-1 1-1,8-5 1,1-2 24,-5 3 65,0 1 0,0-1 0,9-9-1,-15 13-61,0-1 1,0 1-1,0 0 0,0-1 0,0 1 0,0-1 0,0 1 0,0-1 0,0 1 0,-1-1 0,1 0 0,-1 1 0,1-1 0,-1 0 0,1 1 0,-1-1 0,0 0 0,0 0 0,0 1 0,0-1 0,0 0 0,-1-3 0,1 4-35,-1 0-1,1 0 1,0 0-1,0 0 1,-1 0-1,1 0 1,-1 0-1,1 0 0,-1 0 1,1 0-1,-1 0 1,0 0-1,1 0 1,-1 0-1,0 0 1,0 1-1,0-1 1,1 0-1,-1 1 1,-1-2-1,0 2 5,0 0-1,0 0 0,1 0 0,-1 0 1,0 0-1,0 0 0,1 0 0,-1 1 1,0-1-1,-2 2 0,1-2-22,-2 2-17,-3-1 19,0 1 0,0 0 0,0 1 0,1 0 0,-1 0 0,1 1 0,0 0 0,-8 5 0,-28 12 76,27-12-1,14-8-51,-1 0 1,0 0-1,1 1 0,-1-1 1,1 1-1,-3 2 0,1 0-10,0-1-1,0 0 0,0-1 0,0 1 0,-1-1 0,-5 3 0,5-3 31,1 0-1,-1 0 1,1 1 0,0 0-1,0-1 1,-5 6 0,-13 13-181,5-4 237,0 0 1,-14 20 0,22-24-80,1 0 0,1 1 0,0 0 0,1 0 0,0 0 0,1 1 1,1 0-1,0 0 0,-2 18 0,6-28 8,0 1 0,0 0 1,0-1-1,0 1 0,1 0 1,0-1-1,0 1 0,1 0 1,0-1-1,0 1 0,0-1 1,0 0-1,1 0 0,0 0 1,3 5-1,-2-6-34,-1-1 1,0 1-1,1-1 1,-1 0-1,1 0 1,0 0-1,0-1 0,0 1 1,1-1-1,-1 0 1,0 0-1,1 0 1,0-1-1,-1 0 0,6 1 1,6 1 97,1-1 0,31 0 1,-27-2-52,-13 1-42,1-1 0,0 0 0,-1-1-1,1 0 1,13-3 0,-17 3 2,0 1 0,0-1 1,0 1-1,0 0 0,9 2 0,7-1 293,-20-1-155,6 0 375,-5 2 117,-6 0-367,-40 18-29,31-11-228,11-7-9,0-1 1,0 1-1,-1-1 1,1 0-1,0 0 0,-1 0 1,1 0-1,-5 1 1,-3 2 30,0-1 1,0 2-1,1-1 1,0 1-1,-11 8 1,9-6-83,0-1 0,-24 11 1,33-17 52,1 0 0,-1 1 0,1-1 0,-1 1 0,1 0 0,-1-1 0,1 1 1,0 0-1,-1 0 0,1 0 0,0 0 0,0 0 0,0 0 0,0 0 0,0 0 0,0 1 1,0-1-1,0 0 0,0 1 0,0-1 0,1 0 0,-1 1 0,0 1 0,0 2-51,1-5 60,-1 0 0,1 0 1,0 0-1,0 0 0,0 1 0,0-1 1,0 0-1,0 0 0,0 0 0,0 0 1,0 1-1,0-1 0,0 0 1,0 0-1,0 0 0,0 0 0,0 1 1,0-1-1,0 0 0,0 0 1,0 0-1,0 0 0,0 1 0,0-1 1,0 0-1,0 0 0,1 0 0,-1 0 1,0 0-1,0 1 0,0-1 1,0 0-1,0 0 0,0 0 0,1 0 1,-1 0-1,0 0 0,0 0 1,0 0-1,0 1 0,0-1 0,1 0 1,-1 0-1,7 5-30,0 0 7,1 0 0,0-1 1,0 1-1,0-1 0,18 5 1,-21-7 38,39 18 128,-16-6-236,-22-11 120,0 0 0,0 0 0,-1 1-1,1-1 1,-1 1 0,0 0 0,0 1 0,0-1-1,0 1 1,-1 0 0,0 0 0,0 1-1,0-1 1,-1 1 0,1 0 0,-1 0 0,-1 0-1,1 0 1,-1 0 0,0 1 0,-1-1-1,0 1 1,1 8 0,9 158 481,-10-144-440,0-10 98,-2 1-1,1-1 1,-5 20-1,5-38-145,0 0 0,0 0-1,-1-1 1,1 1 0,0 0 0,0 0-1,-1 0 1,1 0 0,-1-1 0,1 1-1,-1 0 1,1 0 0,-1-1 0,1 1 0,-1 0-1,1-1 1,-1 1 0,0-1 0,0 1-1,1-1 1,-1 1 0,0-1 0,0 1-1,1-1 1,-1 0 0,0 1 0,0-1 0,0 0-1,-1 0 1,0 0 8,-1 0 0,1 0 1,-1 0-1,1-1 0,-1 1 0,1-1 0,-1 1 0,1-1 1,-1 0-1,-2-2 0,-7-4 76,-1 0-1,-19-16 1,29 20-57,-90-76-216,28 23-60,61 53-40,1 0 0,0 0 0,-1-1 0,1 1 0,-4-7 0,7 10 91,-1-1-1,1 0 0,-1 1 0,1-1 0,0 0 0,-1 0 0,1 1 0,0-1 1,0 0-1,0 0 0,0 1 0,-1-1 0,1 0 0,0 0 0,0 0 1,0 1-1,1-1 0,-1 0 0,0 0 0,0 0 0,0 1 0,1-1 0,-1 0 1,0 0-1,0 1 0,1-1 0,-1 0 0,1 1 0,-1-1 0,1 0 0,-1 1 1,1-1-1,-1 1 0,1-1 0,0 1 0,-1-1 0,1 1 0,1-1 1,11-4-2605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2:16.7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15 452 1472,'-1'-1'71,"1"0"1,0 0-1,-1 0 0,1 0 1,0 0-1,0 0 1,0 0-1,0 0 0,0 0 1,0 0-1,0 0 1,0 0-1,0 0 0,0 0 1,1 0-1,-1 0 0,0 0 1,1 0-1,-1 0 1,1 0-1,-1 0 0,1 0 1,0 0-1,-1 1 1,2-3-1,2-3 1465,7-13 4363,-13 40-4182,-11 45-401,7-34-667,0 1 0,-1 54 1,7-77-581,0 1 0,1 0 0,0-1 1,6 21-1,-6-27-49,1 1 0,0 0 0,0-1-1,0 1 1,1-1 0,-1 0 0,1 0 0,0 0-1,1 0 1,-1 0 0,0-1 0,1 1 0,4 2 0,-5-5 6,-1 1 0,0-2 0,0 1 0,0 0 1,0 0-1,0-1 0,1 1 0,-1-1 1,0 0-1,1 1 0,-1-1 0,0 0 0,1 0 1,-1-1-1,0 1 0,0 0 0,1-1 1,-1 0-1,0 1 0,0-1 0,0 0 1,4-2-1,6-3 32,-1-1 1,19-15 0,-25 18-97,13-11 135,24-27 0,6-5-25,-47 48-31,-1-1-1,1 0 0,-1 1 0,0-1 0,1 1 1,-1-1-1,0 1 0,0-1 0,1 1 0,-1-1 1,0 1-1,0-1 0,1 1 0,-1-1 0,0 1 1,0 0-1,0-1 0,0 1 0,0-1 0,0 1 1,0 0-1,3 27 339,-1-12-197,0-9-117,0-1 0,0 1 0,1 0 0,-1-1 0,2 1 0,-1-1 0,1 0 0,0 0 0,0 0 0,0-1 0,1 1 1,0-1-1,0 0 0,9 6 0,-12-9-45,0-1 0,0 0 0,0 1 1,1-1-1,-1 0 0,0 0 0,1-1 0,-1 1 1,0 0-1,1-1 0,-1 1 0,1-1 0,-1 0 0,1 0 1,4 0-1,-3-1 20,1 0 1,0 0-1,-1 0 0,1-1 0,-1 1 1,1-1-1,7-5 0,-2 0-23,1 0 0,-1-1 0,0-1 0,-1 0 0,11-12-1,0-3 75,-8 9-162,1 0 0,22-20 0,-26 25 108,-8 8 32,-1 2-67,1 0 0,-1-1 1,0 1-1,0 0 0,0 0 0,0 0 0,0 0 0,0 0 0,0 0 0,0 0 0,0 0 0,0 0 0,1 0 0,-1 0 0,0 0 0,0 0 0,0 0 0,0 0 1,0 0-1,0 0 0,0 0 0,0 0 0,1 0 0,-1 0 0,0 0 0,0 0 0,0 0 0,0 0 0,0 0 0,0 0 0,0 0 0,0 0 0,1 0 0,-1 0 0,0 0 1,0 0-1,0 0 0,0 0 0,0 0 0,0 0 0,0 0 0,0 0 0,0 1 0,3 1 71,-1 1-1,0 0 1,-1 0 0,1 0-1,0 0 1,-1 0 0,0 1 0,0-1-1,0 0 1,0 0 0,0 1-1,-1-1 1,1 5 0,0 10 227,-2 23 0,0-17-110,1-13-144,0 11 27,0-22-74,0 0 1,0 1-1,0-1 0,0 0 1,0 0-1,0 0 1,0 0-1,0 0 1,0 0-1,0 1 1,0-1-1,0 0 0,0 0 1,0 0-1,0 0 1,0 0-1,0 0 1,1 0-1,-1 0 1,0 0-1,0 1 0,0-1 1,0 0-1,0 0 1,0 0-1,0 0 1,0 0-1,0 0 1,1 0-1,-1 0 0,0 0 1,0 0-1,0 0 1,0 0-1,0 0 1,0 0-1,1 0 1,-1 0-1,0 0 0,0 0 1,7-7-96,28-57-59,-21 42 155,2 1 0,0 0 0,32-30 0,-47 51 5,-1-1 1,1 0-1,0 1 0,-1-1 0,1 1 0,0-1 0,0 1 0,-1-1 1,1 1-1,0-1 0,0 1 0,0 0 0,-1-1 0,1 1 0,0 0 1,0 0-1,0 0 0,0-1 0,0 1 0,0 0 0,-1 0 0,1 0 1,0 1-1,0-1 0,0 0 0,0 0 0,0 0 0,0 1 0,-1-1 0,1 0 1,0 1-1,0-1 0,0 1 0,-1-1 0,1 1 0,0-1 0,-1 1 1,1-1-1,0 1 0,-1 0 0,1-1 0,-1 1 0,1 0 0,-1 0 1,1-1-1,-1 1 0,0 0 0,1 0 0,-1 0 0,0 0 0,0 0 1,1-1-1,-1 1 0,0 2 0,1 9 63,1 23 0,-3-28-73,1 0 0,0 1 0,1-1 0,0 0 0,0 0 0,0 1-1,1-1 1,0 0 0,3 7 0,-4-12 4,0 0 0,0-1 1,0 1-1,0-1 0,0 1 0,1-1 0,-1 0 0,0 1 0,1-1 0,-1 0 0,1 0 0,-1 0 0,1 0 0,-1 0 0,1 0 0,0 0 1,0-1-1,3 2 0,-2-2 8,0 1 0,0-1 0,1 0-1,-1 0 1,0-1 0,0 1 0,0-1 0,1 1 0,-1-1 0,4-1 0,5-4 26,1 0 0,-1-1 0,0 0 0,11-9 0,12-6-62,-22 14 12,0 0 0,19-17 0,-11 8 15,-20 17 2,0-1 1,0 0 0,0 0 0,0 1 0,1-1-1,-1 1 1,0-1 0,0 1 0,0-1-1,0 1 1,1 0 0,-1-1 0,0 1 0,1 0-1,-1 0 1,1 0 0,-1 0 2,-1 1-1,1-1 1,-1 0-1,0 1 1,1-1-1,-1 1 1,0-1-1,1 0 1,-1 1 0,0-1-1,0 1 1,1-1-1,-1 1 1,0-1-1,0 1 1,0-1-1,0 1 1,0-1 0,1 1-1,-1-1 1,0 1-1,0-1 1,0 1-1,0-1 1,-1 2-1,-1 16-61,0-11 47,2 0 8,-1 0 1,1 0-1,1-1 0,-1 1 1,1 0-1,1 0 1,-1-1-1,1 1 1,0-1-1,0 1 0,6 9 1,-7-14 0,0 0 1,1 1-1,-1-1 1,1 0-1,-1 1 0,1-1 1,0 0-1,0 0 1,0-1-1,0 1 1,0 0-1,1-1 0,-1 1 1,0-1-1,1 0 1,-1 1-1,1-1 0,0 0 1,-1-1-1,1 1 1,0 0-1,-1-1 1,1 0-1,0 1 0,0-1 1,-1 0-1,1 0 1,0-1-1,0 1 1,4-2-1,-1 0 14,1 0-1,-1-1 1,0 0 0,0-1-1,0 0 1,0 1 0,0-2 0,-1 1-1,0-1 1,0 1 0,0-1-1,-1-1 1,8-10 0,-1-1 6,-1 0 0,0-1 0,9-26 1,-5 4-10,-2-1 1,9-58 0,-6 29-9,42-221 59,-53 268-24,1-38-1,-5 61-34,0 0 0,0 1 0,0-1-1,-1 0 1,1 0 0,0 0 0,0 0 0,0 0-1,0 0 1,0 0 0,0 0 0,0 0-1,0 0 1,0 0 0,0 0 0,0 0 0,0 0-1,0 0 1,0 0 0,-1 0 0,1 0 0,0 0-1,0 0 1,0 0 0,0 0 0,0 0-1,0 0 1,0 0 0,0 0 0,0 0 0,0 0-1,0 0 1,0 0 0,0 0 0,-1 0-1,1 0 1,0 0 0,0 0 0,0 0 0,0 0-1,0 0 1,0 0 0,0 0 0,0-1 0,0 1-1,0 0 1,0 0 0,0 0 0,0 0-1,0 0 1,0 0 0,0 0 0,0 0 0,0 0-1,0 0 1,0 0 0,0 0 0,0 0 0,0-1-1,-7 12-26,-5 15 3,1 25 0,-10 86-1,9 55-74,7-90 77,4-90-6,0 1 0,1-1 0,0 0 1,1 1-1,1-1 0,0 0 1,0 0-1,1 0 0,9 21 0,-12-32 28,0-1 0,0 0 0,0 0-1,0 1 1,0-1 0,1 0 0,-1 1-1,0-1 1,0 0 0,0 0-1,1 1 1,-1-1 0,0 0 0,0 0-1,1 0 1,-1 1 0,0-1 0,1 0-1,-1 0 1,0 0 0,0 0 0,1 0-1,-1 1 1,0-1 0,1 0 0,-1 0-1,0 0 1,1 0 0,-1 0 0,0 0-1,1 0 1,-1 0 0,0 0 0,1 0-1,-1 0 1,0-1 0,1 1 0,-1 0-1,1 0 1,9-9-53,-7 7 31,8-11-56,0 1 0,-1-2 0,-1 1 0,0-2 0,0 1 1,12-31-1,-9 20-31,18-30 0,-26 49 77,0 1 0,0-1 0,1 1 0,0-1 0,0 1 0,10-8 0,-13 12 32,-1 0-1,1 0 1,-1 0 0,1 0 0,0 1 0,-1-1 0,1 0 0,0 1-1,0-1 1,-1 1 0,1 0 0,0-1 0,0 1 0,0 0 0,0 0-1,-1 0 1,1 0 0,0 1 0,0-1 0,0 1 0,-1-1 0,1 1-1,0-1 1,-1 1 0,1 0 0,0 0 0,-1 0 0,1 0-1,-1 0 1,1 0 0,2 2 0,-2 0 19,1 0-1,-1 0 1,0 0-1,0 1 1,0-1-1,0 1 1,-1-1 0,1 1-1,-1-1 1,0 1-1,0 0 1,0-1-1,-1 1 1,1 0 0,-1 0-1,0 0 1,0-1-1,0 1 1,-1 4-1,-1 4 51,0 0 0,-1 0-1,0-1 1,-8 21 0,6-23-14,0-1 0,-1 1 1,1-1-1,-2 0 0,1 0 1,-1-1-1,0 0 0,0 0 1,-1-1-1,0 1 0,0-2 1,-1 1-1,0-1 0,0-1 1,-13 6-1,9-8-505,22-5-252,157-19 547,-31 4 289,-74 11-157,35-8 250,-84 12-941,0-1 1,-1 0-1,14-7 0,-16 8-609,-2-1-1536,-19-1-2180,-4 1 1727,1 0 1131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2:17.0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455 90 4480,'-16'-9'560,"11"6"-271,0 1 0,0-1 0,0-1 0,-9-7 0,14 11-403,-15-15 2427,11 6 664,4 9-2893,0-1 1,0 1-1,0 0 1,0 0 0,0-1-1,0 1 1,2-3 1523,-2 2-1523,1 1-1,-1 0 1,0 0 0,0 0-1,0 0 1,1 0 0,-1 0-1,7-2 300,0 1-1,0 0 1,0 0 0,13 1-1,7 0-168,61-4-4,-42 3-1138,55-8 1,-63 2-1778,-5 6 779</inkml:trace>
  <inkml:trace contextRef="#ctx0" brushRef="#br0" timeOffset="1">28 31 6400,'-28'12'3264,"34"-12"-3296,8 9-64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42:56.3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0 513 2240,'0'5'4352,"14"-1"-1398,-13-3-2878,1-1 0,-1 1 0,1 0 0,-1-1-1,1 1 1,-1 0 0,1-1 0,-1 0 0,1 1-1,0-1 1,-1 0 0,1 0 0,0 0 0,-1 0-1,1 0 1,-1 0 0,1 0 0,0-1 0,-1 1-1,1-1 1,-1 1 0,1-1 0,2-1 0,1-1 61,1-1 0,-1 0 0,0 0 1,8-9-1,12-10 19,-20 19-134,0 0 0,0 0 0,-1 0 0,1-1 0,-1 0 0,0 0 0,6-10 0,11-14 383,-16 21-355,0 0-1,0 0 1,-1 0 0,0-1 0,5-16 0,-7 20-68,10-30 14,-9 30 32,-2 3-22,0 1 0,0-1 1,0 0-1,-1 0 0,1 0 1,0 0-1,-1 0 0,1 0 1,-1-4-1,4-18 175,-4 24-293,-4 12-186,-7 12 352,-10 35 1,8-22-36,8-21-33,0 0 1,1 0 0,1 0-1,0 0 1,-1 33 0,5-44 15,-1-1 0,1 1 0,-1-1 1,2 1-1,-1-1 0,2 6 1,-3-10-2,1 1 0,-1-1 1,0 0-1,1 1 1,-1-1-1,0 0 1,1 1-1,-1-1 0,1 0 1,-1 0-1,0 1 1,1-1-1,-1 0 1,1 0-1,-1 0 0,1 0 1,0 1-1,2-1 27,-3 0-28,3 3 39,1 0 0,0 0 1,1-1-1,-1 0 0,0 0 0,1 0 1,-1 0-1,1-1 0,-1 1 0,1-1 1,0-1-1,0 1 0,5 0 0,1-2 55,-1 0 0,1-1-1,-1-1 1,0 1-1,0-1 1,0-1 0,0 0-1,9-5 1,-4 0-101,0 0 0,0 0 0,-1-1-1,0-1 1,18-19 0,-18 16 34,-7 7 0,-1 0-1,0 0 1,0 0 0,9-14-1,-12 15-10,1-1 0,-1 1 0,-1-1 0,1 1 0,-1-1 0,0 0 0,2-12 0,-3 18-181,5-4 56,-2 3-394,-4 5-19,-1 7 483,1-7 19,1 0 1,-1 0-1,1 0 1,0 0-1,0 0 1,0 0 0,2 4-1,-2-3 21,1-1 1,-1 1-1,0 0 0,2 8 0,3 126 1839,-7-138-1827,1-1 0,0 1 1,-1 0-1,1 0 0,0-1 0,0 1 0,-1 0 0,1 0 1,0-1-1,0 1 0,-1 0 0,1-1 0,0 1 0,0 0 0,0-1 1,0 1-1,-1 0 0,1-1 0,0 1 0,0 0 0,0-1 0,0 1 1,0 0-1,0-1 0,0 1 0,0-1 0,0 1 0,0 0 0,0-1 1,0 1-1,0 0 0,1-1 0,-1 1 0,0 0 0,0-1 0,4-17 84,-3 18-85,4-14-258,10-20 1,-4 11 282,21-26 161,-29 44-266,0-1 1,0 1 0,1 0 0,0 0 0,0 0-1,0 0 1,1 1 0,-1 0 0,1 0 0,0 0-1,0 0 1,1 1 0,-1 0 0,8-3 0,-12 6 58,0-1 0,0 1 0,0 0-1,0 0 1,0 0 0,0 0 0,0 0 0,0 0 0,0 0 0,0 1 0,0-1 0,0 0 0,0 0 0,0 1 0,0-1 0,0 1 0,0-1 0,-1 1 0,1-1 0,0 1 0,0-1 0,0 1 0,-1 0 0,1-1 0,0 1 0,-1 0 0,2 1 0,16 27-54,-13-20 37,-3-6 55,-1 0-1,0 0 0,0 0 1,0 0-1,-1 0 0,1 0 1,-1 0-1,0 5 0,3 13 48,1 25-39,-4-44-53,1-1 51,1 1-1,-1-1 1,0 1 0,0-1-1,0 1 1,0-1-1,0 1 1,1 2 0,1 1 5,-1-1-70,-1-3 26,-1 1 1,1-1-1,0 1 1,0-1 0,-1 0-1,1 1 1,0-1-1,0 0 1,0 0 0,1 0-1,-1 0 1,0 0-1,0 0 1,1 0 0,-1 0-1,0-1 1,1 1 0,-1 0-1,1-1 1,-1 1-1,1-1 1,-1 0 0,3 1-1,14 1 155,-1-1 0,1-1-1,34-3 1,-45 2-86,-1 0 1,1 0-1,-1-1 0,1 0 1,-1 0-1,0-1 0,0 0 1,0 0-1,0 0 0,0 0 1,-1-1-1,1 0 0,-1-1 1,0 1-1,8-10 0,24-43-33,-35 54-87,-1 0 0,1 1 0,-1 0 0,1-1 0,0 1 0,0 0 0,0 0 0,0 0 0,1 0 0,-1 0 0,0 0 0,6-2 0,-6 3 26,0 0 0,0 1 0,0-1 0,1 1 0,-1 0 0,0-1 0,0 1 0,0 0 0,1 0 0,-1 0 0,0 1 0,0-1 0,1 1 0,-1-1 0,0 1 0,0-1 0,4 3 0,5 2 34,0-1 1,1 0-1,18 4 0,-28-8 8,11 7 22,-12-7-15,-1 0-1,0 1 1,0-1-1,1 0 1,-1 0-1,0 0 1,0 1 0,1-1-1,-1 0 1,0 0-1,1 0 1,-1 0-1,0 0 1,1 0-1,-1 0 1,0 0 0,1 0-1,-1 0 1,0 0-1,1 0 1,-1 0-1,0 0 1,1 0-1,-1 0 1,1 0-1,-1-1 6,0 1 0,0 0 0,0 0-1,0 0 1,0 0 0,0-1-1,0 1 1,0 0 0,0 0-1,0 0 1,0 0 0,0-1 0,0 1-1,0 0 1,0 0 0,0 0-1,0 0 1,0-1 0,0 1-1,0 0 1,0 0 0,0 0-1,-1 0 1,1-1 0,0 1 0,0 0-1,0 0 1,0 0 0,0 0-1,0 0 1,-1 0 0,1-1-1,0 1 1,0 0 0,0 0 0,-6-5-3,0 1 0,0-1 0,0 1 0,-10-5 1,13 8-71,0 0 1,0 0 0,0 0 0,-1 0 0,1 1 0,0-1 0,-1 1 0,1 0 0,0 0-1,-1 0 1,1 0 0,-4 1 0,0 1-10,0-1-1,0 1 1,1 0-1,-1 1 0,1-1 1,-10 7-1,12-7 20,0 0 0,1 1 1,0 0-1,0 0 0,-1 0 0,2 0 0,-1 0 0,0 1 0,1-1 0,-1 1 0,1 0 0,-2 5 0,1-3 51,1 1-1,0 0 0,0 0 1,0-1-1,1 1 0,0 1 1,1-1-1,-1 0 0,2 0 1,-1 0-1,1 0 0,-1 0 1,2 0-1,-1 0 0,1 0 1,0 0-1,1-1 1,4 10-1,-5-12 13,0 0-1,1 0 1,-1 0 0,1 0 0,0-1 0,0 1-1,0-1 1,1 0 0,-1 0 0,1 0-1,0 0 1,-1 0 0,1-1 0,1 0 0,-1 0-1,7 3 1,-3-2 75,-3 0-70,1-1 1,-1 1-1,1-1 0,10 2 0,-11-3 2,-1-1-1,1 1 1,-1-1 0,1 0 0,0 0-1,-1-1 1,1 1 0,-1-1 0,1 0-1,-1 0 1,0 0 0,1-1 0,-1 0-1,0 0 1,0 0 0,0 0 0,0 0-1,0-1 1,0 0 0,-1 0 0,6-5-1,28-30 17,-31 32 4,-1-1-1,0 0 1,-1 0-1,5-10 1,2-3-54,-6-5-190,-5 25 189,1 0-1,-1 0 0,0-1 1,0 1-1,0 0 0,1-1 1,-1 1-1,0 0 0,0 0 0,0-1 1,0 1-1,0 0 0,0-1 1,0 1-1,0 0 0,0-1 1,0 1-1,0 0 0,0 0 1,0-1-1,0 1 0,0 0 0,0-1 1,0 1-1,0 0 0,0-1 1,0 1-1,-1 0 0,1 0 1,0-1-1,1 8-1119,1-3 1096,0 0 0,-1 0 0,1 1 1,-1-1-1,0 0 0,1 7 0,4 16 82,0-2-103,-6-22 49,0 0-1,1 1 1,0-1 0,0 0 0,0 1-1,2 4 1,0-1-3,0-1-1,-1 1 0,2 7 1,7 16 236,-2-14-127,-8-15-54,0 0 6,6 2 13,-5-3-47,-1 1 1,0 0-1,1 0 0,-1-1 1,1 1-1,-1-1 0,1 0 1,-1 1-1,1-1 0,-1 0 1,1 0-1,0 0 0,-1 0 1,1 0-1,-1 0 0,1 0 1,-1 0-1,1-1 0,-1 1 1,1-1-1,-1 1 0,1-1 1,-1 1-1,1-1 0,1-1 0,6-6 49,-1 0-1,0 0 0,-1-1 0,1 0 0,-2 0 0,8-13 0,31-37-234,-4 5 397,-36 48-303,0 0-1,0 0 0,1 1 1,0 0-1,0 0 1,0 0-1,0 1 1,1 0-1,0 0 1,-1 1-1,11-5 1,-14 7 28,1 0 1,-1 0 0,0 0 0,0 0 0,1 1 0,-1-1 0,0 1 0,1 0 0,-1 0 0,0 0-1,1 0 1,-1 1 0,0-1 0,0 1 0,1 0 0,-1 0 0,0 0 0,0 0 0,0 0 0,4 3 0,48 32-5,-44-30 390,-14-8 655,-19-10-453,7 5-661,1 1 0,-1 1 0,-1 0 0,1 1 0,-1 1 0,1 1 0,-32-2 0,41 4 48,0 1 0,1 0 0,-1 0 0,1 0 0,-1 1 0,1 0 0,0 0 0,-1 0 0,1 0 0,0 1 0,-5 4 0,6-5 34,0 1-1,1 0 1,-1 0-1,1 0 1,0 0-1,0 1 0,0-1 1,0 1-1,0 0 1,1 0-1,0 0 1,0 0-1,0 0 0,-1 5 1,2-5 36,0 1 0,1 0-1,0-1 1,0 1 0,0 0 0,0-1 0,1 1 0,0 0-1,0-1 1,0 1 0,0-1 0,1 1 0,0-1 0,0 0-1,0 1 1,0-1 0,1 0 0,-1-1 0,1 1 0,0 0-1,1-1 1,-1 1 0,0-1 0,5 3 0,-3-2 53,0 0-1,1 0 1,0 0 0,0-1 0,0 0 0,0 0 0,0 0 0,1-1 0,-1 0-1,1 0 1,-1-1 0,1 0 0,0 0 0,-1-1 0,1 1 0,10-2-1,-10 0 30,-1-1 0,1 0-1,-1 0 1,0-1-1,0 0 1,10-5-1,33-26 131,-47 33-222,11-10-26,-1 0-1,17-19 0,-23 24 59,0-3-40,0 1-1,0-1 1,-1-1-1,0 1 1,0-1-1,-1 0 1,0 0 0,-1 0-1,0-1 1,-1 1-1,2-22 1,-2-133-218,-2 123 158,-9-81 0,8 105 79,-2-13-136,3 29 48,-1 1-1,1-1 1,0 1 0,-1-1-1,0 1 1,1-1 0,-1 1-1,0-1 1,0 1 0,0 0-1,0 0 1,0-1 0,0 1-1,0 0 1,-2-2 0,2 8-410,1 4 398,5 122-502,0-70 757,-2 74 0,-3-106-129,1-14 38,0-1 0,6 22 0,-1-2-156,3 8 91,-9-39 37,1-1 0,0 1 0,0 0 0,1-1 0,-1 1 0,0-1 0,1 0 0,-1 1 0,1-1 1,0 0-1,0 0 0,4 4 0,10 7 82,-14-11-164,0 0 1,1 0 0,0 1 0,-1-1 0,1-1-1,0 1 1,0 0 0,6 2 0,1-1 94,-5-1 18,0-1 1,0 1-1,0-1 0,0 0 0,0 0 1,5-1-1,-1 0-37,1-1 0,-1-1 1,0 1-1,-1-2 0,1 1 0,9-5 1,5-1 245,-18 7-245,0-1 1,-1 0-1,1 0 0,-1-1 1,1 1-1,-1-1 0,0 0 1,7-6-1,-10 7-21,1 0 1,0 1-1,-1-1 0,0 0 1,1 0-1,-1 0 0,0 0 0,0 0 1,0 0-1,0 0 0,0-1 0,-1 1 1,1 0-1,-1 0 0,1-1 1,-1 1-1,0 0 0,0-1 0,0 1 1,0 0-1,0-4 0,-2 0-26,1 1 0,-1-1-1,0 0 1,-4-8 0,5 12-21,0 0-1,-1 0 1,1 0 0,-1 0-1,1 0 1,-1 0 0,0 1-1,1-1 1,-1 1 0,0-1-1,0 1 1,0 0 0,0-1-1,-3 0 1,4 2-11,0-1 0,0 1 0,0 0 0,0 0 0,0 0 0,0 0 0,0 0 0,0 0 0,0 0 0,0 0 0,0 0 0,0 0 1,0 0-1,0 1 0,0-1 0,-1 1 0,-7 1-271,8-2 173,-2 56 11,3-55 224,0 16 48,0-12-155,0 1 0,1-1 0,0 1 0,0-1-1,0 1 1,1-1 0,0 0 0,0 1 0,0-1 0,3 5 0,0 3 63,-4-11-28,0 1 1,0 0 0,0-1-1,0 0 1,0 1 0,0-1-1,1 0 1,-1 1 0,4 2-1,9 7 82,-10-10-116,0-1 5,0 2 60,1 0 1,0-1-1,0 1 0,0-1 1,1 0-1,-1-1 0,0 1 1,1-1-1,-1 0 0,1 0 1,-1-1-1,1 0 0,-1 0 1,1 0-1,5-1 0,-5-1-8,0 0 0,-1-1 0,0 1 0,1-1 0,-1 0 0,0-1 0,-1 1 0,7-6 0,1 0 10,51-47-89,-47 38 98,-5 4 92,-10 13-270,-1 9-1482,8 61 1668,-8-66-54,0 0-1,0-1 1,0 1-1,0 0 1,1 0 0,-1-1-1,1 1 1,1 3-1,-1-5 376,17-10 271,32-39-778,-10 13 128,-39 34-202,12 17-817,-10-12 989,-1 0 0,1 0-1,-1 1 1,0-1 0,2 6 0,7 15-39,2-2 174,-10-18-83,1 1 1,-1-1 0,1 1-1,6 6 1,-9-11-4,-1-1-1,1 1 1,0 0-1,0-1 1,0 1-1,-1-1 1,1 0-1,0 1 1,0-1-1,0 0 1,0 1-1,0-1 1,0 0 0,0 0-1,0 0 1,0 0-1,0 0 1,0 0-1,0 0 1,0 0-1,0 0 1,0 0-1,0-1 1,0 1-1,0 0 1,1-1-1,0 0-3,0 0 1,0 0-1,-1 0 0,1 0 0,0-1 0,-1 1 0,1 0 0,0-1 1,-1 1-1,2-3 0,2-5 0,0 1 1,-1-1 0,0 0-1,-1 0 1,0-1-1,2-10 1,-1-4 161,3-32 1,-6 9-137,-1 1 0,-3-1 1,-16-88-1,6 67-580,12 56-63,1 10-89,0 8 363,2 29 149,1-1-1,9 36 1,4 45 216,-15-104 7,1 1 0,5 18 0,3 14 96,-8-30-113,1 1-1,0-1 1,1 0 0,7 19-1,-4-10 0,1 5-14,-3-12 709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2:19.6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76 2656,'-19'-3'5632,"34"8"-3270,-7-1-2104,0 0 1,1-1-1,-1 0 0,1-1 0,-1 1 0,1-2 0,17 3 1,3 0 203,-7 0-169,1-1-1,-1-1 0,1-1 0,42-3 1,-56 0-204,0 1 1,-1-2 0,1 1 0,-1-1 0,0-1 0,12-6 0,-18 9-65,-1 0 1,1 0-1,-1 0 0,0 0 1,1-1-1,-1 1 0,0-1 1,0 1-1,0-1 0,0 1 1,0-1-1,0 0 0,0 1 1,-1-1-1,1 0 0,-1 0 1,1 0-1,-1 1 0,0-1 1,1 0-1,-1 0 0,0 0 1,0 0-1,-1 0 0,1 1 1,0-1-1,0 0 0,-1 0 1,0 0-1,1 1 0,-1-1 1,0 0-1,1 0 0,-1 1 0,0-1 1,0 1-1,-1-1 0,1 1 1,0-1-1,0 1 0,-1 0 1,1 0-1,-3-2 1,1 1-21,0 0 1,0 0 0,0 0-1,0 0 1,0 1 0,-1-1-1,1 1 1,-1 0 0,1 0 0,-1 0-1,1 1 1,-1-1 0,0 1-1,1 0 1,-1 0 0,0 0-1,1 1 1,-1-1 0,1 1 0,-1 0-1,1 0 1,-1 0 0,1 0-1,-1 0 1,1 1 0,0 0-1,0 0 1,-3 2 0,-39 22 314,40-22-274,0 0 0,0 1 0,1-1 0,-1 1 0,1 0 0,0 1-1,0-1 1,-4 9 0,-16 22 511,22-34-555,0 1-1,0-1 0,1 1 0,-1 0 0,1 0 0,-1 0 0,1 0 0,0 0 1,0 0-1,1 0 0,-1 1 0,1-1 0,-1 0 0,1 0 0,0 5 0,2 3 53,-1 0 0,2 0-1,4 15 1,-2-11-41,-1-5 12,0 0-1,0-1 1,1 0 0,1 0 0,-1 0-1,1-1 1,9 10 0,54 51 17,-61-62-10,0 0 0,1 0 0,0-1 0,0 0 0,0 0 0,11 3 0,-19-9-7,-1 1 0,1-1 0,-1 0 0,1 0 0,0 0 0,-1 0 0,1 1 0,-1-1 0,1 0-1,-1 1 1,1-1 0,-1 0 0,1 1 0,-1-1 0,1 1 0,-1-1 0,1 1 0,-1-1 0,0 1 0,1-1 0,-1 1 0,0-1 0,1 1 0,-1-1 0,0 1 0,0 0 0,1-1 0,-1 2 0,-1-1 10,1 1 1,-1-1-1,1 0 0,-1 0 1,0 0-1,0 1 0,0-1 1,1 0-1,-1 0 1,0 0-1,0 0 0,-2 1 1,-20 17 5,-33 31-10,48-42-53,0 1 0,0-1 0,1 1 0,-8 14 0,15-22 20,-1 1 0,1-1-1,-1 0 1,1 1 0,0-1-1,-1 1 1,1-1 0,0 0 0,0 1-1,0-1 1,0 1 0,0-1-1,0 1 1,0-1 0,1 0-1,-1 1 1,0-1 0,1 0-1,-1 1 1,1-1 0,0 0-1,-1 1 1,1-1 0,0 0-1,0 0 1,0 0 0,0 0-1,0 0 1,0 0 0,2 2 0,2 1 1,0 0 1,1 0-1,0 0 1,-1-1-1,10 4 1,63 34 85,-70-36-122,-1 1-1,0-1 1,9 10-1,5 5 140,-17-16-56,-1 0-1,0 0 1,0 0-1,0 0 1,-1 0-1,1 1 1,-1 0-1,0-1 1,-1 1-1,1 0 1,-1 0 0,1 0-1,-2 0 1,1 0-1,0 0 1,-1 0-1,0 0 1,0 0-1,-1 0 1,1 0-1,-1 0 1,0 0-1,-1 0 1,1 0 0,-3 6-1,1-4 71,-1 0 1,0 0-1,0 0 0,-1 0 1,0-1-1,-6 7 1,9-11-94,0 0 0,0 0 0,0-1 0,0 1 0,-1-1 0,1 1 0,0-1 0,-1 0 0,1 0 0,-1 0 1,1 0-1,-1-1 0,1 1 0,-1 0 0,0-1 0,1 0 0,-1 0 0,0 0 0,1 0 0,-1 0 1,-3-1-1,-15-5 58,1 0 1,-39-19-1,7 3-288,49 21-98,-1-1 1,1 0-1,0 1 0,0-1 0,1 0 1,-1 0-1,-5-5 0,8 6 192,0 1 0,0 0-1,-1-1 1,1 1-1,0 0 1,0 0 0,-1-1-1,1 1 1,0 0-1,0-1 1,0 1 0,0 0-1,-1-1 1,1 1-1,0-1 1,0 1 0,0 0-1,0-1 1,0 1 0,0-1-1,0 1 1,0 0-1,0-1 1,0 1 0,0 0-1,0-1 1,1 0-1,-1 1-73,1-1 0,0 1 0,0-1 0,0 1 0,-1-1 0,1 1-1,0 0 1,0-1 0,0 1 0,0 0 0,0 0 0,0 0 0,0 0-1,-1 0 1,1-1 0,0 2 0,2-1 0,15 1-4021,1 3 1339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2:20.6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0 4736,'-3'5'8500,"4"-4"-8245,15 11 1868,-11-9-1890,1 0 0,0-1 0,0 1-1,10 2 1,20 1 315,0-1-1,65 1 1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2:21.0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 5632,'3'2'1262,"0"-1"-1,0 0 1,1 0 0,-1 0-1,1 0 1,5 0 0,8 1-353,0-2 0,0 0 0,25-4 0,-3 1-743,-9 1-87,-16 0-132,-1 1 0,0 1 0,21 1 0,-32 0-243,1-1-1,-1 0 1,1 1 0,-1-1 0,1 0 0,-1-1 0,5 0 0,3-2-3746,-2 2 1600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2:22.4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6 890 2816,'-1'2'122,"0"-1"0,1 0 1,-1 0-1,0 0 0,1 0 0,0 1 1,-2 10 5170,2-12-5115,0-1 1,0 0-1,0 0 0,0 0 0,0 1 1,1-1-1,-1 0 0,0 0 0,0 1 1,1-1-1,-1 0 0,0 0 0,1 1 1,-1-2-1,2-2 348,8-29 998,-4 12-548,12-29 1,4-3-255,-2 0 1,19-83-1,3-10 2,-28 104-543,3 0 1,23-42-1,-31 67-70,1 0 0,1 1-1,1 0 1,0 1-1,0 0 1,2 1-1,23-20 1,-18 19-47,1 2 1,1-1-1,0 2 0,22-9 0,-36 18-52,0 0-1,0 1 1,0 0-1,0 0 1,0 1-1,0 0 1,0 0-1,1 1 1,-1-1-1,0 2 1,0-1-1,1 1 1,-1 0-1,0 1 1,0-1-1,0 1 1,13 6-1,-17-6 19,1 1 0,0-1 0,-1 1 1,1 0-1,-1 0 0,0 0 0,0 0 0,0 1 0,0 0 0,0-1 1,-1 1-1,4 8 0,-1-2-3,-1 1 0,-1-1 1,0 1-1,3 12 0,-5-7 69,0 1 1,0-1-1,-1 1 1,-1-1-1,-1 1 0,-1-1 1,0 0-1,-1 0 1,0 0-1,-1-1 1,-1 1-1,-16 27 0,17-34-12,-1-1-1,-1 0 1,0 0-1,0 0 1,0-1-1,-1 0 1,0-1-1,-1 0 1,1 0-1,-1-1 1,0 0-1,-1 0 1,1-1-1,-1 0 1,-18 4-1,17-5-156,0-1-1,0 0 1,1-1-1,-1 0 1,0-1-1,0 0 1,0-1-1,0 0 1,0 0-1,1-1 1,-1-1-1,0 0 1,1 0-1,0-1 1,-13-7-1,16 7-414,-1 0-732,1 0 1,0 0-1,0-1 0,-11-9 1,12 4-930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2:23.2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1 102 2720,'0'-10'3544,"-1"5"-2245,1 1 1,1 0 0,-1-1-1,2-7 1,-2 11-1187,1-1 1,0 1-1,-1-1 0,1 1 1,0-1-1,0 1 0,0-1 1,0 1-1,0 0 0,0 0 1,1-1-1,-1 1 0,0 0 1,1 0-1,1-1 1,8-4 207,-1 1 1,1-1 0,0 2 0,1 0 0,17-4 0,-21 6-190,0 1 0,1-1 0,-1 1 0,1 1 0,-1 0 0,1 0 0,-1 1 0,14 2 0,-19-2-43,-1 0-1,1 0 0,0 1 0,-1-1 1,1 1-1,-1-1 0,1 1 0,-1 0 1,0 0-1,0 0 0,0 0 0,0 0 1,0 0-1,0 1 0,-1-1 0,1 1 1,-1-1-1,2 5 0,2 4 188,-1 1 0,0-1 0,1 14 0,-2-15-97,5 20 143,1-1 0,24 51-1,38 50-192,-65-122-98,0 1 0,10 11 0,-15-18-194,1 0-1,-1-1 0,1 1 1,0 0-1,0-1 1,0 1-1,0-1 0,0 0 1,0 0-1,0 0 0,1 0 1,-1 0-1,0 0 1,0-1-1,1 1 0,2 0 1,-4-1-140,0 0 0,0-1 1,-1 1-1,1 0 0,0-1 1,0 1-1,-1-1 0,9-11-5144,-7 7 3737,7-8-988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2:23.5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511 6 5152,'-3'-5'5173,"2"6"-4821,1 1-1,-1-1 1,0 0-1,0 1 1,0-1-1,0 0 1,0 0-1,0 0 1,0 1-1,0-1 1,0-1-1,0 1 1,-1 0-1,1 0 1,-3 1-1,-6 6 649,-21 22 1008,-50 36 0,29-25-1198,-129 127 33,73-43-4720,83-89 1839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2:48.2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217 4 2560,'0'0'34,"0"0"0,0 0 1,0 0-1,0-1 0,0 1 0,0 0 1,0 0-1,0 0 0,0 0 0,0 0 1,0 0-1,0-1 0,0 1 0,0 0 0,0 0 1,1 0-1,-1 0 0,0 0 0,0 0 1,0 0-1,0-1 0,0 1 0,0 0 1,0 0-1,0 0 0,0 0 0,0 0 1,0 0-1,0 0 0,1 0 0,-1 0 1,0 0-1,0 0 0,0 0 0,0-1 0,0 1 1,0 0-1,0 0 0,1 0 0,-1 0 1,0 0-1,6 3 1454,3 7-233,-8-7-1029,0 1-1,0-1 1,0 0 0,-1 0-1,1 0 1,-1 1 0,0-1-1,1 0 1,-2 1 0,0 5-1,-8 34 1005,-5-3-466,-1-1-1,-3-1 1,-28 48-1,19-38-367,-25 62-1,-2 30 427,51-130-2208,20-35-3270,-16 23 4426,12-19-3135,1-1 1082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2:48.5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13 123 6464,'-12'-11'2090,"12"10"-2058,0 1 0,0 0 0,0 0 0,0 0 0,0 0 0,0-1 0,-1 1 0,1 0 0,0 0 0,0 0 0,0-1 0,0 1 0,0 0 0,1 0 0,-1 0 0,0 0 0,0-1 0,0 1 0,0 0 0,0 0 0,0 0 0,0 0 0,0-1 0,0 1 0,0 0 0,0 0 0,1 0 0,-1 0 0,0 0 0,0 0 0,0-1 0,0 1 0,0 0 0,1 0 0,-1 0 0,0 0 0,0 0 0,0 0 0,0 0 0,0 0 0,1 0 0,-1 0 0,0 0 0,0 0 0,0 0 0,1 0 0,8-3 502,185-32 2615,-15 3-2384,-96 18-658,-42 6-808,1 2 1,45-1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2:48.9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4 6400,'-5'5'2880,"38"-2"-2496,-5-6 1056,5 3-864,14-5 704,2 10-768,2-10-192,-4 5-192,-3-4-128,-8 4 32,-2 0 384,-5 4-224,-6 1-2752,2-2 1376,-8 6-4256,-1 3 3040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2:51.1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31 786 3392,'-21'2'1403,"13"0"-665,8-2-721,0 0 0,0 0 1,0 0-1,0 0 0,0 0 0,0 1 0,-1-1 0,1 0 0,0 0 0,0 0 0,0 0 0,0 0 0,0 0 0,0 0 0,0 0 0,0 0 1,0 0-1,0 0 0,0 0 0,0 1 0,0-1 0,0 0 0,0 0 0,0 0 0,0 0 0,0 0 0,0 0 0,0 0 0,0 0 1,0 0-1,0 0 0,0 1 0,0-1 0,0 0 0,0 0 0,0 0 0,0 0 0,0 0 0,0 0 0,0 0 0,0 0 0,0 0 0,0 0 1,0 0-1,1 0 0,-1 1 0,0-1 0,0 0 0,0 0 0,0 0 0,1 1 624,5 0 634,-2 1-1019,0 0 1,0 0-1,1 0 1,-1-1-1,0 0 1,1 0-1,-1 0 1,0 0-1,1-1 1,7 1 0,5-2 432,27-4 1,-37 4-518,17-4 149,-1-1 1,1-1-1,26-13 0,-43 18-225,0-1 1,-1-1-1,13-7 0,-18 10-88,1-1-1,0 1 1,0 0 0,-1-1 0,1 0 0,-1 1 0,1-1-1,-1 0 1,0 0 0,0 0 0,0 0 0,0 0-1,0 0 1,0 0 0,0 0 0,0-3 0,-1 4-20,0 0 1,0 0-1,0 0 1,0 0 0,0 0-1,0 0 1,0 1 0,-1-1-1,1 0 1,0 0-1,0 0 1,-1 0 0,1 0-1,-1 1 1,1-1 0,-1 0-1,1 0 1,-1 1 0,1-1-1,-1 0 1,0 1-1,1-1 1,-1 0 0,0 1-1,1-1 1,-1 1 0,0-1-1,0 1 1,0 0-1,0-1 1,1 1 0,-2 0-1,-1-1-62,0 0-1,0 0 1,-1 1 0,1-1-1,0 1 1,0 0-1,-5 0 1,-5 2 3,1 0 0,-1 1-1,1 0 1,0 1 0,0 0 0,0 1 0,1 0-1,0 1 1,0 0 0,-14 10 0,20-12 127,1 0 0,-1 0 1,0 0-1,1 1 0,0 0 1,0-1-1,1 1 0,-1 0 1,1 1-1,0-1 0,1 1 0,-1-1 1,1 1-1,0 0 0,0 0 1,1 0-1,0 0 0,0 0 1,0 0-1,1 0 0,0 1 1,1 11-1,0-11 7,0 0 0,1 1 0,0-1-1,1 0 1,-1 0 0,1 0 0,0 0 0,1 0 0,0-1 0,0 1-1,0-1 1,1 0 0,0 0 0,0-1 0,1 0 0,-1 0 0,1 0 0,0 0-1,0-1 1,1 0 0,-1 0 0,1-1 0,0 0 0,0 0 0,0 0-1,0-1 1,1 0 0,-1-1 0,1 1 0,-1-2 0,1 1 0,8-1 0,0-1 11,-1-1 0,0-1 0,0 0 0,0-1 1,-1 0-1,1-2 0,-1 1 0,0-2 0,14-8 1,15-12 53,55-46 1,-41 29-158,-39 30 37,53-35-233,-61 43 117,-1 1 0,1 1 1,0 0-1,1 0 0,20-4 0,-8 5 26,0 1-1,39 2 0,-28 0 545,-47-4 30,-14-1-430,17 4-153,-1 1 0,0 0 0,0 1 0,0 0 0,1 0 0,-1 1-1,1 1 1,-1 0 0,1 0 0,0 1 0,-18 10 0,22-11 86,0 1 1,1 0-1,0 0 1,-1 0-1,2 0 0,-1 1 1,0 0-1,1 0 1,0 0-1,0 1 1,0-1-1,1 1 0,0 0 1,0 0-1,1 0 1,-1 1-1,1-1 1,1 0-1,-1 1 0,0 11 1,1-16 9,1 30 290,0-31-269,0 0 1,1 0-1,-1-1 1,0 1-1,0 0 1,0 0-1,0 0 1,1-1-1,-1 1 0,0 0 1,1 0-1,-1-1 1,0 1-1,1 0 1,-1-1-1,1 1 1,0 0-1,-1-1 1,1 1-1,-1-1 1,1 1-1,0-1 0,-1 1 1,1-1-1,0 1 1,-1-1-1,1 0 1,0 1-1,0-1 1,0 0-1,-1 0 1,3 1-1,-2-2 7,1 0-1,0 1 0,-1-1 1,1 0-1,-1 0 1,1 0-1,-1 0 0,0 0 1,1 0-1,-1-1 1,0 1-1,0 0 1,1-1-1,-1 1 0,0-1 1,-1 1-1,1-1 1,1-1-1,6-9 125,1 1-93,0-2-1,-1 1 0,0-1 0,-1 0 1,0-1-1,7-21 0,-14 35-87,0 0 0,0 0 0,0 0 0,0 0 0,0-1 0,0 1 0,1 0 0,-1 0 0,0 0 0,0 0 0,0-1 0,0 1 0,0 0 0,0 0 0,0 0 0,0-1 0,0 1 0,0 0 0,0 0 0,0 0 0,0-1 0,0 1 0,0 0 0,0 0 0,0 0 0,0-1 0,-1 1 0,1 0 0,0 0 0,0 0 0,0 0 0,0-1 0,0 1 0,0 0 0,-1 0 0,1 0 0,0 0 0,0 0 0,0-1 0,-8 6-329,7-3 332,-1 0 1,0 0-1,0 1 1,1-1-1,-1 0 1,1 1-1,-1 2 1,0 3 23,0 1 1,1-1-1,0 1 1,0 0-1,1 0 1,1-1-1,-1 1 1,1 0-1,1-1 1,2 12-1,-2-15 9,-1-1 1,1 1-1,0-1 1,0 1-1,0-1 0,0 0 1,1 0-1,0 0 1,0 0-1,0-1 0,0 1 1,1-1-1,-1 0 1,1 0-1,0 0 0,0 0 1,0 0-1,0-1 1,0 0-1,6 2 0,-3-2 31,-1 0 0,1-1 0,0 0 0,-1 0 0,1-1 0,0 0 0,0 0 0,-1 0 0,1-1 0,11-3 0,-2 0 68,0-1 0,0-1 0,15-9 1,4-4-12,-2-1 1,0-2-1,31-27 1,-49 37-71,1-2-8,0-1 0,-1 0 0,-1-1 0,0-1 0,-1-1 0,-1 1 0,0-2 0,9-21 1,8-23 2,23-78 0,-39 102-34,27-75-434,-37 105 48,-5 10 9,-5 16 95,-52 193-36,50-166 335,1 0-1,-2 86 1,10-121 18,1 0-1,0 0 1,3 15 0,-4-22-6,1 0 0,-1 0 0,1 0 0,0 0 0,-1 0 0,1 0 0,0 0 0,0-1 0,0 1 0,0 0 0,0-1 1,1 1-1,-1 0 0,1-1 0,-1 0 0,1 1 0,-1-1 0,1 0 0,0 0 0,-1 0 0,4 2 0,-3-3 8,0 0 0,0 0 0,-1 1 0,1-2 0,0 1-1,0 0 1,0 0 0,0 0 0,-1-1 0,1 1 0,0-1 0,0 0 0,-1 1 0,3-3-1,24-15 196,-19 12-133,35-26-28,-1-3 0,-2-1 0,-2-2 1,35-42-1,120-184 123,-175 236-226,99-163-84,-71 110-536,-46 80 631,-1 0 0,0 0-1,1 1 1,-1-1 0,0 0 0,1 0 0,-1 1-1,0-1 1,0 0 0,0 0 0,0 0-1,0 1 1,0-1 0,0 0 0,0 0 0,0 0-1,0 0 1,0 1 0,0-1 0,-1-1-1,0 2 15,0 0-1,0 1 0,0-1 0,0 1 0,0 0 0,1-1 0,-1 1 0,0 0 0,0-1 0,0 2 0,-2 3 0,0 0 0,0-1-1,1 1 1,0 0 0,-2 7 0,-5 8 2,-53 152 124,0-1 22,-15-11 273,57-125-108,-1-2-1,-37 46 1,33-46-122,-2 3 489,45-53-509,1 2-1,1 0 1,22-13-1,76-36-351,-90 49 138,-8 5-30,21-8 0,-41 17 83,1 1-1,0 0 1,-1 0-1,1 0 0,0 0 1,-1-1-1,1 1 1,0 0-1,-1 0 0,1 0 1,0 0-1,0 0 0,-1 1 1,1-1-1,0 0 1,-1 0-1,1 0 0,0 1 1,-1-1-1,1 0 1,-1 0-1,1 1 0,0-1 1,-1 1-1,1-1 1,-1 1-1,1-1 0,-1 0 1,1 1-1,-1 0 1,0-1-1,1 1 0,-1-1 1,1 1-1,-1 0 0,0-1 1,0 1-1,1-1 1,-1 1-1,0 0 0,0-1 1,0 1-1,0 0 1,0 0-1,1 6 13,0 0 1,-1-1-1,0 13 0,0-10-41,-1 20 188,0 22 88,2-45-206,-1-1-1,1 0 1,0 0 0,0 0-1,1 0 1,0 0 0,3 7-1,-5-11-4,1 0 1,0 1-1,0-1 0,0 0 0,0 1 0,0-1 0,0 0 0,0 0 0,1 0 0,-1 0 0,0 0 0,1-1 0,-1 1 0,0 0 1,1 0-1,-1-1 0,1 1 0,-1-1 0,1 1 0,-1-1 0,1 0 0,0 0 0,-1 0 0,1 0 0,-1 0 0,1 0 0,0 0 1,-1 0-1,1 0 0,-1-1 0,1 1 0,-1-1 0,2 0 0,3-1 15,-1-1 1,1 1-1,-1-1 1,1 0-1,-1-1 1,-1 1-1,9-8 0,41-49 335,-47 52-389,0 1 0,-1-1 1,-1 0-1,1-1 0,7-16 0,-11 20 8,0-1 0,0 1 0,-1-1-1,2-10 1,-3 14-11,0 1-1,0 0 0,0-1 0,0 1 1,0-1-1,0 1 0,-1-1 1,1 1-1,0 0 0,-1-1 1,0-1-1,1 3 2,-1-1 0,1 1 0,-1-1-1,1 1 1,0-1 0,-1 1 0,1 0 0,-1-1 0,1 1-1,-1 0 1,1-1 0,-1 1 0,1 0 0,-1 0 0,0 0-1,1-1 1,-1 1 0,1 0 0,-1 0 0,1 0 0,-1 0 0,0 0-1,1 0 1,-1 0 0,1 0 0,-1 0 0,1 0 0,-2 1-1,-1 0-6,1 0 0,-1 0 0,0 0-1,1 1 1,-1-1 0,1 1-1,0 0 1,-1-1 0,1 1 0,0 0-1,0 0 1,0 1 0,-3 4-1,1-2-8,0 1 0,1 0 0,-1 1 0,-4 12 0,5-9 26,1 0-1,-1-1 1,2 2 0,-2 10 0,3-16 8,0 0-1,0 0 1,0 0 0,1 0 0,0 0 0,0 0 0,0-1 0,0 1-1,1 0 1,3 7 0,-3-10 7,-1-1 0,0 1 1,1-1-1,-1 1 0,1-1 0,-1 0 0,1 0 0,0 0 0,-1 0 1,1 0-1,0 0 0,0 0 0,0-1 0,0 1 0,0 0 1,0-1-1,0 0 0,0 1 0,0-1 0,0 0 0,2 0 0,4 0 52,-1-1 0,1 0 0,0 0 0,9-2-1,40-15 28,-1-2 0,-1-2 0,-1-3-1,68-42 1,-112 61-115,5-4-78,1 1 0,1 1 0,21-8 0,-37 16 87,0-1 0,1 1 0,-1-1 0,1 1 0,-1 0 0,0 0 0,1 0 0,-1 0-1,1 0 1,-1 0 0,1 0 0,-1 0 0,1 0 0,-1 1 0,0-1 0,1 1 0,-1-1 0,1 1-1,-1-1 1,0 1 0,0 0 0,1 0 0,-1 0 0,0 0 0,0-1 0,0 2 0,0-1-1,0 0 1,0 0 0,0 0 0,0 0 0,0 2 0,3 4 31,-1 0 1,-1 0-1,1 0 0,-1 0 1,1 9-1,0-5 51,-2-3-1,2-1 0,-1 0 0,1 0 0,0 0 0,1 0 0,-1-1 0,1 1 0,1-1 0,-1 0 0,9 9 0,-9-12-13,0 1 0,0 0 0,1-1 0,-1 0 0,1 0 0,0-1 0,0 1 0,0-1 0,0 0 0,0 0 0,0-1 0,1 1 0,-1-1 0,10 1 0,6-1-57,26-2 1,-40 0-569,0 0 1,0 0-1,1 0 0,-1-1 0,0 0 1,12-6-1,-17 7 311,-1 1-1,0 0 1,-1-1 0,1 1 0,0-1 0,0 0-1,0 1 1,0-1 0,0 0 0,0 1 0,-1-1 0,1 0-1,0 0 1,-1 0 0,1 0 0,-1 0 0,1 0-1,-1 0 1,1 0 0,-1 0 0,1 0 0,-1 0 0,0 0-1,0 0 1,0 0 0,1 0 0,-1 0 0,0 0-1,0 0 1,-1-1 0,1 1 0,0 0 0,0 0 0,0 0-1,-1 0 1,1 0 0,-1 0 0,1 0 0,0 0-1,-1 0 1,-1-1 0,-7-9-2897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42:56.9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67 4160,'-4'-12'1883,"4"12"-1882,-1-1 1,1 0-1,0 1 1,-1-1 0,1 0-1,0 1 1,0-1-1,-1 0 1,1 0 0,0 1-1,0-1 1,0 0-1,0 0 1,0 1 0,0-1-1,0 0 1,0 0-1,1 1 1,-1-2-1,1-2-24,-1-1 0,1 1-1,-1 0 1,-1-19 6895,4 23-6661,1 1 0,0 0-1,0 0 1,-1 0 0,1 0 0,0 0 0,5 4-1,15 4 499,103 18 880,-107-23-2095,-16-3 11,-1 0-1,1 0 1,0-1 0,-1 1 0,1-1 0,0 0 0,-1 0 0,1 0-1,0-1 1,0 1 0,4-2 0,6-3-3494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2:51.5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67 84 5888,'-63'-3'2688,"60"6"-2336,22-6 1472,4 3-1056,43-4 608,9-1-800,44-7 256,3 3-512,36-8-96,-11 5-128,-2-1-224,-18 5 64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2:52.7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267 6 3232,'2'-5'4419,"-6"14"-2326,-44 55 1051,-6 7-1899,30-30-807,1 1 0,2 0 0,2 2 0,2 0 0,2 1 0,-11 54 0,20-72-44,1 0-1,2 1 0,-1 41 0,4-57-267,1 0 0,1 1-1,0-1 1,1 0-1,0 0 1,0 0 0,1-1-1,1 1 1,0-1-1,8 13 1,-4-10-40,0-1 0,1 0 1,0 0-1,1-1 0,0 0 0,1-1 0,25 18 0,-30-24-284,0-1-1,0-1 0,0 1 0,0-1 0,1 0 1,-1-1-1,15 3 0,-16-4-341,0-1 1,0 0-1,0 0 1,1 0-1,-1 0 1,0-1-1,0 0 1,0-1-1,0 1 0,0-1 1,6-3-1,16-7-1742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2:53.0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41 5216,'0'-29'1696,"0"28"-1613,0 1 1,0-1-1,0 0 1,0 1 0,0-1-1,0 1 1,0-1-1,0 0 1,0 1-1,1-1 1,-1 0-1,0 1 1,0-1-1,1 1 1,-1-1 0,1 0-1,-1 0-24,0 1 0,1 0 0,-1 0 0,0 0 0,0 0 0,1 0 0,-1 0-1,0 0 1,0 0 0,1 0 0,-1 0 0,0 0 0,0 0 0,0 0 0,1 0 0,-1 0 0,0 0 0,0 1-1,1-1 1,-1 0 0,0 0 0,0 0 0,0 0 0,1 0 0,-1 0 0,0 1 0,0-1 0,0 0 0,11 14 1590,-7-4-1192,0 1 0,-1-1 0,0 1 1,2 19-1,2 47 1096,-7-60-1258,-3 128 1791,-1-87-1709,2-13-131,-12 69-1,10-83-586,3-22-1861,6-31-4913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2:53.5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352 1 6048,'0'0'230,"0"0"-189,0 0 0,0-1 0,1 1-1,-1 0 1,0 0 0,0 0 0,0 0 0,0 0 0,1 0 0,-1 0 0,0 0 0,0 0 0,0 0 0,0 0-1,0 0 1,1 0 0,-1 0 0,0 0 0,0 0 0,0 0 0,0 0 0,1 0 0,-1 0 0,0 1-1,0-1 1,0 0 0,0 0 0,0 0 0,1 0 0,-1 0 0,0 0 0,0 0 0,0 0 0,0 1 0,0-1-1,0 0 1,0 0 0,0 0 0,0 0 0,0 0 0,1 1 0,-1-1 0,0 0 0,0 0 0,0 0-1,0 0 1,0 1 0,0-1 0,0 0 0,0 0 0,0 0 0,0 0 0,0 1 0,0-1 0,0 0 0,0 0-1,-1 0 1,1 0 0,0 0 0,0 1 0,-2 14 569,0 0 0,-1 0 0,-1 0 1,-8 22-1,7-27-426,0-1 0,0 1 1,0-1-1,-1 0 0,-1 0 1,1-1-1,-2 0 0,1 0 1,-1 0-1,0-1 0,0-1 1,-1 1-1,-11 6 0,10-7-20,-1-1 0,1 1-1,-1-2 1,0 1-1,-1-2 1,1 1 0,-1-1-1,1-1 1,-1 0-1,0-1 1,-22 0 0,30-1-107,0-1 1,0 1 0,1 0 0,-1-1 0,0 0 0,1 0-1,-1 0 1,0 0 0,1-1 0,-1 1 0,1-1 0,-5-3-1,6 3-59,1 1-1,-1-1 0,1 1 0,0-1 0,-1 0 1,1 0-1,0 1 0,0-1 0,0 0 0,0 0 1,1 0-1,-1 0 0,0 0 0,1 0 0,0 0 1,-1-1-1,1 1 0,0 0 0,0 0 1,0 0-1,0 0 0,0 0 0,1 0 0,-1 0 1,1 0-1,-1 0 0,3-4 0,-1-1-40,2-1 0,-1 1 0,1 0 0,0 0 0,10-13 0,-3 7-49,0 0 0,1 1-1,0 0 1,1 1-1,20-13 1,-26 19 13,0 1 0,0 1 0,0-1 0,1 1 0,-1 0 1,1 1-1,-1 0 0,1 0 0,0 0 0,0 1 0,0 0 1,0 1-1,13 0 0,-15 1 91,-1 0 0,1 1 0,-1-1 0,0 1 0,1 0 0,-1 0 0,0 1 0,0-1 0,0 1 0,0 1 0,-1-1 0,1 0 0,-1 1 0,0 0 0,0 0 0,0 0 0,-1 1 0,1-1 0,3 8-1,-3-5 89,0 0-1,-1 1 0,0-1 0,0 1 0,-1 0 0,0-1 0,0 1 0,-1 0 0,0 0 0,0 0 0,-1 1 0,0-1 0,-2 9 0,0-3 64,-1 1 0,0-1 0,-2 0-1,1 0 1,-2-1 0,0 1-1,-11 17 1,-1-3-40,-1-2-1,-28 31 1,23-31-128,-8 10-207,14-11-3144,11-12 1180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2:54.1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 88 4992,'-16'-20'1589,"15"19"-1498,1 0 1,-1 0-1,1 0 1,-1 0-1,1 0 0,-1 0 1,1 0-1,0 0 0,0 0 1,-1 0-1,1 0 0,0 0 1,0 0-1,0 0 0,0 0 1,0 0-1,0 0 0,0 0 1,1-1-1,0-1 754,-1 2-699,0 0-1,1 0 1,-1 0-1,1 0 1,-1 0-1,1 0 1,0 0 0,-1 0-1,1 0 1,0 0-1,-1 0 1,1 1-1,0-1 1,0 0 0,0 0-1,1 0 1,15-9 467,-6 6-384,0 1 1,1 0-1,-1 1 0,0 0 1,1 0-1,15 1 0,-7 0 209,0 2 0,36 4 1,-49-4-382,1 0 0,-1 1 0,0 0 0,0 0 0,0 1 0,0 0 0,-1 0 0,1 1 0,-1-1 0,12 10 0,-17-12-40,1 1 1,-1-1 0,0 1 0,0-1 0,1 1 0,-1 0 0,0-1 0,0 1 0,0 0 0,-1 0 0,1 0 0,0-1 0,-1 1-1,1 0 1,-1 0 0,0 0 0,1 4 0,-2-3 20,1 0 0,0 1 0,-1-1 0,0 0 0,0 1 1,0-1-1,0 0 0,-1 0 0,1 0 0,-4 5 0,-1 2 43,-1-1-1,-1 0 1,0 0 0,-13 12-1,-41 28 24,4-2-78,56-45-20,1-1 1,-1 0-1,1 0 1,-1 1-1,1-1 0,0 1 1,0-1-1,0 1 0,0 0 1,0-1-1,0 1 0,1 0 1,-1 0-1,0 0 0,0 3 1,1-4-3,1 0 0,-1 1 0,0-1 0,0 0 0,1 1 0,-1-1 0,1 0 0,-1 1 0,1-1 0,0 0 0,-1 0 0,1 0 0,0 0 0,0 0 0,0 0 0,0 0 0,0 0 0,0 0 0,0 0 0,0 0 0,0 0 0,0-1-1,2 2 1,16 8-9,1-1 0,0-1-1,22 7 1,-4-2 37,0-1-38,-28-10 113,0 1 1,0 0-1,-1 1 1,1 0-1,-1 1 0,1 0 1,9 7-1,-19-12-71,1 0-1,0 1 0,-1-1 0,1 1 0,0-1 0,-1 1 0,1-1 0,-1 1 0,1 0 0,-1-1 0,1 1 1,-1 0-1,0-1 0,1 1 0,-1 0 0,0-1 0,0 1 0,1 0 0,-1 0 0,0-1 0,0 1 0,0 0 1,0 0-1,0 0 0,0-1 0,0 1 0,0 0 0,0 0 0,0 0 0,0-1 0,-1 1 0,1 0 0,0 0 1,0-1-1,-1 1 0,1 0 0,-1-1 0,0 2 0,-2 1 43,1-1 1,-1 0-1,0 1 0,0-1 0,-1-1 1,1 1-1,-7 3 0,-35 11 93,-2-2 1,-54 9-1,24-5-285,71-17-84,-6 2-579,1 0-1,-1-1 0,1 0 1,-1-1-1,-17 0 0,14-2-1152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2:54.6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147 48 5152,'-11'-22'1648,"10"21"-1555,1 0 1,-1 1-1,1-1 1,-1 0-1,0 1 1,1-1-1,-1 1 1,0-1-1,1 1 1,-1-1-1,0 1 0,0 0 1,1-1-1,-1 1 1,0 0-1,0 0 1,0-1-1,1 1 1,-1 0-1,0 0 1,0 0-1,0 0 1,0 0-1,1 0 1,-1 0-1,0 1 1,0-1-1,0 0 0,0 0 1,1 0-1,-1 1 1,0-1-1,0 1 1,1-1-1,-1 0 1,0 1-1,0 0 1,-6 3 140,1 0 0,0 1 1,0-1-1,0 1 0,1 0 1,-1 1-1,1-1 0,0 1 0,1 0 1,0 0-1,0 1 0,-5 10 1,3-4 16,0 1 1,1-1-1,1 1 0,0 0 1,-3 26-1,6-34-152,1-1 0,0 1-1,0-1 1,0 0 0,1 1-1,-1-1 1,1 0 0,1 1-1,-1-1 1,3 5 0,-3-6-25,1-1 0,0 1 0,0-1 0,1 0 0,-1 0 1,1 0-1,-1 0 0,1 0 0,0 0 0,0-1 0,0 1 0,1-1 0,-1 0 0,6 3 0,0-1 37,0-1-1,0 0 1,0-1-1,1 0 1,-1-1-1,0 0 0,1 0 1,-1-1-1,1 0 1,0 0-1,-1-1 1,0-1-1,1 1 0,-1-2 1,0 1-1,10-5 1,-12 4-31,1 0 0,0-1 0,-1 0 0,0 0 0,0-1 0,0 0 1,-1 0-1,0 0 0,8-9 0,-5 4-29,-1 0 1,-1-1-1,0 0 0,0 0 1,5-14-1,-8 17-59,-1-1 0,0 1-1,0 0 1,-1-1 0,0 0 0,-1 0 0,1 0-1,-1-12 1,-2 17-6,1 0 1,0 0-1,-1 0 0,0 0 0,0 0 1,0 0-1,0 0 0,0 0 0,-1 0 1,0 1-1,0-1 0,0 1 0,0-1 1,-1 1-1,1 0 0,-1 0 0,0 0 1,0 0-1,0 0 0,-6-4 0,3 4-5,0 0 0,0 0 0,-1 0 0,1 1 0,-1 0 0,0 1 0,0-1-1,1 1 1,-1 0 0,0 1 0,0 0 0,0 0 0,0 0 0,0 1 0,-12 3-1,8-2-67,0 2-1,0-1 0,0 1 0,0 1 0,1 0 1,-1 0-1,1 1 0,1 0 0,-10 8 0,-23 25-2645,38-34 2212,-1 0-1,1 0 1,1 1-1,-1-1 1,1 1-1,-5 11 1,1 17-1015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2:54.9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101 39 5888,'-27'13'1898,"25"-13"-1815,0 1-1,1 0 0,-1-1 0,1 1 0,-1 0 0,1 0 0,0 0 1,-1 0-1,1 0 0,0 0 0,0 1 0,-2 1 0,-1 2 157,-2 0 180,1 1 0,1-1 0,-1 1 0,1 1 0,0-1-1,0 0 1,1 1 0,-1 0 0,2 0 0,-4 8 0,6-13-315,-1 0 1,1-1-1,-1 1 0,1 0 1,0 0-1,0 0 1,0 0-1,0 0 0,0 0 1,0-1-1,0 1 1,1 0-1,-1 0 0,1 0 1,-1 0-1,1-1 1,0 1-1,0 0 0,0 0 1,0-1-1,0 1 1,0-1-1,0 1 0,2 1 1,-1-2 22,0 1 1,0 0 0,0-1-1,1 0 1,-1 1-1,0-1 1,1 0-1,-1-1 1,1 1-1,0 0 1,-1-1 0,1 1-1,-1-1 1,1 0-1,0 1 1,4-2-1,4 0 151,1-1 0,-1 0 0,0-1 0,19-7 0,43-23 410,-48 21-451,-15 8-219,0-1 0,-1 0 0,1-1 1,-1 0-1,-1 0 0,1-1 0,-1 0 0,0 0 0,12-16 0,-19 22-108,0-1 1,0 1-1,0-1 0,0 1 0,0-1 0,-1 1 0,1-1 0,0 0 0,-1 1 1,1-1-1,-1 0 0,0 1 0,0-1 0,1 0 0,-1 1 0,0-1 0,0 0 0,-1 0 1,1 1-1,0-1 0,0 0 0,-1 1 0,1-1 0,-1 0 0,0 1 0,1-1 0,-1 1 1,0-1-1,0 1 0,0-1 0,0 1 0,0-1 0,0 1 0,-1 0 0,1 0 1,0 0-1,-1 0 0,1 0 0,0 0 0,-4-1 0,-9-5-1488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2:55.3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11 5632,'0'-1'132,"1"0"0,-1 0 0,1 1-1,0-1 1,-1 0 0,1 0 0,0 1 0,0-1 0,0 1 0,-1-1 0,1 1 0,0-1-1,0 1 1,0-1 0,0 1 0,0 0 0,0 0 0,0-1 0,0 1 0,0 0 0,0 0 0,0 0-1,1 0 1,0 1 96,1-1-1,-1 1 0,0-1 0,1 1 0,-1 0 0,0 0 0,0 0 1,0 0-1,4 3 0,0 1 117,0-1 0,-1 1 0,1 1 0,-1-1 0,-1 1 0,6 6 0,-5-1-92,1-1 0,-2 1 0,1 0 0,-1 0 0,3 15 1,-4-14-65,12 52 881,-2 1-1,5 94 0,-17-126-657,-1 0-1,-1 0 1,-2 0 0,-14 63-1,-51 122 385,63-202-857,-2-1 0,0 0-1,0-1 1,-2 1-1,-9 12 1,-15 11-3953,10-12 1413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3:08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1 341 1472,'8'-5'10068,"21"-12"-8646,1-1-1254,199-107 542,-222 120-704,1 1 0,-1-1 0,-1 0 0,1-1 0,-1 0 0,8-7 0,-3 2 27,0 0 26,-11 11-65,0 0-1,0 0 1,1 0 0,-1-1-1,0 1 1,0 0 0,0 0 0,0 0-1,0 0 1,0 0 0,0 0-1,0 0 1,1 0 0,-1 0-1,0 0 1,0 0 0,0 0-1,0 0 1,0 0 0,0-1 0,0 1-1,0 0 1,0 0 0,0 0-1,0 0 1,0 0 0,0 0-1,0 0 1,0 0 0,0-1 0,0 1-1,0 0 1,1 0 0,-1 0-1,0 0 1,-1 0 0,1 0-1,0 0 1,0-1 0,0 1-1,0 0 1,0 0 0,0 0 0,0 0-1,0 0 1,0 0 0,0 0-1,0 0 1,0-1 0,0 1-1,0 0 1,0 0 0,0 0 0,0 0-1,0 0 1,-1 0 0,1 0-1,0 0 1,0 0 0,0 0-1,0 0 1,0 0 0,0 0-1,0 0 1,0 0 0,-1-1 0,-22 58-581,11-31 626,1 0 1,1 1-1,2 0 1,-8 40-1,-8 54 535,-43 126-1,15-87 243,41-124-547,-9 55-1,14-59 272,5-9-311,2-14 183,0-8-19,-1-3 168,-1-22-450,2 0 0,1 0 1,1-1-1,1 1 0,1 1 1,1-1-1,11-26 0,43-109-11,-44 116-98,14-41 36,-12 29-85,3 1 1,43-81-1,54-48-198,-109 172 218,0 0-1,1 0 1,0 0-1,1 2 1,0-1 0,1 1-1,0 1 1,0 0-1,15-7 1,-20 12 0,-1 0 0,1 1 0,0 0 1,0 0-1,-1 0 0,1 1 0,0 0 0,0 0 1,1 0-1,-1 1 0,0 1 0,0-1 0,0 1 0,0 0 1,0 0-1,0 1 0,0 0 0,-1 0 0,1 1 1,10 5-1,-10-4 15,-1 1 0,0-1 0,1 1 0,-2 0 0,9 9 0,-11-11 12,0 1 0,-1-1 1,0 0-1,0 1 0,0-1 0,0 1 0,0 0 1,-1 0-1,0 0 0,1 0 0,-2 0 0,2 4 0,-2 3 6,0-1 0,0 0 0,-1 0 0,-1 1 0,0-1 0,0 0 0,-7 19 0,-34 64 152,35-78-124,-15 31 73,-3 0 0,-49 64-1,66-98-30,-1-1 0,-21 19 0,26-26-36,0 0 0,0 0 0,0-1 0,0 0 1,0 0-1,-1-1 0,0 1 0,1-1 1,-10 2-1,12-4-22,-1 1 0,1-1 1,-1 0-1,0-1 0,1 1 1,-1 0-1,1-1 0,-1 0 0,1 0 1,-1 0-1,1 0 0,0-1 1,0 1-1,-1-1 0,1 0 1,0 0-1,0 0 0,1 0 0,-1-1 1,-3-3-1,1 2-42,1-1 0,0 0-1,0-1 1,0 1 0,1-1-1,0 1 1,0-1 0,0 0 0,1 0-1,-3-10 1,5 10-108,5 11 53,5 15 18,23 76-31,9 22 526,-35-104-293,0 0 0,0-1 0,1 0-1,1 0 1,0-1 0,12 13 0,-3-8 18,0-1 1,1-1-1,1 0 1,1-2-1,0 0 0,0-1 1,1-1-1,44 14 1,-54-21-51,1-1 1,0 0 0,-1-1 0,1 0 0,0-1 0,0 0-1,26-3 1,-31 1-440,0-1-1,0 0 0,0 0 1,0-1-1,12-5 1,-14 5-658,0 0 1,-1-1 0,0 1 0,0-1 0,0 0 0,0-1-1,7-8 1,2-3-2191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3:08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46 1984,'0'-1'146,"0"0"0,0 0 0,0 0 0,-1 0 0,1 0 1,-1 0-1,-20-27 11881,174 21-9124,-87 3-2858,93 5-1,-139 0 160,-7-2-1274,-2 2-2810,-12-1 3598,1 0 1,-13 14-5428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42:58.0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94 2912,'2'-5'16714,"-1"-2"-18581,-1 5 1929,0 0 0,0-1 0,1 1 0,-1 0 0,1-1 0,-1 1 0,1 0 0,0 0 0,0 0 0,0 0 0,0 0 0,0 0 0,0 0-1,4-4 1,-2 3-82,0 0-1,1 0 0,-1 0 1,1 1-1,-1-1 0,1 1 0,6-3 1,0 1-127,1 0 0,-1 1 0,1 0 1,0 1-1,16-2 0,-9 3 116,33 1 0,-43 1 7,0 0 0,0 0 0,0 1 0,-1 0 1,1 0-1,11 6 0,-17-7 29,0 0-1,-1 0 1,1 0 0,0 0 0,-1 0 0,1 1 0,-1-1 0,0 1-1,0-1 1,2 3 0,-2 4 32,0-5-5,-1 1-1,0-1 0,-1 0 1,1 0-1,-1 1 0,1-1 0,-1 0 1,0 0-1,0 0 0,0 1 0,-1-1 1,1 0-1,-1-1 0,0 1 1,1 0-1,-1 0 0,-1-1 0,1 1 1,0-1-1,0 0 0,-5 4 0,-5 5-45,2 0-1,-1 1 0,1 0 0,-11 20 0,14-19-19,1 1 0,0 0 0,1 0 0,-3 18 0,5-21 17,-20 96-79,22-100 105,1 0-1,0 0 1,0 1-1,1-1 1,-1 0-1,3 8 1,14 42 345,-11-39-405,-3-8 106,0 0 1,1 0-1,0-1 1,1 1-1,0-1 1,0 0-1,1-1 1,0 1-1,1-1 0,-1 0 1,2-1-1,-1 0 1,1 0-1,10 7 1,24 21 8,-41-34 58,7-1-1524,32 8-8310,-31-7 6976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3:09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30 7552,'-7'6'3068,"9"-7"-2744,0 1-1,-1-1 0,1 0 1,0 1-1,-1 0 0,1-1 1,0 1-1,2 0 0,49-3 2227,63-11 0,-72 8-2721,0 1 0,79 1 0,-118 4-361,-2 0 177,-1 0-1,1 0 1,-1 0-1,1 1 1,-1-1-1,1 0 1,-1 1 0,1 0-1,-1-1 1,0 1-1,1 0 1,-1 0-1,0 1 1,0-1-1,0 0 1,1 1 0,-1-1-1,3 4 1,1 4-1677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3:10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214 9 2720,'-15'-7'5658,"14"6"-5539,0 1-1,0 0 1,0 0 0,0 0 0,-1 0 0,1 0-1,0 0 1,0 0 0,0 0 0,0 0-1,0 0 1,-2 1 0,-12 2 743,9-2-692,0 1 0,0-1 1,0 1-1,0 0 0,0 1 1,0 0-1,1-1 0,0 2 1,-1-1-1,1 0 0,-8 9 1,6-5-38,0 0 0,1 1 0,0-1 0,0 1 0,1 1 0,-9 16 0,6-5 5,1 0-1,1 1 0,0 0 0,2 0 0,0 0 0,-1 29 1,5-35-49,0-1 0,0 0 1,1 1-1,1-1 1,1 0-1,0 0 0,0 0 1,1 0-1,8 15 1,-8-20-26,0-1 0,1-1 0,0 1 0,0-1 0,0 0 0,1 0 0,0 0 1,1-1-1,-1 0 0,1 0 0,1-1 0,-1 0 0,1 0 0,-1-1 0,17 7 0,-10-6 90,1 0-1,0-2 0,1 1 0,-1-2 0,1 0 0,-1-1 0,1 0 0,0-1 0,23-4 0,-26 2-63,-1 0 0,0-1 0,0 0-1,0-1 1,-1-1 0,0 1 0,1-2 0,-1 0 0,-1 0 0,1-1-1,-1 0 1,15-14 0,-12 6-44,0-1 1,-1 0-1,0-1 0,-1 0 0,-1-1 0,-1 0 1,-1 0-1,0-1 0,-1 0 0,-1 0 1,4-25-1,-8 33-48,-1 0 1,0-1 0,-1 1 0,0-1-1,-3-15 1,2 21 11,0 0 0,-1 0 0,0 0 0,0 1 0,0-1 0,-1 1 0,1-1 0,-1 1 0,-1 0 0,1 0 0,-8-8 0,3 4-33,-1 1 0,0 1 0,-1 0 0,0 0 0,0 1 1,-15-7-1,8 7-35,-1 1 0,0 0 1,1 2-1,-2 0 0,1 1 1,0 0-1,0 2 0,0 0 0,-1 1 1,-30 6-1,45-6-51,0 0 0,-1-1 0,1 2 0,0-1 0,0 0 0,0 1 0,0 0 0,0 0 1,0 0-1,0 0 0,1 1 0,-1-1 0,-4 6 0,8-8 13,0 0-1,0 1 1,-1-1 0,1 0 0,0 1 0,0-1-1,0 0 1,0 1 0,0-1 0,0 1 0,0-1-1,0 0 1,0 1 0,0-1 0,0 0-1,0 1 1,0-1 0,0 0 0,0 1 0,1-1-1,-1 0 1,0 1 0,0-1 0,0 0 0,0 1-1,1-1 1,-1 0 0,0 1 0,0-1 0,1 0-1,-1 0 1,0 1 0,0-1 0,1 0-1,-1 0 1,0 0 0,1 1 0,-1-1 0,1 0-1,13 6-2267,39 8-3172,-13 0 3312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3:10.8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0 6720,'-3'9'3040,"3"8"-2624,-6-8 1184,6 0-960,-10 7 800,6 1-832,-10-1 96,9 5-416,-5-7 160,6 2-224,-6-8-224,10 1 0,-4-5 64,4 1-32,0-14-2848,4 4 1568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3:11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48 3552,'-2'-7'897,"1"-1"1,0 0-1,-2-16 1491,2 24-2317,1 0 0,0-1 0,0 1 0,0 0 0,0 0 0,-1 0 0,1 0 0,0 0 0,0 0 0,0 0 0,-4 2 1704,3-2-1704,1 0 0,0 1 0,0-1 0,0 0 0,0 0 0,0 0 0,0 0 0,0 1 0,0-1 0,-1 12 389,-1 0-1,0 0 1,-1 0-1,0 0 1,-1-1-1,-8 18 0,6-12-164,0-1 1,-6 26-1,11-37-220,0 1 1,0 0 0,0 0 0,1 0 0,0 0 0,0 0 0,2 10 0,-1-14-54,0 1-1,-1-1 1,1 0-1,0 0 1,1 0 0,-1 1-1,0-1 1,1 0-1,-1-1 1,1 1 0,-1 0-1,1 0 1,0-1-1,0 1 1,0-1 0,0 1-1,0-1 1,0 0-1,0 0 1,0 0 0,5 2-1,101 28-67,-71-22 35,-1 1 0,68 30 0,-94-35 46,0 0-1,-1 1 1,1 0 0,-1 0 0,-1 1 0,0 0-1,0 1 1,0 0 0,-1 0 0,0 1 0,0 0-1,-1 0 1,0 0 0,7 17 0,-11-22 16,-1 0 1,1 0 0,0 0-1,-1 1 1,0-1 0,0 0-1,-1 1 1,1-1 0,-1 1-1,0-1 1,0 0-1,0 1 1,-1-1 0,1 1-1,-1-1 1,0 0 0,0 1-1,-1-1 1,1 0-1,-1 0 1,-4 8 0,-2-3 31,1-1 1,-1 1-1,-1-1 0,0-1 1,0 0-1,0 0 1,-1 0-1,0-1 1,-12 5-1,-12 4 79,-52 16-1,68-24-315,-1-2 1,1 0-1,-1-1 1,0-1-1,0 0 0,-1-2 1,1 0-1,0-1 1,-20-3-1,38 3-51,-1 0-1,1-1 0,-1 1 1,1 0-1,0-1 1,0 1-1,-1 0 0,1-1 1,0 0-1,0 1 1,0-1-1,-1 0 1,1 1-1,0-1 0,0 0 1,0 0-1,0 0 1,0 0-1,0 0 0,1 0 1,-1 0-1,0 0 1,1-1-1,-1 1 1,0 0-1,1 0 0,-1-1 1,1 1-1,0 0 1,-1-1-1,1 1 1,0 0-1,0-1 0,0 1 1,0 0-1,0-1 1,0 1-1,0 0 0,1-1 1,-1 1-1,1-2 1,6-14-1635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3:12.0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61 6400,'-24'-12'5520,"77"8"-813,26-8-3647,-9 1-614,12 0-81,167 1 0,-239 10-976,0 1-1,0 0 1,-1 1-1,1 0 1,14 5-1,-9 1-1238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3:12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6 4992,'-2'-6'2741,"7"25"294,-4 1-1974,-2 0 0,0 0 1,-7 34-1,-16 94 840,16-91-1541,-22 262 718,25-262-892,-1 13-79,6-65-1066,1-13-922,0-12-719,-1 1 1267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3:12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330 6 4320,'0'-1'126,"-1"1"0,1-1 1,-1 1-1,1 0 0,0-1 0,-1 1 1,1 0-1,-1-1 0,1 1 0,-1 0 1,1-1-1,-1 1 0,1 0 1,-1 0-1,1 0 0,-1 0 0,0-1 1,1 1-1,-1 0 0,1 0 0,-1 0 1,1 0-1,-1 0 0,0 1 0,-7 11 3094,5-6-3079,-8 14 841,-1 0 0,-17 22 0,16-24-605,-6 6 110,-1-1 0,0-1 0,-1-1 0,-2-1 0,-48 34 0,69-53-467,-10 7 207,0 1 0,0 0 0,-13 15 0,24-24-207,1 1 0,0-1 0,0 0 1,-1 0-1,1 1 0,0-1 0,0 0 0,-1 1 0,1-1 0,0 0 0,0 1 0,0-1 1,0 0-1,0 1 0,-1-1 0,1 0 0,0 1 0,0-1 0,0 0 0,0 1 0,0-1 0,0 0 1,0 1-1,0-1 0,0 0 0,0 1 0,1-1 0,-1 1 0,0-1 0,0 0 0,0 1 1,12 6 318,17-3-5,43 0-112,100-8-1,-144-3-840,-24 6-326,0 0 0,1 0 0,-1 0 0,9-1 0,-4 6-1033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3:13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28 6048,'-12'-12'1952,"12"12"-1857,-1-1 1,1 1-1,-1 0 1,1-1 0,-1 1-1,1 0 1,-1 0-1,1-1 1,-1 1-1,0 0 1,1 0-1,-1 0 1,1 0 0,-1 0-1,0 0 1,1 0-1,-1 0 1,1 0-1,-2 0 1,0 1 1050,5-2 106,11-2-253,0 0 0,0 1 0,19-1 0,-19 2-595,-8 0-310,0 1-1,0 0 1,0 0 0,0 1 0,-1 0-1,1 0 1,0 0 0,0 1 0,-1 0-1,1 0 1,9 5 0,-12-5-65,0 0 1,0 0 0,0 0-1,0 0 1,0 1-1,-1 0 1,1-1 0,-1 1-1,0 0 1,0 0 0,0 0-1,0 1 1,0-1-1,-1 0 1,1 1 0,-1-1-1,0 1 1,0-1 0,1 8-1,-2-6-3,0 1-1,0 0 1,0-1-1,-1 1 1,1 0-1,-2-1 1,1 1 0,0-1-1,-5 11 1,-3 2 76,-15 24 1,10-18-84,-69 110 338,-28 39 555,110-172-886,0 0 0,1 0 0,-1 0 0,1 0 0,-1 0 0,1 0 0,-1 0 0,1 0 0,0 1 0,-1-1 0,1 0 0,0 0 0,0 1 0,0-1 0,0 0 0,0 0 0,0 0-1,0 1 1,1-1 0,-1 0 0,0 0 0,1 2 0,0-2 21,0 0 1,0 0-1,0 0 0,0 0 1,0 0-1,0-1 0,0 1 1,0 0-1,0-1 0,0 1 0,1-1 1,-1 1-1,0-1 0,0 1 1,1-1-1,-1 0 0,0 0 1,0 0-1,1 0 0,-1 1 0,2-2 1,14 1 176,0-2 0,-1 0 0,31-8 0,50-21-645,-45 14-1857,-51 16 1877,1 0-1,0 1 1,0-1 0,0 1-1,0 0 1,0-1 0,0 1-1,0 0 1,0 0 0,-1 0 0,1 1-1,0-1 1,0 0 0,0 1-1,4 1 1,12 4-2436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3:14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162 21 3072,'4'-21'4345,"-6"34"-2194,-3 13-69,-10 26 0,5-16-1094,-37 105 709,25-78-1218,-18 81 0,36-125-392,-3 14 325,1-1 0,-1 52 0,7-82-359,-1 0 0,1 0-1,1 0 1,-1 0 0,0 0 0,0 0 0,1 0-1,-1 0 1,1 0 0,0 0 0,-1 0-1,1-1 1,0 1 0,0 0 0,0 0 0,0-1-1,1 1 1,-1-1 0,0 1 0,1-1 0,-1 1-1,1-1 1,1 2 0,1-2 1,-1 0 0,0 1 0,1-1 0,-1-1 0,0 1 0,1 0-1,-1-1 1,1 0 0,0 1 0,-1-1 0,1-1 0,4 0 0,79-13 706,-57 8-670,1 1 0,42-1-1,-48 6-58,0 1-1,49 8 0,-53-8-686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3:14.9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88 7808,'-7'-15'2506,"7"15"-2425,0 0-1,0-1 0,0 1 1,0 0-1,0-1 0,0 1 0,0 0 1,0-1-1,0 1 0,0 0 1,0-1-1,4-4 2412,25-2 793,-6 0-2485,14-1-293,101-20 374,-101 22-1359,67-1 0,-66 8-1263,-1 1-4021,-31-2 4002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42:58.5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152 100 9632,'5'-3'4133,"-5"3"-4043,8-2 1495,-7 2-1413,0 0 1,-1 0-1,1 1 1,0-1-1,0 0 1,-1 0-1,1-1 1,0 1-1,0 0 1,-1 0-1,1 0 1,0 0-1,0-1 1,-1 1-1,1 0 1,0-1-1,-1 1 1,1 0-1,-1-1 1,1 1 0,0-1-1,0 0 1,-1-1-143,0 1 1,1 0 0,-1 0 0,0-1 0,-1 1 0,1 0 0,0 0 0,0 0 0,0-1 0,-1 1 0,1 0 0,-1 0 0,1 0-1,-1-2 1,-5-12 97,5 10-69,0 1 1,0-1 0,-1 1-1,1 0 1,-1 0-1,0 0 1,-1 0 0,1 0-1,-1 0 1,1 1-1,-4-4 1,4 6-65,1 1 0,0-1 0,-1 1 0,1 0 1,0 0-1,-1 0 0,1 0 0,0 0 0,0 0 0,-1 0 0,1 0 0,0 1 0,-1-1 0,1 0 1,0 1-1,0-1 0,-1 1 0,1-1 0,0 1 0,0 0 0,-1 0 0,-29 20-165,27-17 149,-15 14-127,16-14-164,0-1 0,-1 0 0,1 1 0,-1-2-1,-6 5 1,9-6-27,0-1 1,-1 1-1,1-1 0,0 0 1,-1 0-1,1 0 1,-1 0-1,1 0 0,0 0 1,-1 0-1,1 0 0,-1 0 1,1-1-1,0 1 0,-2-1 1,-11-9-2302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3:15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11 118 8736,'-10'-17'3936,"20"17"-3424,-5-4 1152,9 4-1024,9-9 351,10 6-575,25-15-96,8 6-192,18-5-160,-3 4 0,-1 1-384,-8 3 192,-6 6-3615,-10 3 2111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3:15.6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2 3904,'-10'0'450,"6"-1"357,1 1 1,0 0-1,-1 0 1,1 0-1,-1 0 1,1 1 0,-1-1-1,-10 9 5025,14-8-5756,10 2 1603,21 0-854,-19-2-329,45 1 13,-1-3 0,70-8 0,-65 3-404,-22 7-276,-39-2 143,0 1-1,0 0 0,0 0 1,1 0-1,-1 0 0,0 0 0,0 0 1,0 0-1,0 0 0,0 0 1,0 0-1,0 0 0,0 0 0,0 0 1,0 0-1,1 0 0,-1 0 1,0 0-1,0 0 0,0 0 0,0 0 1,0 0-1,0 1 0,0-1 1,1 1-547,-1-1 547,0 0-1,0 0 0,0 0 1,0 0-1,0 0 0,0 0 0,0 1 1,0-1-1,0 0 0,0 0 1,0 0-1,0 0 0,0 0 0,0 0 1,0 0-1,-1 1-201,-1 8-2684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3:17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10 4160,'0'-1'179,"-1"1"-1,1 0 1,-1-1 0,1 1 0,-1-1-1,1 1 1,0-1 0,-1 1-1,1-1 1,-2-4 2115,0 9-1176,0-1-691,-20 41 1861,-22 66 0,37-88-1897,0 1-1,-6 46 1,13-59-276,-1 0 0,1 0 1,1-1-1,0 1 1,0 0-1,1-1 0,0 1 1,1-1-1,6 18 0,-6-20 3,1 0-1,-1 0 1,1 0-1,1-1 1,-1 1-1,1-1 1,0 0-1,1 0 1,9 8-1,-11-12-59,-1 1 0,1-1-1,0 0 1,0 0 0,0 0 0,0-1 0,1 1-1,-1-1 1,0 0 0,0 0 0,1-1 0,-1 1-1,1-1 1,-1 0 0,0 0 0,1 0 0,-1-1-1,1 0 1,3-1 0,13-4 66,-2 0 0,1-2-1,-1 0 1,21-13 0,-11 4 121,49-40 0,-70 52-202,-1-1 1,0-1-1,0 1 0,0-1 0,-1 0 0,0 0 0,0-1 0,-1 0 0,0 0 0,0 0 1,4-14-1,-6 14-47,-1 0 0,-1-1 0,1 1 1,-1 0-1,-1-1 0,0 1 0,0-1 1,0 1-1,-1 0 0,-1-1 0,1 1 1,-1 0-1,-1 0 0,1 0 0,-1 0 1,-1 0-1,0 0 0,0 1 0,0 0 1,-8-10-1,7 10-20,0 1 0,-1 0 0,1 1 1,-1-1-1,0 1 0,-1 0 0,1 1 0,-1-1 1,0 1-1,0 1 0,0-1 0,0 1 0,-1 0 1,0 1-1,1 0 0,-1 0 0,0 1 0,0 0 0,0 0 1,0 1-1,-14 0 0,14 1-113,-1 1 0,0 0 0,1 0 0,-1 0 0,1 1-1,0 0 1,-15 8 0,19-8-347,0 0 0,0 0 0,0 0 0,0 0 0,1 1 0,-1-1 0,1 1-1,0 0 1,0 0 0,0 0 0,1 0 0,-1 1 0,1-1 0,0 1 0,-1 5 0,-3 16-1628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3:18.1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0 7872,'-19'9'3584,"14"3"-3104,-1-8 992,6 5-896,-3 3-96,6 0-288,-3 2 0,0-2-128,0-3 256,0 0-192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3:18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0 8384,'-2'1'2923,"2"5"-1364,5 14-624,0-2 48,11 61 365,-4 0-1,-4 1 1,-2 123 0,-7-176-1259,-12 149 238,3-111-590,7-41-2114,1-13 959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3:19.0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21 107 5312,'-16'-14'1701,"15"13"-1585,1 1-1,-1-1 1,1 0 0,-1 1-1,1-1 1,0 0 0,-1 1-1,1-1 1,0 0 0,0 0-1,0 1 1,-1-1 0,1 0-1,0 0 1,0 1 0,0-1-1,0 0 1,0 0 0,0 1-1,0-1 1,1 0 0,-1 0-1,0 1 1,0-1-1,1 0 1,-1 1 0,0-1-1,1 0 1,-1 1 0,0-1-1,1 0 1,-1 1 0,1-1-1,0 0 1,11-9 1704,-8 6-1546,-1 1 0,1 0 1,0 0-1,0 1 0,0-1 0,0 1 0,0 0 1,7-2-1,20-5 218,0 2 0,1 1 0,-1 1 1,1 2-1,0 1 0,54 4 0,-72 0-393,-1-1 0,0 2-1,0 0 1,0 0 0,-1 1 0,1 1-1,18 9 1,-25-11-85,-1 1 0,0-1 0,1 1 0,-2 0 0,1 0 0,0 1-1,6 8 1,-9-10 15,0 1-1,1-1 0,-2 1 1,1-1-1,0 1 0,-1 0 1,1 0-1,-1 0 0,-1 0 0,1 0 1,0 0-1,-1 7 0,0-4 12,-1-1-1,0 0 0,0 0 0,0 0 0,-1 0 1,0 0-1,-1 0 0,1 0 0,-1 0 1,0-1-1,0 0 0,-6 8 0,-7 6 10,-33 32-1,32-34-4,11-11-10,2-3-19,1 0 0,0 0-1,0 0 1,1 1 0,-1-1-1,-3 8 1,5-10-12,1 0 0,0 0 0,0 0 0,-1 0 1,1 0-1,0 1 0,0-1 0,0 0 0,0 0 0,0 0 0,1 0 0,-1 1 0,0-1 0,0 0 0,1 0 0,-1 0 0,1 0 0,-1 0 1,1 0-1,-1 0 0,1 0 0,0 0 0,-1 0 0,1 0 0,0 0 0,0 0 0,0-1 0,-1 1 0,3 1 0,7 6 2,1-1 0,14 7 0,-15-8-7,0 0 0,0 0 1,16 15-1,-23-19 12,-1 0 0,0 0 1,0 1-1,-1-1 0,1 1 1,0-1-1,-1 1 0,1 0 0,-1-1 1,0 1-1,0 0 0,0 0 1,-1 0-1,1 0 0,0 0 1,-1 0-1,0 0 0,0 0 0,0 5 1,-1-5 36,0 0 0,0 0 1,0 1-1,0-1 0,-1 0 1,0 0-1,1 0 1,-1 0-1,0-1 0,0 1 1,0 0-1,-5 3 0,0 1-25,-1 0 0,0-1 1,-11 7-1,-4-1-246,-1 0 0,0-2 0,-1-1 0,0 0 0,-1-2 0,0-1 0,-30 3 0,54-9-120,-27 3-1624,28-3 1573,-1 0 0,0 0 0,1 0 0,-1 0 1,0 0-1,1 0 0,-1-1 0,0 1 0,1-1 0,-1 1 0,1-1 0,-3-1 1,22-10-5782,3 3 3760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3:19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62 4384,'-1'-3'498,"0"0"0,-1 0 0,1-1 0,0 1 0,-1-5 1,2 7-297,0 0 1,0 0-1,0 0 1,0 0-1,0 0 1,0 0 0,0 1-1,0-1 1,0 0-1,1 0 1,-1 0-1,0 0 1,1 0 0,-1 0-1,0 1 1,1-1-1,-1 0 1,1 0 0,-1 1-1,1-1 1,0 0-1,-1 1 1,1-1-1,0 0 1,1 0 0,2-2 30,1 1 1,0 0 0,1 0-1,-1 0 1,0 1 0,0 0-1,1 0 1,-1 0 0,1 0-1,-1 1 1,1 0 0,-1 0-1,1 1 1,-1-1 0,1 1-1,-1 1 1,0-1 0,0 1-1,1-1 1,7 5 0,-7-3-216,0 0 1,0 0 0,-1 1 0,1 0 0,-1 0-1,0 0 1,0 1 0,0-1 0,0 1 0,-1 0-1,0 1 1,0-1 0,0 1 0,-1 0 0,0 0-1,5 11 1,-6-7 3,0 0 0,-1-1 0,0 1 0,0 0 0,-1 0 0,0 0 0,-1 0-1,-3 15 1,-1-1 60,-1 0 0,-11 28 0,-23 32-58,16-36 282,23-46-303,0 1 0,0 0-1,0-1 1,1 1-1,-1 0 1,1 0-1,0 0 1,0 0-1,0-1 1,0 1 0,0 0-1,0 0 1,1 0-1,0 0 1,-1-1-1,1 1 1,0 0-1,0 0 1,0-1 0,1 1-1,-1-1 1,1 1-1,-1-1 1,3 2-1,5 7 151,1 0 1,0-1-1,19 14 0,-18-14 72,2 0-44,27 24 717,-36-29-741,1-1 0,-1 1 0,0-1 0,-1 1 0,7 10 0,-9-13-110,-1 0-1,1 0 1,-1-1-1,1 1 1,-1 0-1,0 0 1,0 0-1,0 0 1,0-1-1,0 1 1,0 0-1,0 0 1,-1 0-1,1 0 1,0-1-1,-1 1 1,0 0-1,1-1 1,-1 1-1,0 0 1,0-1-1,0 1 1,0-1-1,-2 3 1,-3 3 29,0-1 1,0-1 0,0 1-1,-8 4 1,6-4-60,0 0 12,-1 0 1,0-1 0,0 0 0,-1 0 0,1-1 0,-1 0 0,0-1-1,0 0 1,-16 3 0,9-4-683,1-1-1,-1 0 1,0-1 0,0-1 0,-21-3-1,32 3-37,2 0-22,0 0 1,0 0-1,-1 1 0,1-1 0,0 1 1,0 0-1,0 0 0,-1 1 0,1-1 1,0 1-1,0 0 0,-4 1 0,0 7-2049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3:37.4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 60 2240,'-6'-8'11177,"8"5"-10440,-1 6 399,-2-4-1035,0 0 0,0 0 0,0 1 0,0-1 0,0 0 0,0 0 0,1 0 0,-1 0 1,0 0-1,1 0 0,-1 0 0,0 0 0,1 0 0,-1-1 0,1 1 0,0 0 0,-1-2 0,1 2-72,-1 0 0,1 0 1,0 0-1,-1 0 0,1 0 1,-1 1-1,0-1 0,1 0 0,-1 0 1,0 0-1,1 1 0,-1-1 1,0 0-1,0 1 0,1-1 0,-1 1 1,0-1-1,0 1 0,-2-1 1,-3-4 173,7 2 489,7-3-166,-3 3-565,-29 45-20,-13-1 688,37-41-624,0 0-1,0 1 1,0-1-1,0 0 1,0 0-1,0 0 1,0 0-1,0 0 1,0 0-1,0 0 1,0 0-1,0 0 1,0 0-1,-1 0 1,1 1-1,0-1 1,0 0-1,0 0 1,0 0-1,0 0 0,0 0 1,0 0-1,0 0 1,0 0-1,0 0 1,-1 0-1,1 0 1,0 0-1,0 0 1,0 0-1,0 0 1,0 0-1,0 0 1,0 0-1,0 0 1,-1 0-1,1 0 1,0 0-1,0 0 1,0 0-1,0 0 1,0 0-1,0 0 1,0 0-1,0 0 0,0-1 1,0 1-1,0 0 1,-1 0-1,1 0 1,0 0-1,0 0 1,0 0-1,0 0 1,0 0-1,0 0 1,0 0-1,0 0 1,0-1-1,0 1 1,0 0-1,0 0 1,0 0-1,0 0 1,1-7-9,1 4-40,0-1 0,1 1 0,0 0 0,-1 0 0,1 0 0,0 0 0,1 0 0,-1 1 0,0-1 0,1 1 0,4-2 0,-8 4 37,0 0-1,1 0 0,-1 0 1,1 0-1,-1 0 0,1 0 1,-1 0-1,1 0 0,-1 0 0,0 0 1,1 1-1,-1-1 0,1 0 1,-1 0-1,0 0 0,1 1 1,-1-1-1,0 0 0,1 0 1,-1 1-1,0-1 0,1 0 0,-1 1 1,0-1-1,0 0 0,1 1 1,-1-1-1,0 0 0,0 1 1,0-1-1,1 1 0,-1-1 1,0 1-1,0-1 0,0 0 0,0 1 1,0-1-1,0 1 0,0-1 1,0 1-1,0-1 0,0 1 1,-2 19-15,0-15 58,0 0-1,0 1 1,0-1-1,-1 0 0,1 0 1,-1 0-1,-1 0 1,1-1-1,-1 1 0,-5 5 1,9-10-21,0 0-1,-1 0 1,1 0 0,0 1 0,0-1-1,0 0 1,0 0 0,-1 0 0,1 0 0,0 0-1,0 0 1,0 0 0,-1 1 0,1-1-1,0 0 1,0 0 0,0 0 0,-1 0 0,1 0-1,0 0 1,0 0 0,-1 0 0,1 0 0,0 0-1,0 0 1,0 0 0,-1 0 0,1 0-1,0 0 1,0 0 0,-1-1 0,1 1 0,0 0-1,0 0 1,0 0 0,-1 0 0,1 0-1,0 0 1,0-1 0,0 1 0,0 0 0,-1 0-1,1-13 110,8-12-291,-7 23 121,0-1-1,1 1 1,-1 0 0,1 0 0,-1-1-1,4-2 1,-5 5 39,1-1 0,-1 1 1,1 0-1,-1-1 0,1 1 0,0 0 0,-1 0 0,1-1 0,-1 1 1,1 0-1,0 0 0,-1 0 0,1 0 0,-1 0 0,1 0 0,0 0 0,-1 0 1,1 0-1,-1 0 0,1 0 0,0 0 0,-1 0 0,1 1 0,-1-1 1,1 0-1,0 0 0,-1 1 0,1-1 0,-1 0 0,1 1 0,-1-1 1,1 0-1,-1 1 0,0-1 0,1 1 0,5 5 68,-1 0-1,0 1 1,0-1-1,-1 1 1,1 0-1,-2 0 1,1 0 0,-1 0-1,0 1 1,0-1-1,-1 1 1,2 10-1,-3-13 33,0 1 0,0-1 0,-1 0 0,0 0 0,0 1 0,0-1 0,0 0 0,-1 0-1,0 1 1,0-1 0,0 0 0,-1 0 0,0 0 0,0 0 0,0-1 0,0 1 0,-1 0 0,0-1-1,-6 8 1,2-6-34,0 0 0,0 0 0,-1-1 0,0 0 0,0-1 0,-1 0 0,1 0 0,-1 0 0,0-1-1,-15 3 1,1-2-869,0 0 0,-1-2 0,-25-1 0,24-1-918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3:38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 61 2816,'4'-7'872,"0"1"-1,1 0 1,0 0-1,0 0 1,0 0-1,21-18 5408,-28 32-4449,-17 48-292,-30 64 0,-36 50-333,67-135-990,1 2 44,-26 76-1,38-99-163,3-10 94,1 1-1,-1 0 1,1 0 0,0-1-1,-1 7 1,3-11-141,1 1-1,-1-1 1,0 0-1,0 0 1,0 0-1,0 1 1,0-1-1,1 0 1,-1 0-1,0-1 1,0 1-1,0 0 1,0 0-1,0 0 1,2-1 0,0 0 2,77-16 473,-47 9-502,46-4 0,-43 9-37,-1 3 0,42 3 0,-70-2-323,-1 0 1,1 1-1,0-1 0,-1 1 1,8 4-1,-13-5-139,2 1-170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3:38.7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45 5632,'-42'-19'5344,"44"20"-4668,1 0 0,0 0 1,-1-1-1,1 1 1,0-1-1,5 1 0,37-3 1342,-43 2-1859,290-18 2759,-259 11-3823,-20 3-1406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42:59.2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87 45 7872,'-17'-12'4160,"15"11"-3694,0 1 1,0-1 0,0 1-1,0-1 1,1 0 0,-1 0-1,0 1 1,1-1 0,-1-1-1,0 1 1,-2-2-1,4 2-477,0 0 0,0 0 0,0 0-1,0 1 1,-1-1 0,1 0-1,0 0 1,-1 0 0,1 1-1,0-1 1,-1 0 0,1 1-1,-1-1 1,1 0 0,-1 1-1,1-1 1,-1 0 0,0 1-1,1-1 1,-1 1 0,0-1 0,1 1-1,-1 0 1,0-1 0,0 1-1,1 0 1,-2-1 0,0 0-465,0 1 0,0-1 0,0 1 0,0 0 1,0-1-1,0 1 0,0 0 0,0 0 0,0 0 1,0 1-1,-2-1 0,-1 3-1145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3:39.1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33 219 6656,'-28'-21'3008,"23"-3"-2624,10 7 2176,9 8-1472,9-16 928,10 8-1217,14-13 481,6 9-736,5-3-64,-8 11-320,-2-1-320,-10 11 96,-5 3-832,0 9 480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3:39.5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26 5056,'-1'-3'160,"-18"-19"9341,18 22-9365,1 1 92,-1-1 0,0 1 0,0 0 0,1 0 0,-1 0 0,0 0 0,1-1 0,-1 1 0,1 0 1,-1 0-1,1 0 0,0 0 0,-1 0 0,1 0 0,0 0 0,0 0 0,-1 2 0,2 0-62,-1 0-1,1 0 1,0-1-1,0 1 1,0-1-1,0 1 1,2 3-1,2 2 74,0 1 0,1-1 0,0 0 1,0-1-1,1 0 0,8 8 0,48 36 444,-54-44-629,86 55 526,-61-42-454,48 38 0,-78-54-111,1-1 1,-1 0-1,-1 1 0,1 0 1,0 0-1,-1 0 1,0 1-1,0-1 1,3 6-1,-6-8 4,0-1 0,0 0-1,0 1 1,0-1 0,0 1-1,-1-1 1,1 0-1,0 1 1,-1-1 0,1 0-1,-1 1 1,1-1 0,-1 0-1,1 1 1,-1-1 0,0 0-1,0 0 1,0 0 0,0 0-1,-1 2 1,-27 23 223,23-21-198,-81 55 41,8-6-144,-20 22-1280,31-28-5034,51-39 603,6-5 1813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3:40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162 247 3552,'-2'-7'941,"1"0"1,0 1-1,-1-10 0,3 16-846,-1 0-1,0-1 1,0 1-1,0 0 0,0-1 1,0 1-1,0 0 1,0-1-1,0 1 1,0 0-1,0-1 1,0 1-1,0 0 1,0-1-1,0 1 1,-1 0-1,1 0 0,0-1 1,0 1-1,0 0 1,0-1-1,0 1 1,-1 0-1,1 0 1,0-1-1,0 1 1,-1 0-1,1 0 1,0 0-1,0-1 1,-1 1-1,1 0 0,0 0 1,0 0-1,-1 0 1,1 0-1,0 0 1,-1-1-1,1 1 1,0 0-1,-1 0 1,1 0-1,0 0 1,0 0-1,-1 0 1,1 0-1,0 0 0,-1 0 1,1 0-1,0 1 1,-1-1-1,1 0 1,0 0-1,-1 0 1,1 0-1,0 0 1,0 0-1,-1 1 1,1-1-1,0 0 0,0 0 1,-1 1-1,-17 13 942,3 3-535,1 1 1,0 0 0,1 1 0,1 0 0,1 1 0,0 0 0,2 0 0,-11 35 0,18-50-427,1 1 0,0 0 1,0-1-1,0 1 0,1 0 1,-1 0-1,1 0 0,1-1 0,-1 1 1,1 0-1,0 0 0,1-1 1,-1 1-1,1-1 0,0 1 1,1-1-1,-1 0 0,1 1 1,0-1-1,0-1 0,1 1 0,-1 0 1,1-1-1,7 7 0,-6-7 0,0 1 0,0-1-1,0 0 1,1 0 0,-1-1-1,1 1 1,0-1 0,0-1-1,0 1 1,1-1 0,-1 0-1,0 0 1,1-1 0,0 0-1,-1 0 1,1 0 0,0-1-1,-1 0 1,1 0 0,0-1-1,-1 0 1,1 0 0,-1-1-1,1 0 1,-1 0 0,0 0-1,0-1 1,1 1 0,-2-2-1,1 1 1,0-1 0,5-4-1,0-1-59,0-2-1,-1 1 0,0-2 0,0 1 1,-1-1-1,-1 0 0,0-1 0,-1 0 0,0 0 1,-1-1-1,0 0 0,-1 0 0,3-16 1,-1 0-13,-2 0 0,0 0 1,-3 0-1,0 0 0,-4-48 1,0 63-83,0 0 1,0 0 0,-2 1-1,0 0 1,0-1 0,-1 1-1,-8-14 1,12 26 48,0-1 0,0 1 0,-1-1 0,1 1 0,-1 0 0,0 0 0,0 0 0,0 0 0,0 0 0,-3-2 0,4 3-2,0 1 1,-1-1-1,1 1 0,0-1 0,-1 1 0,1 0 0,0-1 0,-1 1 0,1 0 0,-1 0 0,1 0 0,0 0 0,-1 0 1,1 1-1,0-1 0,-1 0 0,1 1 0,0-1 0,-1 1 0,1-1 0,0 1 0,0 0 0,-2 0 0,-2 3-258,0-1 0,0 1-1,1 0 1,0 0 0,0 0-1,0 1 1,-6 9 0,-22 38-2402,23-35 1385,1 1 0,1 0 0,-5 21 0,4 7-868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3:40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4 9984,'-28'-3'4512,"20"11"-3936,-3-4 1375,11-1-1183,-9 6 256,4 0-608,-4 0-256,4 3-96,-4 0-64,9 2 0,-5-2-96,5 1 64,0-5-3359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3:42.7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179 58 2656,'1'-1'376,"0"0"0,-1 0 0,1-1 0,0 1 0,-1-1 0,1 1 0,-1-1 1,1 1-1,-1-1 0,1 1 0,-1-2 0,0 2-262,0 1 1,-1-1-1,1 1 1,0 0-1,0-1 0,-1 1 1,1 0-1,0-1 1,-1 1-1,1 0 0,0-1 1,-1 1-1,1 0 1,-1 0-1,1-1 1,-1 1-1,1 0 0,0 0 1,-1 0-1,1-1 1,-1 1-1,1 0 0,-1 0 1,1 0-1,-1 0 1,1 0-1,-1 0 1,1 0-1,0 0 0,-1 0 1,1 0-1,-1 1 1,1-1-1,-1 0 0,1 0 1,-1 1-1,-5 0 151,1 0 1,0 1-1,0 0 0,-1 0 0,1 0 0,1 1 0,-1 0 0,0 0 0,1 0 0,-1 0 0,1 1 1,0-1-1,-7 9 0,0 2 204,0 0 1,-16 30-1,19-30-291,1 1-1,1 0 1,0 0 0,1 0-1,1 1 1,0-1-1,1 1 1,1 0 0,0 19-1,1-30-112,2 0-1,-1 0 1,1 0 0,-1 0-1,2 0 1,-1 0 0,0 0-1,1 0 1,0-1 0,0 1-1,0-1 1,1 1 0,-1-1-1,1 0 1,0 0-1,0 0 1,1 0 0,-1-1-1,1 1 1,5 3 0,-4-4 20,-1 0-1,1-1 1,0 1 0,0-1 0,0 0 0,0-1 0,1 1 0,-1-1 0,0 0 0,1 0 0,-1-1-1,0 0 1,1 0 0,-1 0 0,0 0 0,1-1 0,-1 0 0,11-3 0,-6 0-46,1 0 1,-1-1 0,0 0-1,0-1 1,0 0 0,-1 0-1,0-1 1,0 0 0,-1-1-1,0 0 1,0 0 0,12-19-1,-11 14 4,0-1-1,-1 0 0,-1-1 0,0 0 1,-1 0-1,-1 0 0,0-1 0,3-22 1,-7 29-60,0 1 0,0-1 0,-1 0 0,0 0 0,-1 0 0,0 1 0,0-1 0,-1 0 0,0 1 0,-1-1 0,0 1 0,-6-12 0,7 16-53,0 0 0,0 1 1,0-1-1,-1 1 0,0 0 1,1 0-1,-1 0 1,0 0-1,-1 0 0,1 1 1,0-1-1,-1 1 0,1 0 1,-1 0-1,0 0 1,0 0-1,0 1 0,0 0 1,0 0-1,0 0 0,0 0 1,0 0-1,0 1 1,-1 0-1,1 0 0,0 0 1,-6 1-1,5 0-187,1 0 0,0 0 0,-1 0 0,1 1 0,0 0 0,0 0 0,0 0 0,0 0 0,0 1 0,-6 4 0,-10 13-1102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3:43.1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 0 6816,'-43'8'2197,"29"-4"-1344,9-2-730,1 0 85,0 0 0,1 0 0,-1 0 0,1 0 0,-1 1 0,1-1 0,0 1 0,-4 4 0,0 4 529,1 0 1,1 0-1,-7 18 0,9-22-486,1 1 0,0-1 0,1 0 0,-1 1 0,1-1 0,0 0 0,1 1 0,0-1 0,0 1 0,1-1 0,2 11 0,-3-15-143,1 0 0,0 1 0,0-1 0,1 0 0,-1 0 0,1 0 0,-1 0-1,1-1 1,0 1 0,0 0 0,0-1 0,0 1 0,1-1 0,-1 1 0,1-1 0,-1 0-1,1 0 1,0-1 0,0 1 0,0 0 0,0-1 0,0 0 0,0 1 0,0-1 0,0-1-1,6 2 1,-2-1-14,0-1-1,0 0 0,1-1 1,-1 0-1,0 0 1,0 0-1,0-1 0,-1 0 1,1 0-1,0 0 0,-1-1 1,1 0-1,7-6 0,1 0-24,-2 0-1,1-2 0,-1 1 0,17-20 0,-28 28-59,4-4 2,0-1 1,7-11-1,-12 16-28,1 0 0,-1 0 1,0-1-1,0 1 0,0 0 0,-1-1 1,1 1-1,-1-1 0,1 1 0,-1-1 1,0 1-1,0-1 0,0-3 0,-1 3-122,1-1 1,-1 0-1,-1 1 0,1-1 0,0 1 0,-1 0 0,0 0 0,0-1 1,0 1-1,0 0 0,0 0 0,0 1 0,-6-6 0,3 3-467,-1 1 0,0-1 0,0 1 0,0 0 0,0 1 0,-8-4 0,11 6 218,1 1 1,-1-1 0,0 0-1,0 1 1,0-1-1,1 1 1,-1 0 0,0 0-1,0 0 1,0 1-1,1-1 1,-1 0-1,-5 2 1,-12 6-1938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3:44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74 374 3328,'-4'-10'1487,"7"6"191,-2 3-1517,-1 1 1,0 0 0,2-2 484,-2 2-484,1 0-1,-1-1 1,0 1 0,0-1-1,1 1 1,-1-1-1,0 1 1,0 0 0,1-1-1,-1 1 1,0-1-1,0 1 1,0-1 0,0 1-1,0-1 1,0 1-1,0-2 1,6-8 3560,-6 18-2543,-25 79 784,7-13-994,-13 57 371,26-112-1268,4-15 16,0 0 0,0 0 0,0 0 0,-1 7 0,3-8 185,0-6-51,1-14 275,-1 8-478,0 0 0,1 0-1,0 1 1,0-1 0,5-11 0,6-17-153,36-122-15,-10 40 276,-16 33-139,-12 40 282,27-68 0,-38 113-260,1 0 0,-1 0 0,1-1 0,-1 1 0,1 0 0,0 0 0,-1 0 0,1 0-1,0-1 1,0 1 0,0 1 0,0-1 0,0 0 0,0 0 0,1-1 0,-1 2-7,-1 0 1,0 0-1,1 0 1,-1 0-1,0 0 1,1 0-1,-1 0 1,0 0-1,1 0 1,-1 0-1,0 0 1,0 0-1,1 1 1,-1-1-1,0 0 1,1 0-1,-1 0 1,0 0-1,0 0 1,1 1-1,-1-1 1,0 0-1,0 0 1,0 0 0,1 1-1,6 13 46,0 10 65,5 47 0,-2-14 5,-3-20-27,-2-9-9,1-1 0,1 0-1,1 0 1,16 35 0,-22-58-14,0 0-1,0-1 0,0 0 1,5 6-1,-6-8-52,-1-1 0,1 1-1,-1-1 1,0 1 0,1-1 0,0 0 0,-1 1 0,1-1 0,-1 0-1,1 1 1,-1-1 0,1 0 0,0 1 0,-1-1 0,1 0-1,0 0 1,-1 0 0,1 0 0,0 0 0,-1 0 0,1 0 0,0 0-1,-1 0 1,1 0 0,0 0 0,-1 0 0,1 0 0,0 0-1,-1-1 1,1 1 0,-1 0 0,1-1 0,0 1 0,-1 0 0,1-1-1,0 0 1,4-4-15,0 1 0,0-2 0,-1 1 0,0 0 0,5-10 0,7-17-130,-1-1-1,10-40 1,-1 6-38,-11 33 74,-1-1-68,2 0 0,19-32 0,-32 67 151,-1-1 0,0 0 0,1 1 0,-1-1 0,1 0-1,-1 1 1,1-1 0,-1 1 0,1-1 0,0 1 0,-1-1 0,1 1 0,0-1 0,-1 1 0,1 0-1,0-1 1,-1 1 0,2-1 0,-2 2 7,1-1 0,-1 0-1,1 0 1,-1 0 0,1 0 0,-1 0 0,1 1-1,-1-1 1,0 0 0,1 0 0,-1 1-1,1-1 1,-1 0 0,0 1 0,1-1-1,-1 0 1,0 1 0,1-1 0,-1 1-1,0-1 1,0 0 0,1 1 0,-1-1-1,0 1 1,0-1 0,0 1 0,0-1 0,0 1-1,1-1 1,-1 1 0,0-1 0,0 1-1,7 66-212,-2-20 624,22 235 1134,-22-215-1448,1 46 20,-6-109-386,0 0 0,0 0 0,0 0 0,-1 0 0,1 0 0,-1 0 0,0 0 0,-2 5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3:44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0 130 6464,'10'6'6000,"-9"-5"-5647,5 1 174,0-1-1,0 1 1,-1-1 0,9 1-1,7-2 313,-1-1-1,1-1 1,21-6-1,-31 6-697,-1-1 0,0 0 0,0-1-1,0 0 1,-1 0 0,1-1-1,14-11 1,-22 15-119,0-1 1,1 0-1,-1 0 1,0 0-1,-1-1 0,1 1 1,0 0-1,0-1 0,-1 1 1,0-1-1,1 1 1,-1-1-1,1-5 0,-1 7-31,-1-1 1,0 0-1,0 1 0,0-1 0,0 0 0,0 1 0,0-1 1,0 1-1,-1-1 0,1 0 0,-1 1 0,1-1 0,-1 1 1,1-1-1,-1 1 0,0-1 0,0 1 0,0 0 0,0-1 1,0 1-1,0 0 0,0 0 0,0 0 0,0 0 0,-1 0 1,-2-2-1,1 1-25,-1 0 0,0 0 1,0 0-1,0 0 0,-1 1 0,1 0 1,0 0-1,0 0 0,-1 0 0,1 1 1,0-1-1,-1 1 0,1 0 0,-1 1 1,1-1-1,0 1 0,-1 0 0,1 0 1,-8 3-1,1 0 169,1 1-1,-1 0 0,1 1 1,0 0-1,1 0 1,-14 13-1,20-17-52,0 1 0,0-1 0,0 1-1,1 0 1,-1 1 0,1-1-1,0 0 1,0 1 0,0-1 0,0 1-1,1-1 1,-1 1 0,1 0 0,0 0-1,0 0 1,0-1 0,1 1-1,-1 0 1,1 0 0,0 0 0,0 0-1,1 0 1,-1 0 0,1 0 0,0 0-1,0 0 1,0 0 0,0-1-1,2 5 1,1-1 16,-1-1-1,1 0 0,0 0 1,0 0-1,1 0 1,0-1-1,0 1 1,0-1-1,0-1 0,1 1 1,0-1-1,0 0 1,0 0-1,0 0 1,9 2-1,1-1-224,0 0 1,1-2-1,0 0 1,-1-1-1,1-1 1,0 0-1,0-1 1,0-1-1,0-1 1,22-4-1,-25 2-921,0 0 0,0-1 0,14-7 0,5-1-819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3:45.4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77 8736,'-3'-6'3546,"8"11"-1786,-4-2-1423,1 0 1,0 0 0,-1 0-1,1 0 1,-1 0-1,2 5 1,22 171 3364,-12-78-2444,29 220 1771,-36-238-2457,-4-50-189,8 52 1,-8-75 176,2-18-219,35-62 244,-16 27-568,86-161-176,-44 81-305,68-111-775,-61 123-2942,7 5-9023,-65 91 9055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3:51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7 618 2560,'-7'-4'7610,"28"-12"-3320,16-24-2873,-16 17-990,182-221 767,-175 207-991,-12 14-88,-12 17-88,1 0 0,-1 0 1,9-8-1,-5 9 25,-4 9 18,-5 12 134,1-14-178,-67 330 1552,-2 2-1028,29-58 415,39-268-644,0-4 120,1-8-80,2-9-167,13-147 121,-7 86-299,3 1 0,24-84 0,63-144-149,-30 148 56,-54 126 32,2 0 0,0 1 0,30-34 1,-38 50 3,1 1 1,0 0 0,0 0 0,1 1-1,0 0 1,0 1 0,1 0 0,0 1-1,0 0 1,14-5 0,-21 10 20,-1 0 0,1 0 1,0 0-1,0 1 0,0 0 0,0-1 0,-1 1 1,1 1-1,0-1 0,0 0 0,0 1 0,0 0 1,-1 0-1,8 3 0,-7-2 23,1 0 0,-1 1 0,0 0 1,0 0-1,0 0 0,0 1 0,-1-1 0,1 1 0,-1 0 0,4 5 0,0 2 6,-1 0-1,0 1 1,-1 0-1,0 0 1,-1 1-1,0-1 0,-1 1 1,2 13-1,-1 0 30,-1 0-1,-2 1 0,0-1 1,-2 0-1,-1 0 0,-1 1 1,-1-2-1,-2 1 0,0 0 1,-1-1-1,-2 0 0,-22 44 1,26-61-19,0-1 0,-1 1 1,0-1-1,0 0 0,-1-1 1,0 0-1,0 0 0,0 0 0,-1-1 1,0 0-1,0 0 0,0-1 1,0 0-1,-1 0 0,0-1 1,0 0-1,0-1 0,0 0 1,0 0-1,0-1 0,0 0 0,-1-1 1,1 0-1,0 0 0,0-1 1,-1 0-1,1-1 0,-13-4 1,9 4-217,29 12 28,-13-8 177,6 3-32,2 1 58,-1 0 0,0 1 1,0 0-1,-1 1 0,10 10 1,-2 3 236,-1 1 0,-1 1 0,-1 0 0,20 46 0,-21-40-80,22 49 172,-23-49-309,0-1 1,2 0-1,2-1 0,23 33 1,-37-57-95,1 0 1,0 0 0,0 0-1,0 0 1,0 0-1,0-1 1,6 4-1,15 3-3244,-6-4 1129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43:06.2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36 458 3968,'0'0'42,"0"0"1,0 0-1,0 0 0,0-1 1,0 1-1,0 0 1,0 0-1,0-1 0,0 1 1,0 0-1,0 0 1,0 0-1,1-1 0,-1 1 1,0 0-1,0 0 1,0 0-1,0 0 0,0-1 1,1 1-1,-1 0 1,0 0-1,0 0 0,0 0 1,0 0-1,1-1 0,-1 1 1,0 0-1,0 0 1,1 0-1,-1 0 0,0 0 1,0 0-1,0 0 1,1 0-1,-1 0 0,0 0 1,0 0-1,1 0 1,-1 0-1,0 0 0,4 0 1687,5 7 554,-7-5-2158,-1 1 0,0 0 0,0 0 0,0-1 1,0 1-1,-1 0 0,1 0 0,-1 0 0,1 0 1,-1 0-1,0 0 0,0 0 0,-1 0 0,1 0 1,0 0-1,-1-1 0,0 1 0,-1 5 0,-5 15 401,5-13-439,-1 0 0,0 0 1,-9 18-1,7-17-99,-1 1 0,2 0-1,0 0 1,0 1 0,1-1 0,-2 17 0,5-19 17,0 0 0,1 0 1,0-1-1,0 1 0,1 0 1,0 0-1,5 10 0,-6-18 26,0 0 0,0 1 0,0-1 0,0 0 0,0 0 0,1 0 0,-1 0 1,1 0-1,-1 0 0,1 0 0,0-1 0,0 1 0,0-1 0,0 1 0,0-1 0,0 0 0,0 1 0,0-1 0,0 0 0,1-1 0,2 2 0,-2-2 24,0 0 1,0 0-1,0 0 0,0 0 1,0 0-1,0-1 0,0 1 1,0-1-1,0 0 0,0 0 1,0 0-1,0 0 0,0-1 1,0 1-1,3-3 0,16-9 228,-18 10-208,1 1 0,-1-1 1,1 0-1,-1 0 1,0 0-1,0 0 0,6-8 1,-4 3 144,-1 1 0,0-1 1,6-13-1,-10 20-195,0-1 1,0 0-1,0 0 0,0 0 1,-1 0-1,1 0 1,-1 1-1,1-1 0,-1 0 1,0 0-1,0 0 1,0-1-1,0 1 0,0 0 1,0 0-1,-1 0 1,1 1-1,-1-1 0,1 0 1,-1 0-1,-1-3 0,0-3-379,1 5 43,-5 2 22,5 1 81,2 12-265,-2-9 413,1 5 10,1 0 0,-1-1 0,2 1 0,-1-1 1,4 12-1,-4-16 48,0 1 0,1 0 0,0-1 0,-1 0 0,1 1 0,1-1 0,-1 0-1,0 0 1,1 0 0,-1 0 0,1-1 0,5 5 0,0-2 77,1-1 1,0 1-1,16 4 0,-13-4-2,-10-5-24,0 1 1,0-1 0,0 0 0,0 1 0,0-1 0,1 0 0,-1 0 0,0 0 0,0-1 0,0 1 0,0-1 0,0 1-1,0-1 1,0 1 0,0-1 0,0 0 0,0 0 0,2-2 0,-2 3-19,-1-1 0,0 0 0,0 0 0,1 0-1,-1 0 1,0 0 0,0 0 0,0 0 0,0-1 0,0 1 0,-1 0 0,1 0 0,0-1-1,0 1 1,-1-1 0,1 1 0,-1 0 0,0-1 0,1 1 0,-1-1 0,0 1-1,0-1 1,0 1 0,0-1 0,0 1 0,0-1 0,0-2 0,-9-25-65,-1 1 0,-25-52 0,27 71 139,7 8-120,0 1 0,1-1 0,-1 1 0,0-1 1,1 1-1,-1-1 0,1 1 0,-1-1 0,1 0 1,-1 0-1,1 1 0,-1-1 0,1 0 0,0 0 1,-1 1-1,1-1 0,0 0 0,0 0 0,-1-1 0,-1-8-443,0 3-375,2 7 815,1 0 0,-1-1 0,0 1 0,1 0 0,-1 0 0,1 0 0,-1 0 1,0 0-1,1 0 0,-1 0 0,0 0 0,1 0 0,-1 0 0,1 0 1,-1 0-1,0 0 0,1 0 0,-1 0 0,0 0 0,1 0 0,-1 1 0,0-1 1,1 0-1,0 1 0,15 4 70,0 1 0,1-2 0,0 0-1,-1-2 1,1 1 0,1-2 0,-1 0 0,0-1 0,0-1 0,28-5 0,-29 3 27,0-2 0,0 1 0,29-15 0,-37 15-56,0 0 1,0-1-1,-1 0 1,0-1-1,0 0 1,0 0-1,0-1 1,9-12 0,3-8 37,-1-1 1,-1-1 0,-2 0-1,-1-2 1,-1 1 0,14-50-1,-20 53-14,-1-1 0,0 0 0,-3 0 0,2-34 0,-5 57-88,-2-40-3,1 41-11,0 0 0,1 1 0,-1-1 0,-1 0 0,1 1 0,0-1 0,-1 1 0,0 0 0,-3-5 1,5 8 39,0 0 1,0 0-1,0 0 1,0 0-1,-1 0 1,1-1-1,0 1 1,0 0-1,0 0 1,0 0 0,0 0-1,0 0 1,-1 0-1,1 0 1,0 0-1,0 0 1,0 0-1,0 0 1,0 0-1,0 0 1,-1 0 0,1 0-1,0 0 1,0 1-1,0-1 1,0 0-1,0 0 1,0 0-1,0 0 1,-1 0-1,1 0 1,0 0 0,0 0-1,0 0 1,0 0-1,0 0 1,0 1-1,0-1 1,0 0-1,0 0 1,0 0-1,0 0 1,0 0 0,-6 10-260,-3 12-11,-32 180 216,-10 128 415,38-253-218,6-47-27,2 1 1,-1 46-1,6-56 1334,0-22-1404,1 1 0,0-1 0,-1 1 0,1-1 0,-1 1 0,0-1 0,1 0 0,-1 1 0,0-1 0,1 0 0,-1 1 0,0-1 0,1 0 0,-1 1 0,0-1 0,0 0 0,0 1 0,0-1 1,0 0-1,0 0 0,0 1 0,0-1 0,0 0 0,0 1 0,0-2 0,0-4-33,1 2-37,1-1-1,0 1 1,0 0 0,0 0 0,0 0-1,4-6 1,8-13-1,-5 7-150,1-1 0,0 2 0,1-1 0,16-16-1,-17 20 97,-9 11 74,0 0 0,0-1-1,1 1 1,-1 0 0,0 0-1,0 0 1,1 0 0,-1 0-1,0 0 1,1 1 0,2-2-1,-3 2-1,0-1 0,0 1 0,-1 0-1,1 0 1,0 0 0,0 0-1,0 0 1,0 0 0,-1 1 0,1-1-1,0 0 1,0 0 0,0 0-1,-1 1 1,1-1 0,0 0 0,0 1-1,3 2-25,-1 0 0,0 0 0,0 1 0,0-1 0,0 1 0,-1-1 0,3 6 0,0 0 47,0 0 1,-2 0-1,1 0 0,-1 1 1,0 0-1,-1 0 0,0-1 1,0 16-1,2 0 2,-2-14 7,0 0 0,1 1 1,0-1-1,1 0 0,1 0 1,7 14-1,-11-23 27,0-1-1,1 1 1,-1-1-1,0 0 1,1 1 0,-1-1-1,1 0 1,-1 0-1,1 0 1,0 0 0,-1 0-1,1 0 1,0-1-1,0 1 1,-1-1-1,1 1 1,0-1 0,0 0-1,0 1 1,0-1-1,0 0 1,0 0-1,-1 0 1,1-1 0,0 1-1,3-1 1,3-1 73,-1 0 0,0 0 1,1-1-1,-1 0 1,9-5-1,-7 2-87,-1-1 0,0 0 0,-1 0 0,0-1 0,11-14 0,-3 4 109,-10 12-66,1-2 0,-1 1 0,0-1 0,-1 0 0,0 0 0,0 0 0,0 0 0,-1-1 0,3-14 0,-3 3-300,0-1 0,-1 0 0,-2-21 0,0 42-47,0 17-228,0 11 305,1 42-208,0-61 435,1 0-1,0 0 1,0 0-1,0 0 1,7 14 0,-1-4-3,-3-7 18,0-1 0,1 1 0,0-1 0,1 0 0,11 13 0,-15-21 25,1 0 0,0-1 0,0 1 1,0-1-1,0 0 0,0 0 0,0 0 0,0-1 0,1 1 0,-1-1 0,0 0 0,1-1 0,-1 1 0,1-1 1,0 0-1,-1 0 0,1 0 0,-1 0 0,1-1 0,-1 0 0,6-1 0,-4-1-21,0 0-1,0 0 0,-1-1 1,1 1-1,-1-1 1,0 0-1,0-1 1,0 1-1,-1-1 0,0 0 1,8-11-1,2-2-75,18-14-92,-29 29 78,0 0 0,-1 1 0,1 0 0,0-1 0,0 1 0,6-3-1,10-8-126,-16 12 146,0-1 0,0 0 0,0 1 0,1 0 0,-1-1 0,0 1 0,0 0 0,1 1-1,-1-1 1,0 1 0,7-1 0,-9 1 266,7-3 490,-19 1-994,9 2 233,0 0 0,1-1 0,-1 1 0,1 0 0,-1 0 0,0 0 0,1 0 0,-1 0 0,1 0 0,-1 1 0,0-1 0,1 1 0,-3 0 0,-4 1-157,8-2 175,-1 0 1,0 0 0,0 0 0,1 1 0,-1-1-1,0 0 1,1 0 0,-1 1 0,0-1-1,1 0 1,-1 1 0,1-1 0,-1 0-1,0 1 1,1-1 0,-1 1 0,1-1-1,-1 1 1,1 0 0,-1-1 0,1 1 0,0-1-1,-1 1 1,1 1 0,-8 15 43,5-9-121,-1 1 0,1 0 0,1-1-1,-1 1 1,0 9 0,3-14 104,0-1 1,0 1-1,0-1 0,1 1 0,-1-1 0,1 1 1,0-1-1,0 0 0,0 1 0,0-1 1,1 0-1,-1 0 0,1 0 0,0 0 0,0 0 1,0 0-1,3 3 0,-3-3 35,1-1 0,-1 0 0,0 0 0,0 0 0,1-1-1,-1 1 1,1-1 0,-1 1 0,1-1 0,0 0 0,0 0 0,0 0-1,-1 0 1,1 0 0,0-1 0,6 1 0,-5-1-3,0 0 1,1 0-1,-1-1 1,0 0-1,0 0 0,0 0 1,0 0-1,0-1 1,0 1-1,0-1 0,5-4 1,8-4 277,-11 8-309,-1-1 0,0-1 0,1 1 0,-1-1 1,-1 0-1,1 0 0,5-7 0,63-85 272,-62 76-343,0 0 0,-2 0 0,0-1 0,-1 0 0,6-28 0,-3 13 38,53-211 172,-55 209-90,-7 25-81,0 0-1,-1 0 1,-1-24-1,-1 15-362,1 22 371,0 0-1,0-1 1,0 1-1,0 0 1,0 0-1,0 0 1,0 0-1,0-1 1,0 1-1,0 0 1,0 0-1,0 0 1,0 0-1,0 0 0,0-1 1,0 1-1,-1 0 1,1 0-1,0 0 1,0 0-1,0 0 1,0 0-1,0 0 1,0 0-1,0-1 1,-1 1-1,1 0 1,0 0-1,0 0 0,0 0 1,0 0-1,0 0 1,-1 0-1,1 0 1,0 0-1,0 0 1,0 0-1,0 0 1,0 0-1,-1 0 1,1 0-1,0 0 0,0 0 1,0 0-1,0 0 1,0 0-1,-1 0 1,1 0-1,0 0 1,0 0-1,0 1 1,0-1-1,0 0 1,-1 0-11,1 0 0,-1 1 0,1-1 0,-1 0 0,1 0 1,-1 1-1,1-1 0,-1 1 0,1-1 0,0 0 0,-1 1 1,1-1-1,0 1 0,0-1 0,-1 1 0,1-1 0,0 1 1,-3 14-111,1 0 1,-1 30-1,1-1 27,-7 135 111,0 7 10,0 81 525,9-237-426,-2-20 434,4-17 300,1-1-933,1-2-10,0 0 1,1 1-1,0-1 1,0 1-1,10-11 0,-13 17 87,11-13-124,1 0-1,27-23 1,-36 36 97,-1 0-1,0-1 1,1 2 0,0-1 0,0 0 0,-1 1 0,2 0 0,-1 0-1,0 0 1,0 1 0,0 0 0,1 0 0,-1 0 0,1 1 0,8 0 0,-6 2 12,-1 0 1,1 1 0,-1 0 0,0 0 0,0 1 0,0-1-1,11 10 1,-16-11 26,4 2 20,0 1 1,0 0-1,6 8 1,5 5 127,13 10 72,-19-17-49,0 0 0,15 11 0,-22-20-143,0 1 0,-1-1 0,1 0 0,0 0 0,0 0 0,0-1 0,0 1 0,1-1 0,-1 0-1,0 0 1,1 0 0,5-1 0,-6 1-173,0-1 1,1 0-1,-1 0 1,0 0-1,1-1 0,-1 0 1,0 0-1,0 0 0,0 0 1,0 0-1,0-1 0,0 0 1,0 0-1,0 0 0,6-5 1,21-21-11207,-25 21 9210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3:51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41 3968,'-1'-1'185,"0"0"0,0 1 1,0-1-1,-1 0 0,1 0 0,0 1 1,0-1-1,-33-11 14447,33 12-14594,12 0 1281,4-4-692,0-1-173,0 2 0,30-5 1,-1 6 115,58 3 1,106 24 26,-196-25-614,-8 0-1021,-51 22-15682,36-9 14192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3:52.2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27 9152,'-4'0'4128,"27"0"-3584,-9 0 2239,5 0-1631,6-6 1024,-3 6-1280,12-8-288,4 4-384,-1-4-160,7 8-32,-3 0-128,-2 5 64,-11-5-3648,0 7 2017,-9 10-6721,0 8 4704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3:54.2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258 31 6400,'-1'-2'223,"0"-1"-1,0 1 1,0 0 0,-1 0 0,1 0 0,-1 0 0,0 0-1,1 0 1,-1 0 0,0 1 0,-2-2 0,3 2-121,0 0 0,0 1 0,0-1 0,0 1 1,0-1-1,-1 1 0,1 0 0,0-1 0,0 1 0,0 0 1,0 0-1,0 0 0,-1 0 0,1 0 0,0 0 1,0 0-1,0 0 0,0 0 0,-1 1 0,1-1 0,0 0 1,0 1-1,0-1 0,0 1 0,0-1 0,0 1 1,0 0-1,-1 0 0,-13 11 549,2-1-1,-1 2 1,1-1 0,1 2-1,-15 20 1,14-15-270,-4 4 2,1 1 0,1 0 1,-19 45-1,31-62-341,0 0 0,1 0 0,0 1-1,0-1 1,1 1 0,0-1 0,0 1 0,1-1 0,0 1 0,0-1 0,1 1 0,0-1-1,0 1 1,1-1 0,0 1 0,0-1 0,0 0 0,1 0 0,5 8 0,-2-4 31,0-1 0,1-1 0,0 1 0,1-1 0,0-1 1,0 1-1,0-1 0,1-1 0,1 0 0,-1 0 0,1-1 0,1 0 1,-1 0-1,1-1 0,-1-1 0,2 0 0,-1 0 0,0-1 0,1-1 1,11 2-1,-15-4-8,0 0 1,-1 0-1,1-1 1,-1 0-1,0-1 1,1 0-1,-1 0 1,0 0-1,10-5 1,3-3 241,33-23 0,-46 28-269,0 1-1,-1-1 1,1-1 0,-1 1-1,-1-1 1,1 0 0,-1 0 0,0-1-1,0 1 1,-1-1 0,0 0-1,0 0 1,0-1 0,3-10-1,-4 5-13,0 0 0,-1-1 1,-1 1-1,1-1 0,-2 1 0,0-1 0,-1 1 0,0-1 0,-1 1 0,-1 0 0,-4-17 0,3 18-34,0-1 0,-1 1 1,0 0-1,-1 1 0,-1-1 0,0 1 0,0 0 0,-1 1 1,0 0-1,-1 0 0,-17-16 0,23 24-13,0-1 0,-1 1 0,1 0-1,0 0 1,-1 0 0,1 0 0,-1 1 0,0-1 0,0 1 0,1 0-1,-1 0 1,0 0 0,0 1 0,0-1 0,-7 1 0,8 1-15,-1-1 1,1 1-1,0 0 1,0 0-1,-1 1 1,1-1-1,0 1 1,0-1-1,0 1 1,0 0-1,1 0 1,-1 1-1,0-1 1,1 0-1,0 1 1,-1-1-1,1 1 1,-2 3-1,-2 4-534,0 1-1,0-1 0,1 1 0,0 0 0,1 1 0,0-1 0,-2 14 1,3-12-576,1 0 1,1 0 0,0 0 0,1 0 0,0 0 0,3 19-1,5 10-1470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3:54.5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21 7232,'-14'-17'3264,"0"13"2783,14 8-5311,-6 1-192,12 2-320,-6 2-64,0 5-96,0-7-128,3 7 32,-3-11 32,0 1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3:55.1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28 4736,'0'-3'184,"9"-22"7466,0 38-5847,-7-10-1621,-1 1 0,0 0 0,0 0 0,0 0 0,0 0 0,0 0 0,-1 0 0,1 0 0,-1 0-1,0 0 1,-1 0 0,0 8 0,-1 1 162,0 39 435,-6 52 469,-53 312 32,57-406-2854,3-5 422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3:55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222 13 5312,'0'-3'309,"0"3"-241,0 0 0,0-1 0,6-7 3728,-7 17-1001,-19 38 473,-26 59-1641,11-29-784,-11 23-43,-28 44 91,73-143-882,0 0 1,1 0-1,-1-1 1,1 1-1,-1 0 1,1 0-1,0 0 1,-1 0-1,1 0 1,0 0 0,0 0-1,0-1 1,-1 1-1,1 0 1,0 0-1,0 0 1,0 0-1,1 0 1,-1 0-1,0 0 1,0 0-1,0 0 1,1 0-1,-1 0 1,0 0-1,1 0 1,0 0-1,0 0 27,1 0 0,0 0 0,-1 0-1,1 0 1,0 0 0,0-1-1,0 1 1,0-1 0,-1 1-1,1-1 1,0 0 0,3 1-1,124 6 941,-58-6-717,-45-1-139,0 1 0,47 7 0,-3 7-232,-58-13-1602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3:56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63 9056,'-16'10'2922,"15"-10"-2855,1 0 1,-1 1-1,1-1 0,-1 1 0,1-1 0,-1 1 0,1-1 0,0 0 1,-1 1-1,1-1 0,0 1 0,-1-1 0,1 1 0,0 0 0,0-1 0,-1 2 1,-8 16 352,-1 4 957,-9 22 0,17-37-1191,0-1 1,0 0-1,1 0 1,-1 1 0,2-1-1,-1 1 1,1-1-1,0 1 1,1 8-1,0-8-62,1-1-1,-1 1 0,2-1 0,-1 1 0,1-1 0,0 0 0,0 0 0,1 0 1,-1-1-1,1 1 0,1-1 0,-1 0 0,1 0 0,0 0 0,0 0 0,0-1 1,1 0-1,-1 0 0,1-1 0,0 1 0,0-1 0,9 3 0,-11-5-75,-1 0-1,0 0 0,1-1 0,-1 1 1,0-1-1,1 0 0,-1 0 0,1 0 0,-1 0 1,0 0-1,1-1 0,-1 1 0,0-1 1,1 0-1,-1 0 0,0-1 0,0 1 1,0-1-1,0 1 0,0-1 0,0 0 0,5-4 1,-3 1-18,-1 1 0,1-1-1,-1 0 1,0-1 0,0 1 0,0-1 0,-1 1 0,0-1 0,0 0 0,0-1 0,2-8 0,-2 4-14,-1-1 1,0 0 0,-1 0 0,0 0 0,-1-1-1,-1 1 1,-3-23 0,3 25-67,-2-1 1,1 1-1,-1 0 0,-1 0 0,0 1 1,0-1-1,-1 1 0,0-1 1,-11-13-1,13 19-1,0 1-1,0-1 1,-1 1-1,1 0 1,-1 0-1,1 1 1,-1-1-1,0 1 1,-7-4-1,8 5 2,0 0-1,1 1 1,-1-1-1,0 1 1,1-1-1,-1 1 1,0 0-1,1 0 1,-1 0-1,0 0 1,1 1-1,-1-1 1,0 1-1,1-1 1,-1 1-1,0 0 1,-3 2-1,-3 2-748,0 1-1,1-1 1,0 2 0,0-1-1,0 1 1,1 0 0,-9 12 0,0 7-1265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3:56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29 6816,'-24'-28'6944,"25"28"-6694,-1 1-1,1-1 1,0 1-1,-1-1 1,1 0-1,0 0 0,-1 1 1,1-1-1,0 0 1,-1 0-1,1 0 1,0 1-1,1-1 1,7 0 276,0 2 0,0-1 0,0 1 1,0 1-1,0-1 0,13 7 0,7 2 265,8 1-364,0-2 0,1-1-1,0-3 1,1 0 0,63-1-1,-84-5-337,1 0 0,30-6 0,-49 6-94,0 0 0,1-1-1,-1 1 1,0 0 0,1 0 0,-1 0 0,0 0-1,1 0 1,-1 0 0,0 0 0,1 0 0,-1 0-1,0 0 1,1 0 0,-1 0 0,0 0 0,1 0 0,-1 0-1,0 0 1,1 0 0,-1 0 0,0 1 0,1-1-1,-1 0 1,1 0 0,-5 10-253,-3 3 272,-58 124-234,-84 206-2242,137-308 1000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3:59.1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 62 3968,'0'-5'583,"-1"1"-191,0 1 0,0 0-1,1 0 1,0-1 0,0 1 0,0 0 0,0-1 0,0 1 0,1 0-1,-1-1 1,2-15 6364,-2 20-6149,-2 6 118,-11 49 31,-8 50-110,-56 211 1023,68-283-1423,6-25-222,-7 29 463,9-36-450,0 1 1,1 0-1,-1-1 1,1 1-1,0 0 1,0-1-1,0 1 0,0 0 1,1 3-1,0-5-1,-1-1 1,0 1-1,1 0 0,-1-1 0,1 1 0,-1-1 0,1 1 0,0-1 0,-1 1 0,1-1 1,-1 1-1,1-1 0,0 1 0,-1-1 0,1 0 0,0 1 0,0-1 0,-1 0 0,1 0 0,0 0 1,0 0-1,-1 1 0,1-1 0,0 0 0,1 0 0,23-4 256,-10 2-184,113-15 319,76 5-433,-163 12-906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3:59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31 7712,'-4'-1'627,"-2"-2"1569,12-2-785,-5 5-1095,1-1 0,0 0 0,0 1 0,0 0-1,-1-1 1,1 1 0,0 0 0,0 0 0,3 0 0,7-1 531,93-7 1920,-47 2-2188,66 4-1,-105 2-556,5-1-83,-8 1-743,0 0-1,23 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4:06.8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45 8800,'0'0'3264,"23"5"-2528,18-2-224,-15 2-256,6-2-256,14-3 0,13-3 0,10-5-576,13-1 320,4-3-1792,-4 1 1120,-14-6-4448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43:06.55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83 17 8960,'-32'-8'3328,"22"4"-2592,1-1-192,4 5-576,0 0-96,-3 0-160,3 0 160,-4 0-2400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3:59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89 8064,'-16'-13'2592,"16"13"-2567,-1 0 0,1 0 0,0 0 0,0 0 0,0 0 0,0 0-1,0 0 1,-1 0 0,1-1 0,0 1 0,0 0 0,0 0 0,0 0 0,0 0 0,0 0 0,0 0 0,-1-1 0,1 1 0,0 0 0,0 0 0,0 0 0,0 0 0,0 0 0,0-1 0,0 1 0,0 0 0,0 0 0,0 0 0,0 0 0,0-1 0,0 1 0,0 0 0,0 0 0,0 0 0,0 0 0,0-1 0,0 1 0,0 0 0,0 0 0,0 0 0,1-2 182,0 0 1,-1 0 0,1 0 0,0 1-1,0-1 1,0 0 0,0 1 0,0-1-1,1 1 1,-1-1 0,3-2-1,0 1 303,0 0-1,0 1 1,1-1-1,6-2 0,6-1 9,0 0-1,0 1 1,0 1-1,1 0 1,32-1-1,-16 3-359,-1 2 0,41 6 0,-62-5-372,0 1 0,1 1 0,-1 0 0,0 1 0,14 6 0,-16-5-1502,0 1-1,0-1 1,12 11 0,1 0-1153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4:01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79 3552,'-4'-17'1147,"5"10"-683,8-18 1836,-6-4 5997,-6 99-5979,0 26-765,5 62 2,-3-84-2416,24-72-7689,-17-3 6439,12 0-769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4:02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 6400,'-6'5'2880,"6"16"160,0-17-1920,0 4 960,0 5-1216,0-1 63,0 2-543,-5-7-96,5 2-160,-5-4-32,10-2-32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4:02.6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46 5408,'-13'-8'1728,"13"8"-1681,0 0 0,0 0 0,0 0 0,-1 0-1,1 0 1,0 0 0,0 0 0,0 0 0,-1 0 0,1 0 0,0 0 0,0-1 0,0 1 0,0 0 0,0 0 0,-1 0 0,1 0 0,0 0-1,0-1 1,0 1 0,0 0 0,0 0 0,0 0 0,0 0 0,0-1 0,0 1 0,-1 0 0,1 0 0,0 0 0,0-1 0,0 1 0,0 0 0,0 0-1,0 0 1,0-1 0,0 1 0,0 0 0,0 0 0,1 0 0,-1 0 0,0-1 0,0 1 0,0 0 0,0 0 0,0 0 0,0-1 0,0 1-1,0 0 1,0 0 0,1 0 0,-1 0 0,9-6 2037,-7 5-1739,5-2-76,0-1-1,0 1 1,1 0 0,-1 1 0,1-1-1,0 2 1,0-1 0,0 1 0,0 0-1,0 1 1,8 0 0,-11 0-187,-1 0-1,1 0 1,-1 1 0,0 0 0,1-1 0,-1 2 0,1-1 0,-1 0 0,0 1-1,0 0 1,0 0 0,0 0 0,0 1 0,-1-1 0,1 1 0,0 0-1,-1 0 1,0 0 0,0 0 0,5 7 0,-6-6-24,-1-1-1,0 0 1,0 1 0,0-1 0,0 1-1,-1 0 1,1-1 0,-1 1 0,0-1 0,0 1-1,0 0 1,0-1 0,-1 1 0,0 0-1,1-1 1,-1 1 0,-1-1 0,1 0 0,-2 4-1,-3 6 32,-1 0-1,0 0 1,-13 16-1,10-16-69,5-7-18,0 0 0,1 0 0,0 1 0,0-1 0,-4 12-1,7-17 10,1 1-1,-1 0 0,1 0 0,0 0 0,-1-1 0,1 1 0,0 0 0,0 0 0,0 0 0,1 0 0,-1 0 0,0-1 0,1 1 0,-1 0 0,1 0 0,-1-1 0,1 1 0,0 0 0,0-1 0,0 1 0,0 0 0,0-1 0,0 0 0,0 1 0,1-1 0,-1 1 0,3 0 0,33 28 24,-23-20 310,-1 1 0,18 19 0,-30-30-312,-1 0 0,1 1 0,-1-1 1,1 1-1,-1-1 0,0 1 0,1-1 0,-1 1 1,0 0-1,1-1 0,-1 1 0,0-1 1,0 1-1,1 0 0,-1-1 0,0 1 0,0 0 1,0-1-1,0 1 0,0 0 0,0-1 0,0 1 1,0 0-1,0-1 0,0 1 0,0 0 1,-1 1-1,0-1-6,0-1 1,1 1 0,-1 0-1,0 0 1,0 0-1,0 0 1,0-1 0,0 1-1,0 0 1,-1-1-1,1 1 1,0-1 0,0 1-1,-2-1 1,-5 3-19,0-2 1,0 1-1,0-2 1,-13 1 0,-65-6-2472,58 8 1114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4:03.2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90 151 4800,'-2'-4'561,"-6"-14"682,8 17-1100,0 1 1,0-1 0,0 1 0,-1-1 0,1 1-1,0 0 1,0-1 0,0 1 0,-2-2 718,1 2-718,1-1 0,0 1 0,-1 0-1,1 0 1,0-1 0,-1 1 0,1 0-1,-1 0 1,1 0 0,0 0 0,-1 0-1,1-1 1,-2 1 0,-3 3 259,0 0-1,0 1 1,1-1-1,-1 1 1,1 0-1,0 0 1,0 0-1,0 0 1,0 1-1,1 0 1,-1 0-1,-3 9 1,5-11-350,0 1 1,1 0-1,-1 0 0,1 0 0,0 0 1,0 0-1,1 1 0,-1-1 0,1 0 1,0 0-1,0 0 0,0 1 1,1-1-1,-1 0 0,1 0 0,0 0 1,0 0-1,1 0 0,1 4 0,-1-4 7,1-1-1,0 1 1,-1-1-1,1 0 1,0 0-1,1 0 1,-1-1-1,0 1 0,1-1 1,-1 0-1,1 1 1,0-2-1,0 1 1,0 0-1,0-1 1,0 0-1,0 0 0,5 1 1,3 0 51,1 0 0,-1-1 0,1-1 1,23-1-1,-26 0-52,0-1-1,0-1 1,-1 1 0,0-2 0,1 1 0,-1-1-1,0 0 1,0-1 0,-1 0 0,0-1 0,0 0-1,0 0 1,0 0 0,-1-1 0,0 0 0,7-11-1,-8 12-15,-1-2-1,0 1 0,-1 0 0,0-1 1,0 0-1,-1 0 0,1 0 0,-2-1 1,1 1-1,-1-1 0,-1 1 1,1-1-1,-1 0 0,-1 1 0,0-1 1,0 0-1,-1 0 0,-2-12 0,2 17-36,0 0 0,0 0 0,0 0 0,-1 0-1,1 0 1,-5-7 0,4 9-18,1 1-1,-1-1 0,0 0 1,1 1-1,-1-1 1,0 1-1,0 0 1,0 0-1,0 0 1,0 0-1,0 0 1,0 0-1,0 0 0,-1 0 1,-1 0-1,-5 0-16,1 0-1,0 0 0,0 1 1,0 0-1,-1 0 0,1 1 1,0 0-1,0 1 0,0 0 1,0 0-1,0 0 1,0 1-1,1 0 0,-1 1 1,1 0-1,0 0 0,-8 6 1,5-2-426,0-1 1,0 2 0,1 0 0,0 0-1,1 0 1,0 1 0,1 0 0,0 1-1,0-1 1,-9 22 0,14-27-53,1 1-1,-1-1 1,1 0 0,0 1 0,1-1-1,-1 0 1,1 1 0,1 10 0,4 9-1349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4:03.5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48 4736,'-9'4'856,"0"0"0,0 0 0,1 1-1,0 0 1,0 1 0,-9 7 0,13-10-441,0 1-1,1 0 1,-1 0-1,0 0 1,1 0 0,0 1-1,0-1 1,0 1-1,1-1 1,0 1 0,0 0-1,-3 9 1,5-13-347,0 0 1,0 0-1,0 0 1,0 0-1,-1 0 1,2 0-1,-1 0 1,0 0-1,0 0 1,0 0-1,0 0 0,1 0 1,-1 0-1,0 0 1,1 0-1,-1 0 1,1 0-1,-1 0 1,1 0-1,0 0 1,0 0-1,0 1 23,1-1 0,-1 0 1,1 0-1,0 0 0,-1 0 0,1 0 0,0 0 0,0-1 0,-1 1 0,1-1 1,2 1-1,3 0 131,1 0 0,-1 0 1,1-1-1,14-1 1,-8-1-56,0-1 0,-1 0 1,1 0-1,-1-1 0,0-1 0,0 0 1,0-1-1,-1-1 0,0 0 0,17-12 1,-26 16-158,0 1 1,0-1 0,0 1-1,-1-1 1,1 0 0,-1 0-1,1-1 1,-1 1 0,0 0-1,2-6 1,-3 7-32,0 0-1,0 0 1,-1 0 0,1 0 0,-1 0-1,1 0 1,-1 0 0,0 0-1,0 0 1,1 0 0,-2 0-1,1 0 1,0 0 0,0 0 0,-1 0-1,1 0 1,-1 0 0,1 0-1,-1 0 1,0 0 0,0 1-1,0-1 1,0 0 0,0 0 0,0 1-1,0-1 1,0 1 0,-1-1-1,1 1 1,-1-1 0,1 1 0,-1 0-1,-2-2 1,-1 0-324,-1 0 1,1 0-1,-1 1 0,0-1 1,0 1-1,0 0 0,0 1 1,0 0-1,-8-1 0,-15 1-1206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4:11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 9 2304,'-3'-9'11296,"1"10"-11250,1-1 1,0 0-1,0 1 1,0-1 0,0 1-1,0-1 1,0 1-1,0 0 1,0-1-1,0 1 1,0 0 0,1 0-1,-1 0 1,0-1-1,0 1 1,1 0 0,-1 0-1,0 0 1,1 0-1,-1 0 1,1 1 0,-1 0-1,0 0-14,1-1-1,-1 1 1,0-1-1,0 1 1,0-1 0,0 0-1,0 1 1,-1-1-1,1 0 1,0 0 0,-3 2-1,-1-1 134,0-1-1,0 0 1,0 0-1,-1-1 1,1 0 0,-7 0-1,7 6-706,-14 16 707,18-21-82,-1 1 0,1-1-1,0 0 1,0 0 0,-1 0 0,1 1-1,-1-2 1,1 1 0,-1 0 0,1 0-1,-1 0 1,-3 0 0,30-12 823,-21 10-837,0 1 0,-1-1 0,1 1 0,0 0 0,0 1 0,0-1-1,0 1 1,0-1 0,0 1 0,-1 0 0,1 1 0,0-1 0,-1 0-1,1 1 1,-1 0 0,0 0 0,4 3 0,-4-3 7,0 0 1,-1 0 0,1 0 0,-1 1-1,1-1 1,-1 1 0,0 0-1,0 0 1,0 0 0,0 0-1,-1 0 1,1 0 0,-1 0 0,0 0-1,0 1 1,0-1 0,0 0-1,0 1 1,0 5 0,-3 4 111,1 0-1,-2 0 1,1 0 0,-2 0 0,0 0 0,0-1 0,-1 0-1,-9 16 1,6-12-157,0-1 0,-1 1-1,-1-2 1,-12 15 0,13-19-1427,0 0 0,-1 0 1,-14 9-1,13-7-950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4:13.9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 71 3648,'-1'-1'227,"0"0"1,0 1-1,0-1 0,0 0 1,0 1-1,0-1 1,0 1-1,-1-1 0,1 1 1,0-1-1,0 1 1,0 0-1,0 0 0,-1 0 1,1-1-1,0 1 0,0 0 1,0 0-1,-1 1 1,1-1-1,0 0 0,0 0 1,0 0-1,-1 1 1,1-1-1,0 1 0,0-1 1,0 1-1,-2 0 0,-4 4 468,0 0-1,1 0 0,-11 9 1,9-7-342,4-4-226,0 1 0,0-1 0,0 1 1,0 0-1,0 0 0,1 0 0,0 1 0,0-1 1,0 1-1,0-1 0,1 1 0,0 0 1,-3 10-1,1 1 11,2 0 0,0 0 0,1 1 1,0-1-1,1 0 0,3 19 0,1-10 116,0 0 1,2 0-1,12 31 0,-16-51-171,0 0 0,0 0 0,1-1 1,-1 1-1,6 6 0,-6-9-41,-1 0 0,1-1 0,-1 1-1,1 0 1,0-1 0,-1 0 0,1 1-1,0-1 1,0 0 0,0 0 0,0 0 0,0 0-1,1 0 1,-1 0 0,4 0 0,-3-1 12,1 0 1,0 0 0,0-1 0,0 1-1,-1-1 1,1 0 0,0 0-1,-1-1 1,1 1 0,-1-1 0,6-3-1,4-2 183,18-15 0,-9 3-121,0 0 0,-2-2 0,0 0-1,-1-1 1,-1-1 0,-1-1 0,-1 0-1,-2-1 1,16-35 0,-26 51-93,-1 1 0,0 0 1,2-16-1,-4 20-13,-1 0 1,0 1-1,0-1 1,0 1-1,0-1 1,-1 1-1,1-1 1,-1 1-1,0-1 1,0 1-1,0 0 1,-3-6-1,0 3-10,0-1-1,-1 1 1,1 0 0,-1 1 0,0-1-1,-1 1 1,1 0 0,-1 0-1,0 1 1,0-1 0,-1 1 0,1 1-1,-1-1 1,0 1 0,0 0-1,0 1 1,0 0 0,-14-3 0,10 3-43,1 1 0,-1 0 1,0 1-1,0 0 0,1 0 1,-1 1-1,0 0 0,0 1 1,1 1-1,0 0 0,-1 0 1,-14 7-1,22-9-35,-36 22-27,37-22-104,-1 1-1,1 0 1,0 0-1,0 0 1,0 0 0,0 0-1,1 0 1,-1 0-1,1 1 1,-1-1 0,1 0-1,0 1 1,-2 2-1,3-3-119,0-1-1,0 1 1,-1 0-1,1-1 0,0 1 1,0 0-1,1-1 0,-1 1 1,0 0-1,1-1 0,-1 1 1,0 0-1,1-1 0,0 1 1,1 2-1,6 12-1851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4:14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7712,'-3'6'2880,"-3"-3"-2240,12 6-192,-6 0 896,0 3-832,0-3-128,0 3-256,0 0 32,3 2-96,-3-7 192,0 2-160,5-9-1536,-5-9-2016,6 2 1920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4:14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 5056,'0'-1'191,"1"0"1,-1 0-1,0 0 1,10-11 4583,-10 14-4501,1 0 0,-1 1 0,1-1 1,0-1-1,0 1 0,0 0 0,0 0 0,0 0 0,2 3 0,5 7 633,-2 3-194,-1 0 1,0 1-1,5 27 1,2 52 922,-7-53-1108,4 100 251,-4-30-2438,2-127-3508,1 3 1961,0-5 748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43:08.6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1 228 2400,'2'2'5655,"9"4"-4521,13 6-1193,-16-10 347,0-1-1,0 0 1,0 0 0,1-1-1,-1 1 1,0-2-1,0 1 1,0-1-1,0-1 1,0 1-1,12-5 1,-11 3-161,-1 0 0,0-1 0,0 1 1,0-2-1,0 1 0,-1-1 0,1 0 0,-1-1 1,-1 1-1,1-2 0,-1 1 0,8-11 0,-6 7-28,0 0-1,-2 0 0,1 0 1,-1-1-1,-1 0 0,0-1 1,0 1-1,5-24 1,-7 21 114,2-13 107,-3 21-426,-2 6 105,0 0-1,0 0 1,0 0-1,0 0 1,0 0-1,0 0 1,0 0-1,0 0 1,0 0-1,-1 0 1,1 0-1,0 0 1,0 0-1,0 0 1,0 0-1,0 0 1,0 0-1,0 0 1,0 0-1,0 0 1,0 0-1,0 0 1,0 0-1,0 0 1,0 0-1,0 0 0,0 0 1,-1 0-1,1 0 1,0-1-1,0 1 1,0 0-1,0 0 1,0 0-1,0 0 1,0 0-1,0 0 1,0 0-1,0 0 1,0 0-1,0 0 1,0 0-1,0 0 1,0 0-1,0-1 1,0 1-1,0 0 1,0 0-1,0 0 1,0 0-1,0 0 0,0 0 1,0 0-1,0 0 1,0 0-1,1 0 1,-2 17-426,0 30 391,-1-19 89,6 49 0,-2-59 36,1 0 0,0-1 1,12 32-1,-11-41-57,1 1 0,0-1 1,8 10-1,5 8 1167,-17-27-1147,0 1 0,0 0 1,0 0-1,0-1 0,1 1 0,-1-1 0,0 1 1,0-1-1,0 1 0,0-1 0,0 1 1,0-1-1,0 0 0,-1 0 0,1 0 1,0 1-1,0-1 0,0 0 0,-1 0 0,1 0 1,-1 0-1,1 0 0,-1 0 0,1 0 1,-1-1-1,1 1 0,-1 0 0,0 0 1,1 0-1,-1 0 0,0 0 0,0-1 1,0 0-1,8-32 370,-6 27-419,0 0 0,-1 0 0,0 0 0,1-12 0,-1 13-23,-1 0 1,1 0-1,1 0 0,-1 0 1,1 0-1,3-7 0,-3 8-50,0-1 0,0 0 0,0 1-1,-1-1 1,0 0 0,1-7 0,3-15-768,-5 28 1057,0 10-1142,-5 89 571,4-92 413,1-1 0,-1 0 0,0 0 0,-1 0-1,1 0 1,-1 0 0,0 0 0,-1 0 0,1 0-1,-1-1 1,-1 1 0,1-1 0,-1 0 0,-4 6-1,2-6 47,5-3-111,-1-1 0,1 0 0,0 0 0,0 0 0,-1 0 0,1 0-1,0 0 1,-1 0 0,1 0 0,-1 0 0,0-1 0,1 1 0,-1-1 0,1 1 0,-1-1 0,0 1 0,1-1 0,-1 0 0,0 0 0,-3 0 0,2 0 38,0 0 0,0 0 0,0-1 0,0 1 0,0-1 0,0 1 0,0-1 0,0 0-1,0 0 1,0 0 0,1-1 0,-1 1 0,0-1 0,1 1 0,-1-1 0,1 0 0,-1 0 0,-2-3 0,1 2 27,4 3-63,0 0 0,0 0 1,-1 0-1,1 0 1,0 0-1,0 0 0,0 0 1,-1 0-1,1-1 0,0 1 1,0 0-1,0 0 1,0 0-1,-1 0 0,1-1 1,0 1-1,0 0 0,0 0 1,0 0-1,0 0 1,0-1-1,-1 1 0,1 0 1,0 0-1,0-1 0,0 1 1,0 0-1,0 0 1,0 0-1,0-1 0,0 1 1,0 0-1,0-1 0,0 1-131,5 0 55,0 1 84,0 0 1,0 0 0,0 0 0,0 1 0,0 0 0,-1 0-1,1 0 1,-1 0 0,7 5 0,16 7 30,2 1 106,-21-11-44,1 1 0,17 5-1,-23-9-229,1 0 0,-1-1 1,0 1-1,1-1 0,-1 0 0,1 0 0,0 0 0,-1 0 1,1-1-1,-1 1 0,7-2 0,-7 1-530,0 0 1,1-1-1,-1 1 0,0 0 1,1-1-1,-1 0 0,0 0 1,0 0-1,0 0 0,-1 0 1,1 0-1,0-1 0,-1 1 1,0-1-1,1 0 0,2-5 0,6-19-2629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4:15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25 5472,'-13'-15'1760,"13"15"-1706,0 0 1,0-1-1,0 1 1,0-1-1,0 1 0,1 0 1,-1-1-1,0 1 1,0 0-1,0-1 1,0 1-1,1 0 1,-1 0-1,0-1 0,0 1 1,1 0-1,-1 0 1,5-5 1930,-1 25 1194,-2-2-2089,-1 0-1,-1 0 1,-5 36 0,4-35-554,-6 29 518,3-30-645,0 32 0,4-48-378,0 0-1,0 0 1,0 0-1,1 0 1,-1-1-1,0 1 0,1 0 1,0 0-1,-1-1 1,1 1-1,0 0 1,0-1-1,0 1 1,0-1-1,0 1 0,0-1 1,1 0-1,-1 1 1,0-1-1,1 0 1,-1 0-1,1 0 0,-1 0 1,1 0-1,1 1 1,5 1 11,-1 0 1,1-1-1,-1 0 0,13 2 1,-6-2-71,52 11 194,-34-8 130,-1 2 0,0 1 0,35 13 0,-65-21-275,0 1 0,0-1 0,0 1 0,0-1 1,0 1-1,0-1 0,0 1 0,0-1 0,0 1 0,0 0 1,-1 0-1,1 0 0,0-1 0,0 1 0,-1 0 0,1 0 1,0 0-1,-1 0 0,1 0 0,-1 0 0,1 2 0,-1-1 3,0-1 0,0 0 0,0 0 1,0 0-1,0 1 0,-1-1 0,1 0 0,-1 0 0,1 0 0,-1 0 0,1 0 0,-1 1 0,1-1 0,-1 0 0,0 0 0,-1 1 0,-3 3 64,0 0 0,0-1 0,-1 1 0,0-1 0,-10 6 0,-114 46 341,69-32-495,55-22-154,0 1 1,0-1-1,-13 2 1,17-4-32,0 0 0,0 1 0,1-1 1,-1 0-1,0 0 0,0 0 0,0-1 1,0 1-1,1 0 0,-1-1 0,0 1 1,0-1-1,1 0 0,-1 1 0,0-1 1,1 0-1,-3-2 0,3 2-89,0 0-1,0 0 1,1 0 0,-1 0-1,0 0 1,1-1 0,-1 1-1,1 0 1,0 0 0,-1-1-1,1 1 1,0 0 0,0 0-1,-1-1 1,1 1 0,0 0-1,1-1 1,-1 1 0,0 0-1,0 0 1,1-2 0,0-2-705,0 0 1,1 0 0,-1 1-1,4-6 1,4-3-705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4:15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51 6720,'-16'-30'3040,"2"9"3456,14 25-5601,5-4 97,4 5-576,16-2-160,3 6-160,15 0-96,5 3 32,22 0-2847,6 6 1535,-6-1-6624,-17-17 4416,-1-5 1152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4:16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74 197 7040,'0'0'135,"-1"0"1,1 0-1,-1 0 1,1 0-1,-1 0 0,1 1 1,-1-1-1,0 0 1,1 0-1,-1 0 1,1 1-1,-1-1 1,1 0-1,0 0 1,-1 1-1,1-1 0,-1 0 1,1 1-1,0-1 1,-1 1-1,1-1 1,-1 0-1,1 1 1,0-1-1,0 1 0,-1-1 1,1 1-1,0-1 1,0 1-1,0-1 1,-1 1-1,0 21 1158,0-8-643,-23 149 3272,7-60-2964,14-63-669,2-28-89,0 1 0,-1 0-1,-5 17 1,5-22-79,0-3 351,3-8 101,1-18-171,22-118-81,-18 108-349,10-45 192,9-54-115,-12 76-138,-8 36 131,4-32 0,-8 39-7,0 1 24,0 1 0,1-1 1,0 0-1,3-10 0,8 36-59,-8-7 51,0 0 1,-1 1 0,0-1 0,0 1 0,-1 0-1,-1 0 1,3 19 0,-3-17-86,1 1-1,0 0 1,8 20 0,1-7 114,0 0 0,22 31 0,-33-56-60,0 1 1,0-1-1,0 0 0,0 0 1,0 0-1,0 0 1,1 0-1,-1 0 0,0 0 1,1 0-1,-1-1 0,0 1 1,1 0-1,-1-1 1,1 1-1,-1-1 0,1 0 1,-1 1-1,1-1 0,-1 0 1,1 0-1,0 0 1,-1 0-1,1 0 0,-1 0 1,1 0-1,-1-1 0,1 1 1,-1-1-1,1 1 1,-1-1-1,1 1 0,1-2 1,3-2 12,0 0-1,0 0 1,0 0 0,-1 0 0,0-1 0,7-7 0,1-4-70,1-1 1,-2 0-1,14-25 1,24-60-138,-47 97 174,10-31-15,-11 28-6,0 0 0,1 1 1,0 0-1,1 0 0,-1 0 0,10-13 1,-13 20 12,0 0 0,0-1 0,1 1 0,-1 0 0,0 0 0,0-1 0,1 1 0,-1 0 0,0-1 0,1 1 0,-1 0 0,0 0 0,1 0 0,-1-1 0,0 1 0,1 0 0,-1 0 0,0 0 0,1 0 0,-1 0 0,1 0 0,-1 0 0,0 0 0,1 0 0,-1 0 0,1 0 0,-1 0 0,0 0 0,1 0 0,-1 0 0,0 0 0,1 0 0,-1 0 0,1 1 0,-1-1 1,0 0-1,1 0 0,-1 0 0,0 1 0,1-1 0,-1 0 0,0 0 0,0 1 0,1-1 0,-1 0 0,0 1 0,1-1 0,7 20-209,-8-20 209,17 59 81,12 90 0,-13-63 165,1 42 151,-12-68-1578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4:17.0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12 172 5888,'-12'-20'1898,"39"19"5126,-22 1-7354,3 0 701,1-1 0,0 0 1,0-1-1,-1 0 0,1 0 1,-1-1-1,9-4 0,55-30 824,-67 34-1121,0 0 0,0-1 1,0 0-1,-1 0 0,1 0 1,-1-1-1,0 0 0,0 0 1,3-6-1,-6 10-71,-1 0-1,1 0 1,0-1 0,-1 1-1,1-1 1,-1 1 0,1 0-1,-1-1 1,0 1 0,0-1-1,0 1 1,1-1 0,-1 1-1,-1-1 1,1 1 0,0-1-1,-1-1 1,1 2-28,-1-1 0,0 1 1,0 0-1,0 0 0,0 0 0,0 0 0,0-1 1,0 1-1,0 1 0,0-1 0,0 0 0,-1 0 0,1 0 1,0 1-1,-1-1 0,1 1 0,0-1 0,-1 1 1,1-1-1,-1 1 0,-1 0 0,-3-1-6,-1 0-1,1 1 1,-1-1-1,1 2 1,-1-1-1,1 1 1,0 0-1,-1 0 1,1 1-1,0 0 1,0 0-1,-8 3 1,10-3 120,0 0 1,0 0 0,0 1 0,0-1-1,0 1 1,0 0 0,1 0 0,-1 0-1,1 0 1,0 0 0,0 1 0,0 0-1,1 0 1,-1-1 0,1 2 0,0-1 0,0 0-1,-2 5 1,2 0 33,1-1-1,0 1 1,0-1-1,1 0 1,0 1-1,0-1 1,1 1-1,0-1 1,1 0 0,0 1-1,0-1 1,1 0-1,0 0 1,0 0-1,1-1 1,0 1-1,0-1 1,1 0-1,0 0 1,0 0 0,0-1-1,1 0 1,11 9-1,-9-7-111,2-1 0,-1 0 1,1 0-1,0-1 0,1-1 0,-1 0 0,1 0 0,0-1 0,0-1 1,1 1-1,-1-2 0,1 0 0,0 0 0,-1-1 0,1 0 0,19-2 1,-17-1-815,0 0 0,-1-1 0,1-1 0,0 0 0,-1-1-1,15-7 1,6-5-1020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4:17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15 181 7712,'-15'-22'3783,"22"32"-2132,0 4-937,1 1 0,-2-1 0,0 1 0,-1 1 0,6 27-1,1 0 172,25 76 1153,45 164 553,-76-254-2407,16 61 774,-22-89-919,0 0-1,0 0 1,1 0 0,-1 0 0,0 1 0,1-1 0,-1 0 0,1 0 0,-1 0 0,1 0 0,-1 0-1,1-1 1,0 1 0,1 2 0,-2-4 10,1 0 0,0 0 0,-1 0 0,1-1-1,0 1 1,-1 0 0,0 0 0,1 0 0,-1 0 0,0-1 0,1 0 0,4-15-9,16-69 556,1-6-322,-15 67-251,52-159-57,34-65-115,-27 83-3142,-51 134 1824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4:19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513 111 1568,'1'-5'267,"1"1"-1,0 0 1,0 0-1,0 0 1,1 0 0,0 0-1,-1 0 1,1 1 0,0-1-1,1 1 1,5-5-1,-4 4 462,-1-1-1,1 0 0,-1 1 0,0-1 0,4-7 0,-5 0 1304,-3 11-1874,0 1-1,0-1 1,6-10 4409,-7 14-4400,0-1 1,1 0 0,-1 0-1,0 1 1,-1-1-1,1 0 1,0 0 0,-1 0-1,1-1 1,-3 3 0,-1 3 26,-10 14 70,-1-1-1,0 0 0,-2-1 0,0 0 1,-22 15-1,-5-3 29,-71 37 0,-55 15 445,164-80-700,-79 39 482,80-40-498,-7 5 484,14-5-249,10-1-176,39 2 136,-1 2 1,77 16-1,-85-12-167,-2 1 0,1 3 0,-1 0 0,66 35 0,-96-43-93,1 0 0,12 4 0,-5-6-3074,-16-3 2733,0 0-1,0-1 0,0 1 1,0 0-1,0 0 0,0 0 1,0-1-1,0 1 0,0-1 1,0 1-1,0-1 1,0 1-1,0-1 0,0 0 1,3-2-774,5-6-1800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4:20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 7 3488,'-2'-7'10178,"-2"14"-7605,-4 15-2055,-33 153 2377,20-79-2297,12-63-354,-2-1-1,-21 44 1,-9 24 374,39-93-507,0 1 0,1 0 0,-1 9 0,-1 10 139,2-25-226,1-1 1,0 0-1,-1 1 1,1-1 0,0 0-1,0 1 1,0-1-1,0 0 1,0 1-1,0-1 1,0 0 0,1 1-1,-1-1 1,0 0-1,1 0 1,-1 1 0,1-1-1,0 0 1,0 2-1,0-2 6,0-1-1,0 1 1,0 0-1,1-1 1,-1 1 0,0-1-1,0 1 1,0-1-1,0 0 1,1 1-1,-1-1 1,0 0-1,0 0 1,1 0 0,-1 0-1,0 0 1,0 0-1,1 0 1,0-1-1,77-14 340,-7 1-151,-33 11-300,52 2 1,-46 2-4071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4:21.1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35 7392,'0'-1'165,"-1"1"1,1 0 0,0-1 0,0 1-1,0-1 1,-1 1 0,1-1-1,0 1 1,0-1 0,0 1-1,0 0 1,0-1 0,0 1-1,0-1 1,0 1 0,0-1-1,0 1 1,0-1 0,0 1-1,0-1 1,0 1 0,1-1 0,-1 1-1,0 0 1,0-1 0,1 1-1,-1-1 1,1 0 0,0 0 231,0 0 0,0 0 0,1 0 0,-1 0 0,1 0 0,-1 0 1,1 0-1,2-1 0,2 0 202,1 0 0,-1 1 1,0-1-1,11 0 0,216 0 1674,-118 4-2604,-105-2-708,0 1 0,0 1 1,11 3-1,-20-5 780,0 0 0,0 0 0,0 0 0,0 0 0,0 0 0,0 0 0,0 0 0,1 0 0,-1-1-1,0 1 1,0 0 0,0-1 0,0 1 0,0 0 0,0-1 0,1 0 0,-2 0 125,6-2-1738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4:21.4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94 7968,'-39'-42'2944,"39"29"1088,11 8-2816,3-4 991,14 2-1279,15-1-32,19 2-544,8 3-224,1 3-64,-10 3-288,-3 6 128,-7 3-3616,-4 2 2017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4:22.3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530 9 4064,'3'-8'8181,"2"17"-6181,-5-7-1865,0 0-1,0 0 1,0 0 0,0 0 0,0 0-1,-1 0 1,1 0 0,-1 0 0,1 0-1,-1 0 1,0 0 0,1 0 0,-1 0-1,0-1 1,-3 4 0,-21 27 921,20-26-775,-148 164 1991,117-132-1829,-1-1-1,-2-1 1,-1-3 0,-77 50-1,95-69-130,-27 22 0,48-35-301,1-1 0,0 0 1,0 0-1,-1 0 0,1 1 0,0-1 0,0 0 0,-1 0 0,1 0 0,0 1 0,0-1 0,0 0 0,-1 1 1,1-1-1,0 0 0,0 0 0,0 1 0,0-1 0,0 0 0,0 1 0,0-1 0,0 0 0,0 1 0,0-1 0,0 0 1,0 1-1,0-1 0,0 0 0,0 1 0,0-1 0,0 0 0,0 0 0,0 1 0,0-1 0,0 0 0,0 1 0,1-1 1,-1 0-1,0 0 0,0 1 0,0-1 0,0 0 0,1 0 0,-1 1 0,0-1 0,0 0 0,1 0 0,-1 0 1,0 1-1,1-1 0,-1 0 0,0 0 0,0 0 0,1 0 0,0 1 0,22 6 460,-15-6-325,197 57 1016,-111-32-884,97 28-76,-124-30-1249,-24-6-4215,-39-17 4318,-1 1 1,0-1-1,0 1 0,0 0 0,5 4 1,-1 8-4960,-7-13 5667,0-1 0,0 1 0,0-1 0,-1 1 0,1 0 0,0-1-1,0 1 1,0-1 0,-1 1 0,1 0 0,-1 0-236,-8 4-2680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43:18.1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0 588 1568,'1'6'9461,"21"-29"-8000,9-7-626,-25 23-763,0 0 0,1 0 0,0 1 0,10-7 0,-3 5 25,0-2-1,-1 1 1,0-2 0,-1 0 0,0 0-1,13-17 1,7-12-107,-11 12 6,0-2-8,-14 17 72,-1-2 0,0 1 0,6-24 0,-8 25-7,-3 9-98,0 0 0,0-1 0,0 1 1,1-10-1,-1 4-143,1 20-189,-3 14 323,-4 26 0,1-26 28,1 28 0,3-36 3,-1 4-31,5 36-1,-3-50 31,1 0 1,-1 0-1,1 1 0,0-1 1,0 0-1,1 0 1,0-1-1,0 1 0,7 9 1,-4-7 28,1 0 0,0 0 1,1-1-1,-1 0 0,12 7 1,-14-10 78,1 0-41,0 0 1,0-1-1,11 6 1,-14-8-10,0 0 1,-1 0-1,1-1 1,0 1-1,0-1 1,0 0-1,-1 0 1,1 0-1,0 0 1,0 0-1,-1-1 1,1 1-1,3-2 1,4-1 29,-1-1 0,1-1 0,-1 1 0,-1-1 0,1-1 0,-1 1 0,1-1 0,-2-1 0,1 0 0,7-8 0,-2 0-53,0-1 1,-1 0 0,-1-1 0,11-22 0,-13 18 9,11-35 1,-6 16 15,-5 11-58,-2 0 1,6-40 0,-2 9 187,1-12 148,-11 49-602,-1 14 137,0 9 86,-1 1-390,0 1 428,0 1 0,0 0 0,1-1 0,-1 1 0,1 0 0,-1-1 0,1 1 0,0 4 0,-3 17 15,-4 17-100,-3 57-1,10-93 116,-2 40-105,1-23 138,0 0 1,-6 27-1,-11 64-26,10-74 131,6-30-104,-1-1-1,2 0 1,-1 0 0,1 9-1,-1-10-130,1-6 79,1 0-1,-1 0 1,1 0 0,0 0 0,-1 0-1,1 0 1,0 0 0,0 0-1,0 0 1,0 1 0,-1-1-1,2 0 1,-1 1 0,0-1 94,0 0-74,0-1 0,1 0 0,-1 0 0,0 0 0,0 0 1,0 0-1,1 0 0,-1 1 0,0-1 0,0 0 0,1 0 0,-1 0 0,0 1 0,0-1 1,0 0-1,0 0 0,1 1 0,-1-1 0,0 0 0,0 0 0,0 1 0,0-1 0,0 0 1,0 0-1,0 1 0,0-1 0,0 0 0,0 1 0,0-1 0,0 1 0,1 15 1517,12-60-1619,-4 23-41,-6 12 70,1-1 1,0 1-1,1 0 1,7-10 0,19-28-318,-31 46 370,1 1 0,-1-1 0,0 1 1,1-1-1,-1 1 0,1-1 0,-1 0 1,1 1-1,0 0 0,-1-1 0,1 1 1,-1-1-1,1 1 0,0 0 0,-1-1 1,1 1-1,0 0 0,-1 0 0,1 0 1,0 0-1,0-1 0,-1 1 0,1 0 1,1 0-1,-1 1 8,0-1 0,0 0 0,1 1 0,-1-1 0,0 1 0,0 0 0,0-1 0,0 1 0,0 0 1,0-1-1,0 1 0,2 2 0,1 2 7,0 0 0,-1 0 0,1 0 0,4 10 0,7 11 201,34 48 1,-39-62-223,1-1 0,0-1 0,0 0 0,16 10 0,-20-15 93,0 1-29,0-2 0,1 1 0,-1-1 0,1 0 0,0 0 0,0-1-1,0 0 1,0-1 0,1 0 0,-1 0 0,1-1 0,-1 0 0,1 0 0,-1-1 0,1 0 0,0 0-1,-1-1 1,1 0 0,-1-1 0,1 0 0,-1 0 0,0-1 0,0 0 0,0-1 0,12-6 0,0-2 88,33-28 1,-47 35-120,0 0-1,-1-1 0,1 0 1,-2 0-1,1 0 0,-1-1 1,0 0-1,0 1 0,5-13 1,-9 18-6,4-9 54,-1 0-1,0 0 1,2-16 0,-5 24-60,1 0 1,-1 0 0,0 0 0,0 0-1,0 0 1,0-1 0,0 1-1,-1 0 1,1 0 0,-1 0 0,1 0-1,-1 0 1,0 0 0,0 0 0,0 0-1,0 1 1,0-1 0,0 0 0,0 0-1,0 1 1,-1-1 0,1 1 0,-1-1-1,-2-1 1,2 2-42,1 0-1,0 1 1,-1-1-1,1 1 1,-1 0 0,1-1-1,0 1 1,-1 0-1,1 0 1,-1 0-1,1 0 1,-1 0 0,1 0-1,-1 0 1,1 0-1,-1 1 1,1-1-1,-2 1 1,-27 14-307,17-8 337,4-2-36,1 1 0,0 0 0,0 0-1,0 1 1,1 0 0,-10 11 0,0 1-15,15-17 64,0 0 1,0 0-1,1 1 0,-1-1 1,1 1-1,0-1 0,0 1 0,0-1 1,0 1-1,0 0 0,0 0 1,1 0-1,0-1 0,-1 1 1,1 0-1,0 0 0,0 0 1,0 0-1,1-1 0,-1 1 1,2 5-1,0-3-4,-1-1-1,1 1 1,-1-1-1,1 0 0,0 0 1,1 0-1,-1 0 1,1 0-1,0-1 1,0 1-1,0-1 1,7 7-1,-8-9 8,14 11 208,24 13-1,-35-22-147,1 0 1,-1-1 0,1 1-1,0-2 1,-1 1-1,1 0 1,0-1 0,0 0-1,8 0 1,14-3 12,1 0-1,0-2 1,30-9-1,-54 12-300,0-1-1,0 0 1,-1 0-1,1 0 0,-1 0 1,1-1-1,5-5 1,7-3-3325,-10 8 2027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4:24.5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206 105 6240,'-7'-2'551,"5"2"-348,-1-1 1,1 0-1,0 0 1,-1 0-1,1 0 1,0 0-1,0 0 1,0-1-1,0 1 1,-3-3-1,4 3-63,0 0 1,0 1-1,0-1 0,0 1 1,-1 0-1,1-1 0,0 1 0,0 0 1,0 0-1,-1-1 0,1 1 1,0 0-1,0 0 0,0 0 1,-1 0-1,1 1 0,0-1 0,0 0 1,0 0-1,-1 1 0,1-1 1,0 1-1,0-1 0,0 1 0,-2 1 1,-3 1 240,1 1 1,-1 0-1,-6 5 0,5-2-140,1 0-1,-1 1 0,1-1 0,0 1 1,1 0-1,0 1 0,0-1 0,-3 10 1,-4 12 155,-8 32 1,17-51-340,-2 5 130,0 1-1,2 0 0,0-1 0,1 2 0,0-1 1,2 23-1,0-33-109,1 0-1,0 0 1,1-1 0,-1 1 0,1 0 0,0-1-1,1 1 1,0-1 0,0 0 0,0 0 0,1 0-1,0 0 1,0 0 0,0-1 0,1 0 0,0 0-1,0 0 1,7 5 0,-2-3 81,0 0 0,1-1 1,-1-1-1,1 1 0,1-2 0,-1 0 0,1 0 1,-1-1-1,1 0 0,0-1 0,0 0 0,24-1 0,-27-1-114,0 0 0,-1-1 0,1-1 0,0 1 0,-1-1 0,0-1 0,1 0 0,-1 0 0,0 0 0,0-1-1,-1-1 1,1 1 0,-1-1 0,0 0 0,0-1 0,0 0 0,-1 0 0,10-12 0,-8 6-29,0-1 0,0 0 1,-2 0-1,0-1 1,0 0-1,5-20 0,-3 0 94,7-54 0,-13 68-93,0 1-1,-2 0 1,0 0 0,-1 0 0,-1-1-1,-6-21 1,7 34-36,-1 0 0,0 0 0,-1 0 0,1 0 0,-1 1 1,-1-1-1,1 1 0,-1 0 0,0 0 0,-1 0 0,1 1 0,-1 0 0,0-1 0,-1 2 0,1-1 1,-1 1-1,0-1 0,0 1 0,-8-3 0,4 3 7,-1 0-1,1 0 1,-1 2-1,0-1 1,0 1 0,0 1-1,1 0 1,-16 1 0,10 1-182,-1 0 0,1 2 1,0 0-1,-30 10 1,42-12-143,-1 1 0,1 0 0,0 0 1,0 0-1,0 0 0,0 1 0,0 0 1,1-1-1,-1 1 0,1 1 0,0-1 1,-6 7-1,8-8 36,0 1 0,-1-1 0,1 1 0,0-1 0,0 1 0,1-1 0,-1 1 1,1-1-1,-1 1 0,1 0 0,0 0 0,0-1 0,0 1 0,0 0 0,0-1 0,0 1 0,1 0 0,0-1 1,-1 1-1,1-1 0,0 1 0,0-1 0,3 5 0,1 1-662,0-1-1,0 0 1,1 0 0,0 0 0,0-1-1,1 1 1,8 5 0,22 14-808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4:24.8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181 10 8640,'-23'-9'3200,"7"18"-2496,2-1-192,6 1 1408,-6 3-1152,-6 4 255,1-2-607,0-2-192,5 1-128,0-5-96,5 1 32,4-5 96,0 1-64,34-31-8671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4:34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 6 3232,'-13'7'7756,"-18"10"-6019,10-4-1049,10-7-282,1 1 0,-18 13 0,25-17-366,-1 1-1,1-1 1,0 1-1,0 0 1,1-1 0,-1 1-1,1 1 1,0-1-1,0 0 1,-3 9-1,1 0 72,1 0 0,1 0 0,0 0 0,1 1-1,0-1 1,2 19 0,-1-26-24,1 0 1,0 0-1,0 1 1,0-1-1,1-1 0,0 1 1,0 0-1,1 0 0,-1-1 1,1 1-1,1-1 1,-1 0-1,1 0 0,-1 0 1,1 0-1,5 3 0,-7-6-56,0-1 0,0 0-1,0-1 1,0 1-1,0 0 1,0-1-1,0 1 1,0-1-1,0 1 1,0-1-1,0 0 1,0 0-1,0 0 1,1 0-1,-1 0 1,0-1-1,0 1 1,0-1-1,0 1 1,0-1-1,0 0 1,3-1-1,4-2 87,-1 0-1,1-1 1,13-9-1,-7 1-2,0 0 0,-1 0-1,0-2 1,-1 0-1,0 0 1,-2-1 0,0 0-1,0-1 1,14-34-1,-23 47-99,-1-1 0,1 1 0,-1-1 0,0 1 0,-1-1 0,1 1 0,-1-1 0,1 0 0,-2 1 0,1-1 0,0 0 0,-1 1 0,0-1 0,0 0 0,-2-5 0,2 7-46,0 0 1,-1 1-1,1-1 1,-1 0-1,0 1 1,1-1-1,-1 1 0,0-1 1,-1 1-1,1 0 1,0 0-1,-1 0 1,1 0-1,-1 0 1,1 1-1,-1-1 1,0 1-1,0-1 1,0 1-1,0 0 1,0 0-1,0 1 1,-4-2-1,4 2-235,0 0-1,0-1 1,1 1 0,-1 0-1,0 0 1,0 1-1,0-1 1,0 0 0,0 1-1,1 0 1,-1 0 0,0 0-1,0 0 1,1 0-1,-1 0 1,1 1 0,-1-1-1,1 1 1,0 0-1,-3 2 1,2 0-363,0-1 0,0 1-1,1 0 1,-1 0 0,1 0-1,0 0 1,0 1 0,1-1 0,-1 1-1,1-1 1,-1 10 0,-2 13-2634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4:35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1 5056,'-2'0'156,"0"0"0,0 0 1,0 0-1,0 1 0,0-1 1,0 1-1,0 0 0,1-1 1,-1 1-1,0 0 0,0 0 0,0 0 1,1 0-1,-1 1 0,1-1 1,-1 0-1,1 1 0,-1-1 1,1 1-1,0-1 0,0 1 1,-1 0-1,1-1 0,1 1 0,-2 2 1,-19 32 1781,6-13-836,1 2 0,1 0 0,-12 37 0,23-56-873,1-1-1,0 1 1,0 0-1,0-1 1,1 1-1,0 0 0,0 0 1,0 0-1,1-1 1,0 1-1,2 6 1,-3-10-159,1 0 0,0 0 0,-1 0 1,1 0-1,0 0 0,0 0 0,0-1 1,0 1-1,1 0 0,-1-1 0,0 1 1,1-1-1,-1 1 0,1-1 0,0 0 1,-1 0-1,1 0 0,0 0 0,0 0 1,0 0-1,-1 0 0,1 0 0,0-1 0,0 1 1,0-1-1,0 1 0,0-1 0,1 0 1,-1 0-1,0 0 0,0 0 0,0 0 1,0 0-1,2-1 0,1 0-2,0-1-1,0 1 1,-1-1 0,1 0-1,0 0 1,-1-1 0,1 1 0,-1-1-1,0 0 1,0 0 0,0-1-1,6-6 1,-3 2-26,0 0-1,0-1 1,-1 0-1,10-20 1,-14 25-50,-1 0-1,1 0 1,-1-1-1,0 1 1,0 0-1,0-1 1,-1 1 0,1-8-1,-7-35-632,3 27 265,1 13-151,1-1 0,-1 1 0,-1 0 0,1 1 0,-1-1 0,-1 0 0,1 1 0,-1 0 0,-5-8 1,19 47-12722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4:36.0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67 276 3136,'-14'-15'6692,"11"49"-5904,2-21-146,-27 179 2350,10-68-1856,17-111-1127,0 7 1606,1-20-1600,0 0 1,0 0-1,0 0 1,0 0-1,0 0 0,0 0 1,0 0-1,0 0 0,0 0 1,0 0-1,0 0 0,0 0 1,0 0-1,0 0 0,1 0 1,-1 1-1,0-1 1,0 0-1,0 0 0,0 0 1,0 0-1,0 0 0,0 0 1,0 0-1,0 0 0,0 0 1,0 0-1,0 0 0,1 0 1,-1 0-1,0 0 0,0 0 1,0 0-1,0 0 1,0 0-1,0 0 0,0 0 1,0 0-1,0 0 0,0 0 1,0-1-1,0 1 0,0 0 1,0 0-1,1 0 0,-1 0 1,0 0-1,0 0 1,0 0-1,0 0 0,0 0 1,0 0-1,0 0 0,0 0 1,0 0-1,0 0 0,7-11 387,6-13-358,-1 0-1,-2-1 0,0-1 0,9-39 0,15-113 17,-19 88-165,23-83-28,-36 167 149,-1 1 0,2-1 1,4-10-1,-7 16-18,0 0-1,0 0 1,0 0 0,0 0-1,0 0 1,0 0-1,0 0 1,0 0 0,0 0-1,0 0 1,0-1 0,0 1-1,0 0 1,0 0-1,1 0 1,-1 0 0,0 0-1,0 0 1,0 0 0,0 0-1,0 0 1,0 0-1,0 0 1,0 0 0,0 0-1,1 0 1,-1 0 0,0 0-1,0 0 1,0 0-1,0 0 1,0 0 0,0 0-1,0 0 1,0 0 0,1 0-1,-1 0 1,0 0-1,0 0 1,0 0 0,0 0-1,0 0 1,0 0 0,0 0-1,0 0 1,0 0-1,0 0 1,0 0 0,1 1-1,-1-1 1,0 0 0,0 0-1,0 0 1,0 0-1,0 0 1,0 0 0,0 0-1,0 0 1,0 0-1,0 1 1,0-1 0,0 0-1,0 0 1,0 0 0,0 0-1,0 0 1,2 21-166,27 405 584,-28-419-439,0-1 155,-1 1 1,1-1-1,1 0 1,-1 0 0,4 8-1,-5-13-114,1-1 0,-1 1 0,0-1 0,0 0 0,1 1 0,-1-1 0,0 0 0,0 1 0,1-1 0,-1 0 0,0 1 0,1-1 0,-1 0 0,1 1 0,-1-1 0,0 0 0,1 0 0,-1 0-1,1 1 1,-1-1 0,1 0 0,-1 0 0,0 0 0,1 0 0,-1 0 0,1 0 0,-1 0 0,1 0 0,0 0 0,1-1 0,-1 1-1,1-1 1,-1 0-1,1 0 1,-1 0 0,1 0-1,-1-1 1,0 1 0,0 0-1,0 0 1,0-1-1,1 1 1,-1-2 0,13-22-323,-1 0 0,-1 0 0,9-30 0,-9 23 53,-10 27 219,65-156-318,-50 126 186,1 1-1,33-45 1,-51 78 159,16-16-86,-16 16 94,1 1 0,-1 0 0,0-1 0,0 1 0,1 0 0,-1 0 0,1-1 0,-1 1 0,0 0 0,1 0 0,-1 0 0,1 0 0,-1-1 0,0 1 0,1 0 0,-1 0 0,1 0 0,-1 0 0,1 0 0,-1 0 0,0 0 0,1 0 0,-1 0 0,1 0 0,-1 0 0,0 1 0,1-1 0,-1 0 0,1 0 0,-1 0 0,0 0 0,1 1 0,-1-1 0,1 0 0,-1 0 0,0 1 0,0-1 0,1 0 0,-1 1 0,0-1 0,1 0 0,-1 1 0,0-1 0,0 1 0,0-1 0,1 0 0,-1 1 0,0 0 0,3 7 87,-1 1 0,-1 0-1,1 0 1,-1-1 0,-1 15 0,-8 296 738,-10-155-870,13-117-2975,9-30 1178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4:36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19 146 6880,'1'-1'115,"-1"0"0,0 1 1,0-1-1,0 0 0,0 1 1,0-1-1,0 0 0,-1 1 1,1-1-1,0 0 0,0 1 1,0-1-1,-1 0 0,1 1 1,0-1-1,-1 1 0,1-1 1,0 0-1,-1 0 0,-1 1 18,1-1 0,0 1 0,0 0 1,0-1-1,-9 1 4031,20-6-2804,-5 3-1281,0-1 0,0 0 0,-1 0 0,1-1 0,-1 1 0,0-1 1,0 0-1,-1 0 0,1 0 0,-1 0 0,0-1 0,0 1 1,-1-1-1,0 0 0,0 0 0,0 0 0,-1 0 0,2-8 0,-3 13-73,0 0 0,0 1 0,0-1-1,0 1 1,0-1 0,0 0 0,0 1-1,0-1 1,0 0 0,0 1-1,0-1 1,0 0 0,0 1 0,-1-1-1,1 1 1,0-1 0,0 0-1,-1 1 1,1-1 0,0 1 0,-1-1-1,1 1 1,-1-1 0,1 1-1,-1-1 1,1 1 0,-1 0 0,1-1-1,-1 1 1,1 0 0,-1-1-1,1 1 1,-1 0 0,1-1 0,-1 1-1,0 0 1,1 0 0,-1 0 0,0 0-1,1 0 1,-1 0 0,-1 0-1,1 0 24,-1 1 0,1-1 0,-1 1 0,0-1 0,1 1 0,-1 0 0,1 0 0,-1 0 0,1 0 0,0 0 0,-1 0 0,1 0 0,0 0 0,0 1 0,-2 1 0,-1 3 136,0 0 0,1 0-1,-1 1 1,1-1 0,1 0 0,-1 1 0,1 0 0,0 0 0,1 0 0,0 0 0,-1 10-1,2-12-74,0 0 0,0 0 1,1 0-1,0 0 0,0 0 0,0 0 0,1 0 0,0-1 0,-1 1 0,2-1 0,-1 1 0,0-1 0,1 0 0,0 1 0,0-1 0,7 6 0,-6-6-47,0 0 0,0-1-1,1 1 1,-1-1 0,1 0 0,0-1 0,0 1-1,0-1 1,5 2 0,-6-3-225,-1 0 0,1 0 1,-1-1-1,1 1 0,-1-1 0,1 0 1,0 0-1,-1 0 0,1 0 0,-1-1 0,1 1 1,-1-1-1,1 0 0,4-2 0,-2 1-714,1-1 0,-1 0 1,0 0-1,0-1 0,0 0 0,0 0 0,7-7 0,6-9-4272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4:36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 7456,'-16'0'2421,"16"0"-2407,0 0 1,0 0-1,0 0 0,0 0 1,0 0-1,0 0 0,0 0 0,-1 0 1,1 0-1,0 0 0,0 0 1,0 0-1,0 0 0,0 0 1,0 0-1,0 0 0,-1 0 0,1 0 1,0 0-1,0 0 0,0 0 1,0 0-1,0 1 0,0-1 1,0 0-1,0 0 0,0 0 0,0 0 1,-1 0-1,1 0 0,0 0 1,0 0-1,0 0 0,0 0 1,0 1-1,0-1 0,0 0 1,0 0-1,0 0 0,0 0 0,0 0 1,0 0-1,0 0 0,0 0 1,0 1-1,0-1 0,0 0 1,0 0-1,0 0 0,0 0 0,0 0 1,0 0-1,0 0 0,0 1 1,0-1-1,0 0 0,0 0 1,0 0-1,0 0 0,1 0 0,-1 0 1,0 0-1,0 0 0,0 0 1,0 1-1,46 158 5943,-30-108-5178,48 130 1211,-47-144-1443,1 0 1,38 57-1,-26-46-184,-23-34-204,1-1 0,0-1-1,1 0 1,20 22 0,-25-30-53,-3-4-83,-1 0 0,1 1 0,0-1 1,-1 1-1,1-1 0,-1 1 0,1-1 1,-1 1-1,1-1 0,-1 1 0,0 0 0,1-1 1,-1 1-1,0-1 0,1 1 0,-1 0 1,0-1-1,0 1 0,1 0 0,-1 0 1,0-1-1,0 2 0,10-6 382,-8 2-378,0 0 0,0 1 0,0-1 0,0 0 0,-1 0-1,1 0 1,0-1 0,-1 1 0,0 0 0,0-1 0,2-4 0,6-10 61,6-6 73,-4 6-97,-1 1-1,11-27 1,34-111 44,-22 57-200,-15 46-109,30-72-2099,-5 36-3524,-24 55-293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5:00.8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654 221 2912,'-5'-4'6885,"9"-5"-4928,-3 4-1708,0 0-1,0 0 0,0 1 1,-1-1-1,0 0 1,0-8-1,-1 6-160,-1-1 0,1 1 0,-1 0 0,0 0-1,-1 0 1,0 0 0,0 1 0,0-1 0,-1 1 0,0 0 0,0 0 0,-1 0 0,1 0 0,-8-6 0,5 6-56,0 1 1,0 0 0,0 0 0,-1 0-1,1 1 1,-1 0 0,0 1 0,0 0 0,-1 0-1,1 0 1,-15-1 0,-8-1 70,0 1 0,0 2 0,-61 3 0,80 1-99,1-1 1,-1 2-1,0-1 1,1 2-1,-1-1 1,1 2-1,0-1 1,1 2-1,-1-1 1,1 1-1,0 1 1,0 0-1,-12 12 1,10-6 14,0 0 0,1 2 0,0-1 0,1 1 1,1 1-1,0 0 0,1 0 0,1 0 1,-6 23-1,1 5 41,1 0 1,-6 67-1,15-91 62,0-1-1,2 1 1,2 35 0,-1-47-64,1 0-1,0 0 1,0-1 0,0 1-1,1 0 1,0-1-1,0 0 1,1 0 0,0 0-1,0 0 1,11 12-1,-10-14-15,0-1 0,0 1 0,0-1 0,1 0 0,-1-1 0,1 0 0,0 0 0,0 0 0,10 3 0,-3-2 65,0-1 0,0 0 0,25 1 0,-4-4 23,-1-1-1,1-3 0,-1 0 0,41-12 0,-23 3 167,-45 11-256,0 0 0,0-1 0,-1 1 0,1-1 0,-1 0 0,8-6 0,-12 8-35,0 0 1,0 0 0,0 0 0,0 0-1,-1 0 1,1 0 0,0 0-1,-1-1 1,1 1 0,0 0-1,-1 0 1,0 0 0,1-1 0,-1 1-1,0 0 1,1-1 0,-1 1-1,0 0 1,0-1 0,0 1 0,0 0-1,0-1 1,-1 1 0,1 0-1,0-1 1,-1 1 0,1 0-1,0-1 1,-1 1 0,0 0 0,1 0-1,-1 0 1,-1-2 0,0 0-17,-1-1 0,1 1 0,-1 0 0,0 0 0,0 0 1,0 1-1,0-1 0,-1 1 0,1-1 0,-5-1 0,0 0-18,-1 1 0,1-1-1,-1 2 1,0-1 0,0 1-1,1 1 1,-1 0 0,-1 0-1,-8 1 1,10-1 41,7 1-17,0 0 0,-1 0 0,1-1 0,0 1 0,-1 0 0,1 0 0,-1 0-1,1 1 1,0-1 0,-1 0 0,1 1 0,0-1 0,-1 0 0,1 1-1,0 0 1,-1-1 0,0 2 0,1-1 64,25 7 234,-3-6-173,1-1 1,29-2-1,-8 0-22,85 7 414,-63-5 245,-64-1-704,2-2 102,-3 2-164,0 0-1,1 0 1,-1 0 0,0-1-1,0 1 1,1 0 0,-1 0 0,0 0-1,0 0 1,1 0 0,-1 0-1,0-1 1,0 1 0,1 0 0,-1 0-1,0 0 1,0-1 0,0 1-1,1 0 1,-1 0 0,0-1 0,0 1-1,0 0 1,0 0 0,0-1-1,0 1 1,1 0 0,-1 0 0,0-1-1,0 1 1,0-6-1703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5:04.2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32 828 3136,'-1'0'55,"0"0"-1,0 0 1,1 0 0,-1 0-1,0 0 1,0 0 0,0 0-1,1 0 1,-1 0 0,0 0-1,0 0 1,0 1 0,1-1-1,-1 0 1,0 1 0,0-1-1,1 1 1,-1-1 0,0 0-1,1 1 1,-1-1 0,1 1-1,-1 0 1,-13 12 5909,18-11-5646,0-2-108,0 1-1,0-1 0,-1 0 0,1 0 0,0 0 1,-1-1-1,1 1 0,0-1 0,-1 0 0,8-2 1,37-19 598,-27 12-520,8-5-94,0 0 1,-2-2 0,0 0-1,0-2 1,24-24 0,-36 28-164,0-1 1,-2 0 0,0 0 0,0-2 0,-2 1 0,12-24 0,42-117 108,-45 104-114,-3 10-72,11-52-1,-22 70 65,-1-1 0,-2 0 0,1-36 0,-4 57-118,-1-1 0,1 1 1,-1 0-1,0 0 1,-2-9-1,3 14 82,0 1-1,-1 0 1,1-1-1,0 1 1,0 0-1,0 0 1,0-1-1,0 1 1,-1 0-1,1 0 1,0-1-1,0 1 1,0 0-1,-1 0 1,1 0-1,0-1 1,0 1-1,-1 0 1,1 0-1,0 0 1,0 0-1,-1 0 1,1 0-1,0-1 1,0 1-1,-1 0 1,1 0-1,0 0 1,-1 0-1,1 0 1,0 0-1,-1 0 1,1 0-1,0 0 1,0 0-1,-1 0 1,1 0-1,0 1 1,-1-1-1,1 0 1,0 0-1,0 0 1,-1 0-1,1 0 1,0 1-1,0-1 1,-1 0-1,1 0 1,0 0-1,0 1 1,-1-1-1,-12 13-367,12-11 374,-75 78-382,62-65 455,0 1 0,2 1 1,0 0-1,0 1 0,2 0 1,0 1-1,-12 33 0,10-18 77,2 0-1,2 1 0,-8 59 1,14-71-69,0 1 1,2-1 0,3 33-1,-2-46-47,1-1 0,0 1-1,0-1 1,1 1 0,0-1-1,1 0 1,0 0 0,0-1 0,1 1-1,9 13 1,2-3 75,-10-10-21,1 0 0,0-1-1,0 0 1,1 0 0,0-1-1,1 0 1,-1 0 0,14 8 0,-16-12-3,0 0 1,1 0 0,-1-1-1,0 0 1,1 0 0,-1 0-1,1-1 1,0 1 0,-1-2-1,1 1 1,0-1-1,0 0 1,-1-1 0,1 1-1,10-3 1,-6 0-2,1 0 0,0-1-1,-1 0 1,1-1 0,-1 0-1,0 0 1,-1-1 0,18-14-1,-5 3-10,31-31-1,-46 40-33,-1 1 0,-1-2 0,1 1 0,-1-1 0,-1 0 0,0 0-1,6-15 1,-8 17-16,0-1 0,0 1-1,-1-1 1,0 0 0,0 0-1,-1 0 1,0 0 0,0 0-1,-1 0 1,0 0 0,0 0-1,-4-14 1,3 16-70,-1 0-1,0 0 0,-1 0 1,1 0-1,-1 0 1,0 1-1,-4-6 1,6 10 47,0 0 0,1 0 1,-1 0-1,0 0 1,0 0-1,0 0 0,0 1 1,0-1-1,0 0 1,0 0-1,0 1 0,0-1 1,0 1-1,0-1 1,0 1-1,-1-1 0,1 1 1,0 0-1,0-1 1,0 1-1,-1 0 1,1 0-1,0 0 0,0 0 1,-1 0-1,1 0 1,0 1-1,0-1 0,-1 0 1,1 0-1,0 1 1,0-1-1,0 1 0,0-1 1,0 1-1,0 0 1,0-1-1,0 1 0,0 0 1,0 0-1,0 0 1,0-1-1,-1 3 0,-3 2-1,1 0 0,0 0 0,1 1-1,-1-1 1,1 1 0,-3 8 0,-14 39-136,8-19 134,10-26 37,-1 1 0,1-1 0,1 1 0,-1-1 0,1 1 0,1-1 0,0 1 0,0-1 0,0 1 0,4 15 0,-3-19-6,0-1 0,0 0 0,0 0 0,1 0 0,-1 0 0,1 0 0,0 0 0,1 0 0,-1-1 0,0 1-1,1-1 1,0 1 0,0-1 0,0 0 0,0 0 0,1 0 0,-1-1 0,1 1 0,-1-1 0,1 0 0,0 0 0,0 0 0,6 2-1,2-2 74,0-1 0,-1 1 0,1-2 0,0 0 0,0 0 0,0-1 0,-1 0 0,14-4 0,17-1 220,-27 3-246,1 0 1,-1-1-1,0 0 1,14-7-1,58-29-8,-66 30-49,-6 1 24,1-1-1,-1 0 0,20-18 1,-25 18 28,1 1 1,1 0 0,-1 1-1,1 1 1,26-12 0,-37 18-61,0 1 0,0 0 0,0-1 1,0 1-1,1 0 0,-1 0 0,0 0 1,0 0-1,0 0 0,1 0 0,-1 0 1,0 0-1,0 0 0,0 0 0,0 1 1,1-1-1,-1 0 0,0 1 0,0-1 1,0 1-1,0 0 0,0-1 0,0 1 1,0 0-1,0-1 0,0 1 0,-1 0 0,2 1 1,1 3-7,0-1 1,0 0-1,-1 1 1,1 0 0,1 6-1,-1-2-40,0 0 59,-1 0 0,0 1-1,0-1 1,-1 1 0,-1-1 0,1 1 0,-3 14 0,1 3 184,3-16 36,-1-10-221,-1-1 1,0 0-1,0 0 1,0 0-1,0 0 1,0 0-1,0 1 1,0-1 0,1 0-1,-1 0 1,0 0-1,0 0 1,0 0-1,0 0 1,1 0-1,-1 0 1,0 0-1,0 0 1,0 1 0,0-1-1,1 0 1,-1 0-1,0 0 1,0 0-1,0 0 1,1 0-1,-1 0 1,0 0 0,0-1-1,0 1 1,1 0-1,14-11 557,-8 4-550,0 0-35,0 0 0,0 0-1,8-13 1,14-14-21,-15 19-30,19-17 40,-30 30 14,0-1-1,0 1 0,0 0 0,0 0 0,1 0 1,-1 1-1,1-1 0,0 1 0,5-2 0,-7 3-2,0 0-1,0 0 0,0 0 1,0 0-1,0 1 1,0-1-1,0 1 0,0-1 1,0 1-1,0-1 0,0 1 1,0 0-1,0 0 1,0 0-1,0 0 0,-1 0 1,1 1-1,0-1 0,-1 1 1,1-1-1,-1 1 0,1-1 1,0 3-1,5 5 35,0 1 0,-1 0 0,5 11 0,-2-5 127,-6-11-59,0 0 0,1-1 0,0 1 0,0-1 0,0 0-1,0 0 1,1 0 0,-1-1 0,1 0 0,0 0 0,0 0-1,0 0 1,0-1 0,0 0 0,1 0 0,-1 0 0,1-1-1,9 2 1,2-1 37,0-1 1,1-1-1,-1 0 0,0-1 0,18-3 0,44-12-213,-46 7-2786,-13 4 1032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5:08.9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172 857 2656,'0'0'77,"1"-1"1,-1 1 0,0-1-1,0 1 1,0-1-1,0 1 1,0-1-1,-1 1 1,1-1 0,0 0-1,0 1 1,0-1-1,0 1 1,-1 0-1,1-1 1,0 1 0,0-1-1,-1 1 1,1-1-1,0 1 1,-1-1-1,1 1 1,-1-1 0,1 1 50,-1 0 0,1 0 0,-1 0 1,1 0-1,-1 0 0,1 0 1,-1 0-1,1 0 0,-1 0 0,1 0 1,-1 0-1,1 0 0,-1 1 1,1-1-1,-1 0 0,1 0 0,-1 1 1,1-1-1,-1 1 0,-2 1 177,0 0 0,0 1 0,0-1-1,1 1 1,-4 3 0,-20 33 850,-27 51 1,23-39-662,25-41-440,0-1 0,0 1 1,-6 19-1,10-27-23,0 1-1,1-1 1,0 1 0,-1-1 0,1 1 0,0-1 0,0 1 0,0 0 0,1 4 0,0-6 12,-1 1 0,1-1 0,-1 0 1,1 0-1,-1 0 0,1 0 1,0 1-1,0-1 0,0 0 0,-1 0 1,1 0-1,0-1 0,0 1 1,0 0-1,0 0 0,1 0 0,-1-1 1,0 1-1,0-1 0,2 2 1,-1-2 17,0 1 0,0-1 1,0 0-1,0 0 1,0 0-1,0 0 0,-1 0 1,1 0-1,0 0 1,0-1-1,0 1 1,0 0-1,0-1 0,3-1 1,27-16 377,-24 13-338,8-5 3,0-1 0,-1-1 0,-1 0 1,17-19-1,46-62 223,-48 51-167,-2-2 0,29-61 0,30-102 123,-77 179-269,-1 0 0,-1 0 1,-1-1-1,-2 1 0,1-33 1,-4 22-58,-2 1 0,-2 0 0,-9-51 0,7 66 26,-11-36-1,14 53-23,0 0 1,0 0-1,-1 1 0,0 0 1,0-1-1,0 1 1,-1 0-1,0 1 0,1-1 1,-2 1-1,-7-7 1,12 10 28,-1 1 0,0-1 0,0 1 0,0-1 0,0 1 0,0-1 0,0 1 1,0 0-1,0-1 0,0 1 0,0 0 0,0 0 0,0 0 0,0 0 1,0 0-1,0 0 0,0 0 0,-1 0 0,1 0 0,0 1 0,0-1 0,0 0 1,0 1-1,0-1 0,0 1 0,1-1 0,-1 1 0,0-1 0,0 1 1,0 0-1,0-1 0,1 1 0,-1 0 0,0 0 0,0 1 0,-3 2-44,0 1 0,1 0-1,0 0 1,-5 12-1,-11 33-68,-18 71-1,22-64 79,-48 200 184,56-215-158,2 0 0,2 1 0,2-1 0,4 49 0,-1-71 49,0 0 1,2-1-1,0 1 1,13 35-1,-14-48 32,0 0 0,1 0 0,0 0-1,0 0 1,1-1 0,-1 0 0,1 0-1,1 0 1,-1 0 0,1-1 0,0 0-1,0 0 1,1-1 0,-1 0-1,11 5 1,-6-4-18,0 0 1,1-2-1,-1 1 0,1-1 0,0-1 0,0 0 0,0-1 1,0 0-1,1 0 0,-1-2 0,0 1 0,0-2 1,0 0-1,0 0 0,0-1 0,0 0 0,-1-1 0,0 0 1,1-1-1,-1-1 0,-1 1 0,1-2 0,-1 1 1,0-2-1,-1 1 0,0-1 0,0-1 0,0 1 0,-1-1 1,-1-1-1,0 0 0,9-15 0,-5 4 23,-1 0 0,-1-1-1,9-36 1,-14 43-64,-1 0-1,-1 0 0,0 0 1,-1-1-1,-1 1 0,-2-23 0,2 37-11,0 0-1,0-1 1,0 1-1,-1 0 0,1-1 1,0 1-1,0 0 1,-1 0-1,1-1 0,-1 1 1,1 0-1,-1 0 1,1 0-1,-1 0 0,0 0 1,0 0-1,1 0 0,-1 0 1,0 0-1,0 0 1,0 0-1,0 0 0,0 0 1,0 1-1,-2-2 1,2 2-9,0 0 0,-1 1 0,1-1 0,0 0 0,0 0 0,-1 1 1,1-1-1,0 0 0,0 1 0,0-1 0,0 1 0,-1 0 0,1-1 0,0 1 1,0 0-1,0 0 0,0-1 0,0 1 0,1 0 0,-1 0 0,0 0 1,0 0-1,-1 3 0,-2 3-2,-1 1 0,1-1 1,1 1-1,-1 0 0,1 0 1,1 1-1,-3 15 0,-5 62-97,9-70 128,1-1 1,0 0 0,1 0-1,1 0 1,5 22 0,-4-27 14,1 1 0,0-1 1,0 0-1,1 0 0,0-1 1,1 1-1,0-1 0,8 10 1,-13-17-6,1 0 0,0-1 0,-1 1 0,1-1 0,0 1 0,-1-1 0,1 0 0,0 1 0,0-1 0,0 0 0,0 0 0,0-1 0,1 1 0,-1 0 0,0-1 0,0 1 0,0-1 0,1 0 0,-1 1 0,0-1 0,0 0 0,1-1 0,-1 1 0,0 0 0,0-1 0,1 1 0,-1-1 0,0 1 0,0-1 0,0 0 0,4-2 0,4-4 79,0 1 0,0-1 0,-1-1 0,16-15 0,-24 23-92,27-27 169,98-103 231,-100 99-482,1 2 0,1 2 0,44-34 0,-71 59 72,0 1-1,1 0 1,-1 0-1,1 0 1,-1 0 0,1 0-1,0 1 1,-1-1-1,1 0 1,0 1-1,0-1 1,-1 1 0,1 0-1,0-1 1,0 1-1,0 0 1,-1 0-1,1 0 1,0 0 0,0 1-1,0-1 1,-1 0-1,3 2 1,-2-1 4,0 0 0,-1 0 1,1 0-1,0 1 0,-1-1 0,0 1 0,1-1 1,-1 1-1,0 0 0,0-1 0,0 1 1,0 0-1,0 0 0,0 0 0,0-1 0,-1 1 1,1 0-1,-1 0 0,1 0 0,-1 0 1,0 3-1,2 25-35,-2 0 1,-1 0-1,-9 58 0,1-23 184,9-57-128,0-6-7,0 1 0,0-1 0,-1 1 0,1-1 0,-1 0 0,1 1 0,-1-1 0,0 1-1,-1 2 1,2-3 244,6-4-38,9-6 17,-4 0-15,20-19-1,-13 10-205,-1 0-71,0-1 1,-1-1-1,26-39 1,-6 7 32,16-13-160,-52 63 174,1 0 0,-1 0 0,1 1-1,-1-1 1,1 0 0,-1 1-1,1-1 1,0 0 0,-1 1-1,1-1 1,0 1 0,0-1 0,-1 1-1,1 0 1,0-1 0,1 0-1,-1 3 22,-1-1-1,1 0 1,-1 1-1,0-1 1,0 1-1,0-1 1,1 1-1,-1-1 1,-1 0-1,1 3 1,0-2-4,5 102-361,-1 13 453,-4-110-65,0 0-1,1 0 1,-1 0-1,2 0 1,-1 0-1,1 0 1,0 0 0,0 0-1,1 0 1,0-1-1,5 9 1,-7-14-28,-1-1 0,0 0 0,1 1 0,-1-1 0,1 0 0,-1 1 0,1-1 0,-1 0 0,1 1 0,-1-1 1,1 0-1,-1 0 0,1 0 0,0 0 0,-1 1 0,1-1 0,-1 0 0,1 0 0,-1 0 0,1 0 0,0 0 0,-1 0 0,1 0 1,-1-1-1,1 1 0,-1 0 0,1 0 0,-1 0 0,1-1 0,0 1 0,-1 0 0,1-1 0,17-12 143,-16 11-126,12-12 24,0 0 0,-1-1 0,-1-1 0,17-28 0,-16 24-70,52-86 219,-26 42-277,-20 33 126,-19 31-55,0 0 1,0 0 0,0 0-1,0-1 1,0 1 0,0 0-1,0 0 1,0 0 0,0 0-1,0 0 1,0 0 0,0 0-1,0 0 1,0 0 0,0 0-1,0 0 1,0 0 0,0 0-1,0-1 1,0 1 0,0 0-1,0 0 1,0 0 0,0 0-1,0 0 1,0 0 0,0 0-1,1 0 1,-1 0 0,0 0-1,0 0 1,0 0 0,0 0-1,0 0 1,0 0 0,0 0-1,0 0 1,0 0 0,0 0-1,0 0 1,0 0 0,1 0-1,-1 0 1,0 0 0,0 0-1,0 0 1,0 0 0,0 0-1,0 0 1,0 0 0,0 0-1,0 0 1,0 0-1,0 0 1,0 0 0,0 0-1,0 0 1,0 1 0,1-1-1,-1 0 1,0 0 0,0 0-1,0 0 1,0 0 0,0 0-1,0 0 1,1 9-181,0 19 161,-1-22-18,-1 19-27,1-9 84,0-1 1,0 1-1,2 0 0,6 29 0,-3-24 57,1-2-85,0 1 0,11 23 1,-15-38 51,1 0 1,-1 0 0,1-1 0,0 1 0,1-1 0,-1 0 0,1 0 0,0 0 0,0 0 0,0-1 0,0 1 0,0-1 0,9 4 0,-10-6-11,0 1 0,0-1 0,0-1 0,0 1-1,1 0 1,-1-1 0,0 0 0,0 1 0,1-1 0,-1-1 0,0 1 0,0 0 0,4-2 0,2 0 2,0-1 0,0 0 0,10-6-1,-7 4-7,-2-2-1,1 0 0,-1 0 0,0-1 1,0 0-1,-1 0 0,11-15 1,53-74-97,-40 49 69,-23 33-26,-8 11 7,1-1-1,0 1 0,0 0 1,0 0-1,1 0 1,0 0-1,-1 0 1,1 1-1,5-4 0,-9 7 24,0 0 0,1 0 0,-1 0 0,0 0 0,1 0 0,-1 0 0,1 0-1,-1 0 1,0 0 0,1 0 0,-1 0 0,0 0 0,1 0 0,-1 0 0,0 0-1,1 0 1,-1 0 0,0 0 0,1 0 0,-1 0 0,0 0 0,1 1 0,-1-1-1,0 0 1,1 0 0,-1 1 0,0-1 0,1 0 0,-1 0 0,0 1 0,0-1 0,0 0-1,1 0 1,-1 1 0,0-1 0,0 0 0,0 1 0,0-1 0,1 0 0,-1 1-1,0-1 1,0 0 0,0 1 0,0-1 0,0 1 0,3 22-13,-3-17 42,2 24 37,-1 0 0,-2 0 0,0 0 0,-7 29-1,7-49 160,4-10-101,7-12-32,-1-1 1,16-15-41,-14 15-86,1-1 0,14-11 0,-23 22 25,1 0 0,0 0 0,0 0 0,0 1 0,0-1 0,0 1 0,1 0 0,-1 1 0,1-1 0,-1 1 0,1 0 0,7-1 0,0 1 11,0 2-1,1-1 1,-1 2 0,0 0-1,0 0 1,0 1 0,13 5-1,77 36 118,7 7-579,-88-34-7969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43:19.0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 41 3488,'-7'4'1407,"4"0"-457,3-2-376,0 0-1,0 0 0,0-1 1,0 1-1,0 0 0,0 0 1,1-1-1,-1 1 0,1 0 1,-1-1-1,1 1 0,1 2 1,-1-3-514,0 0 1,0 0-1,0-1 1,0 1-1,0 0 1,0-1-1,0 1 0,0-1 1,0 0-1,0 1 1,1-1-1,-1 0 1,0 0-1,0 1 1,0-1-1,0 0 1,1 0-1,1-1 1,25 0 334,1-2 0,-1-1 0,29-8 0,-3 0-295,-14 5-143,1 1 0,51-1 1,82 15 452,-128-7-1154,-30-1-2197,-1-37-7512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5:09.3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109 42 6304,'-80'-30'2848,"62"22"-2464,8 4 96,15 8-1120,9 1-1728,11 4 1280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5:11.6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382 868 2240,'-1'51'2443,"1"-45"-2003,1 0 1,-2 1-1,1-1 1,0 0 0,-1 1-1,-1-1 1,-2 11 0,2-9 2167,3-16-832,-1 7-1765,-5-221 2996,0 126-2445,-4-54-15,1 80-216,-7-116 192,10 1-561,5 137 38,0 47 1,0 0-1,0 1 0,0-1 1,0 1-1,0-1 0,0 0 0,1 1 1,-1-1-1,0 1 0,0-1 0,1 0 1,-1 1-1,1-1 0,-1 1 1,0-1-1,1 1 0,-1 0 0,1-1 1,-1 1-1,1-1 0,-1 1 0,2-1 1,17-5-195,-12 5 151,0 0 1,0 1 0,12 1-1,-7 1 25,-1 0 0,0 1-1,1 0 1,-2 1 0,1 1-1,0-1 1,-1 2 0,11 6-1,75 59-123,-81-58 161,-1-3 15,-2 2 0,13 13 1,-20-20-47,-1 0 1,0 0-1,-1 0 1,1 1 0,-1-1-1,0 1 1,-1 0 0,4 10-1,-6-13 9,1 0 0,-1 0-1,0 0 1,0 0 0,0 0 0,-1 0-1,1 0 1,-1 0 0,1 0 0,-1 0-1,0 0 1,0-1 0,-1 1 0,1 0-1,0-1 1,-1 1 0,0-1 0,1 1-1,-1-1 1,-4 4 0,-1 1 21,-1 0 0,1-1 0,-1 0 0,-17 10-1,14-10 20,0-1 0,-1 0 0,1-1-1,-1 0 1,-21 4 0,-61 2 46,0 0-131,63-5 49,-1 2 0,2 1 0,-1 2 0,-47 21-1,66-25-10,0 1 0,1 1 0,0-1 0,0 2 0,-17 16 0,22-18-1,0 0 0,0 0 0,1 0 0,0 1 0,0 0 1,1 0-1,0 0 0,1 1 0,-5 13 0,7-15 24,-1-1 0,1 1 0,1 0 0,-1 0-1,1 0 1,0-1 0,1 1 0,0 0 0,0 0 0,0 0-1,3 6 1,-3-7 4,1-1 0,1 0 0,-1-1-1,0 1 1,1 0 0,0-1 0,0 1-1,1-1 1,-1 0 0,1 0-1,0 0 1,0-1 0,0 1 0,8 4-1,-3-3 24,-1-2-1,1 1 0,0-1 0,0 0 0,0-1 1,0 0-1,1 0 0,-1-1 0,0 0 0,1-1 1,-1 0-1,1 0 0,-1-1 0,0-1 0,1 1 1,15-6-1,10-5 104,-1-1 0,64-36 0,-61 30-177,-35 18 30,9-5-34,0 0-1,1 1 1,0 0-1,19-4 1,-28 9 38,0-1 0,0 1 0,0-1 0,1 1 0,-1 0 1,0 1-1,1-1 0,-1 0 0,0 1 0,0 0 1,0-1-1,0 1 0,1 1 0,-1-1 0,0 0 0,-1 1 1,1 0-1,0-1 0,0 1 0,-1 0 0,1 0 1,2 4-1,4 3 62,-1 1 0,0 0 0,-1 0 1,0 1-1,0 0 0,-1 0 0,-1 1 1,5 13-1,3 16 268,-12-40-390,-1-1-1,0 1 0,1-1 0,-1 0 0,1 1 1,-1-1-1,0 0 0,1 1 0,-1-1 0,1 0 1,-1 0-1,1 1 0,-1-1 0,1 0 0,-1 0 1,1 0-1,-1 0 0,1 0 0,-1 0 0,1 1 1,1-2-1,12 1-1143,-13 0 945,23-5-3266,3-7 1051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5:15.3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632 468 1824,'4'-7'7082,"-9"-12"-4111,1 11-2718,0-1 0,0 1 0,-1 0 0,0 0 0,0 0 0,-1 1 0,0 0-1,0 0 1,-9-7 0,1 2 6,-1 1-1,1 0 0,-31-16 1,35 21-248,-1 1 0,0 1 0,0 0 1,0 0-1,0 1 0,-1 0 0,1 1 1,-1 0-1,0 1 0,0 1 0,1 0 1,-1 0-1,0 1 0,0 1 0,1 0 1,-1 0-1,-17 7 0,15-4 16,1 0 0,0 1-1,0 0 1,-15 11 0,11-4-43,1 0 1,1 1-1,0 1 1,1 1 0,0 0-1,-12 21 1,17-22 78,0-1 1,2 1-1,-1 0 1,2 1-1,0 0 1,1 0-1,1 0 1,-2 18-1,5-27 0,1 0 0,0 0-1,0 1 1,1-1-1,0 0 1,2 10-1,15 42 223,-17-56-282,2 3 22,-1 0-1,1 1 1,0-1 0,1-1-1,-1 1 1,1 0 0,0-1-1,1 0 1,-1 0 0,1 0-1,0 0 1,0-1 0,1 0-1,-1 0 1,1 0 0,0-1 0,0 0-1,0 0 1,0 0 0,0-1-1,1 0 1,-1 0 0,1-1-1,0 1 1,-1-1 0,12 0-1,5-1-59,2 0 83,0 0-1,0-2 1,33-6-1,-19-1-9,1-1 1,-2-3-1,1-1 0,-2-1 0,53-31 0,-79 39-6,-2 1-1,1-1 1,-1-1 0,0 0-1,-1 0 1,0-1-1,0 0 1,0 0-1,-2 0 1,12-21-1,-17 29-38,-1 0-1,1 0 1,-1 0 0,0 1-1,0-1 1,1 0 0,-1 0 0,0 0-1,0 0 1,0 0 0,0 0-1,0 0 1,0 0 0,0 0-1,0 0 1,0 0 0,0 0-1,-1 0 1,1 1 0,0-1-1,-1 0 1,1 0 0,0 0-1,-1 0 1,1 0 0,-1 1-1,1-1 1,-1 0 0,0 0-1,1 1 1,-1-1 0,0 1-1,0-1 1,1 0 0,-1 1 0,0-1-1,0 1 1,0 0 0,0-1-1,1 1 1,-1 0 0,0-1-1,0 1 1,0 0 0,0 0-1,0 0 1,0 0 0,0 0-1,0 0 1,0 0 0,0 0-1,0 0 1,0 0 0,0 1-1,1-1 1,-1 0 0,0 1-1,-2 0 1,1 0 1,0 0 0,-1 1 0,1-1 0,0 1 0,0-1 0,0 1 0,0 0 0,0 0-1,0 0 1,1 0 0,-1 0 0,1 0 0,-1 1 0,-1 3 0,1-1-9,0 0-1,1 0 1,-1 0-1,1 1 1,0-1-1,0 11 1,1-4 26,0 1 0,1-1 0,1 0 0,0 1 0,7 20 0,-4-16 48,1-1 1,1 1 0,12 20-1,-17-33-32,1 0-1,-1 0 1,1-1-1,0 1 1,0 0-1,0-1 1,0 0-1,0 0 1,1 0-1,-1 0 0,1-1 1,0 1-1,0-1 1,0 0-1,0 0 1,0 0-1,1-1 1,5 2-1,-7-3-5,0 0 0,0 0 0,0 0 1,-1-1-1,1 1 0,0-1 0,-1 0 0,1 1 0,0-1 0,-1 0 0,1-1 0,-1 1 1,1 0-1,-1-1 0,4-2 0,2-3 10,1-1 1,9-11-1,-13 13-23,0-1-1,0 0 1,-1 0-1,1 0 0,-2 0 1,1-1-1,-1 0 1,0 0-1,-1 0 1,0 0-1,0 0 1,0 0-1,-1 0 1,-1-1-1,1 1 1,-1-1-1,-1 1 1,-1-10-1,1 12-11,0-1 0,-1 0 1,1 1-1,-1-1 0,-1 1 0,1 0 0,-1 0 0,-1 0 0,1 0 1,-1 0-1,0 1 0,0-1 0,0 1 0,-1 0 0,0 1 0,0-1 1,0 1-1,0 0 0,-1 0 0,1 0 0,-1 1 0,-12-5 0,8 4-22,6 2 20,1 0 0,-1 1 1,0 0-1,0 0 0,0 0 0,0 0 0,0 0 1,0 1-1,0 0 0,0 0 0,-4 0 0,-5 1-74,-9 1-53,21-2 121,1 0 1,-1 1-1,1-1 0,-1 0 1,1 0-1,-1 0 0,1 0 0,-1 1 1,1-1-1,-1 0 0,1 0 1,0 1-1,-1-1 0,1 0 1,-1 1-1,1-1 0,0 1 0,-1-1 1,1 0-1,0 1 0,0-1 1,-1 1-1,1-1 0,0 1 1,0-1-1,-1 1 0,1-1 1,0 1-1,0-1 0,0 2 0,0-1 17,0 1-1,0-1 0,1 1 0,-1-1 0,0 0 0,1 1 0,-1-1 0,1 1 0,0-1 0,-1 0 0,1 1 1,0-1-1,0 0 0,0 0 0,0 1 0,0-1 0,0 0 0,0 0 0,0 0 0,0 0 0,1-1 0,-1 1 1,0 0-1,1 0 0,-1-1 0,0 1 0,1-1 0,-1 1 0,2 0 0,2 0-6,0 0 1,-1 0-1,1-1 0,0 1 0,0-1 0,0 0 1,-1-1-1,7 0 0,267-60 583,-110 14-522,-160 45-8,0 0 0,0-1 0,0 0 0,0-1 0,-1 1 0,11-8 0,-17 10-61,-1 1 0,1-1 0,-1 1 0,1-1-1,0 1 1,0-1 0,-1 1 0,1-1-1,0 1 1,0 0 0,-1 0 0,1-1 0,0 1-1,0 0 1,0 0 0,1 0 0,18 3-256,-12-1 268,24 2 284,-22-3-312,0 0 0,0 1 0,0 0 0,14 5 0,-21-6 26,-1 0-1,0 0 1,0 0 0,0 1 0,0-1-1,0 0 1,0 1 0,0 0 0,0-1-1,-1 1 1,1 0 0,0 0-1,-1 0 1,0 0 0,1 0 0,-1 0-1,0 0 1,0 0 0,0 0 0,-1 1-1,1-1 1,0 0 0,0 5-1,-1 6-11,0 0 0,-1-1-1,0 1 1,-1 0 0,0-1-1,-8 23 1,5-15 100,-5 28 1,10-18 98,0-29-182,0-1 0,1 0 0,-1 0 0,0 0 0,0 0-1,0 0 1,0 0 0,0 0 0,0 0 0,0 0 0,0 1 0,0-1 0,0 0 0,0 0 0,0 0 0,0 0 0,0 0 0,0 0 0,0 0 0,0 0 0,1 0 0,-1 0 0,0 0 0,0 0 0,0 0 0,0 0 0,0 0 0,0 0-1,0 0 1,0 0 0,0 0 0,1 1 0,-1-1 0,0 0 0,0 0 0,0 0 0,0-1 0,0 1 0,0 0 0,0 0 0,0 0 0,0 0 0,1 0 0,-1 0 0,0 0 0,0 0 0,0 0 0,0 0 0,0 0 0,0 0 0,0 0 0,0 0-1,0 0 1,0 0 0,1 0 0,8-7 139,7-8-21,24-30 115,-25 27-269,1 0-1,0 1 0,25-19 1,-17 18-31,2 0 1,1 2 0,42-20-1,-69 43 26,0 1 0,-1-1 0,-3 13 0,0 6 34,0 0 0,2 1 0,1-1 0,4 48 0,-3-69 29,1-1 1,0 0-1,-1 0 0,1 1 1,0-1-1,1 0 1,-1 0-1,1 0 1,2 4-1,-3-7-16,0 0 0,0 0 0,0 0 1,-1 0-1,1 0 0,0 0 0,0 0 0,0-1 0,0 1 1,0 0-1,0-1 0,1 1 0,-1-1 0,0 1 0,0-1 1,0 0-1,1 1 0,-1-1 0,0 0 0,0 0 1,0 0-1,1 0 0,-1 0 0,0 0 0,0 0 0,1 0 1,-1-1-1,0 1 0,0 0 0,0-1 0,1 1 0,-1-1 1,0 1-1,0-1 0,0 1 0,0-1 0,1-1 0,12-7 59,-2 0 1,0-1-1,0 0 0,14-15 0,39-53 32,-7 9-363,-46 58 9,-10 14 117,-3 9 128,-9 48-22,-3-1 1,-25 73 0,28-105 25,-1 1 1,-1-2 0,-2 0-1,0 0 1,-2-1 0,-33 39-1,37-51 49,-1 0-1,0-1 0,-1-1 1,0-1-1,-24 14 0,26-17 27,0-1 0,-1-1 0,0 1 0,0-2 0,0 0 0,0-1 0,-22 3 0,27-5-35,-1-1 0,0 0-1,0 0 1,-10-3-1,17 3-40,-1 0 0,1-1 0,0 1 0,0-1 0,0 0-1,-1 1 1,1-1 0,0 0 0,0-1 0,0 1 0,1 0 0,-1 0-1,0-1 1,0 1 0,1-1 0,-1 0 0,1 1 0,-1-1 0,1 0-1,-2-3 1,2 4-1,1 0 0,0 0 0,-1 0 0,1 0 0,0 0 0,0 0 0,0 0-1,0-1 1,0 1 0,0 0 0,0 0 0,0 0 0,0 0 0,0 0 0,1 0 0,-1 0-1,0 0 1,1 0 0,-1 0 0,1 1 0,-1-1 0,1 0 0,-1 0 0,1 0 0,1-1-1,1-1 0,1-1-1,0 1 0,0 0 0,5-3 1,-1 1-4,1-1 10,-1 2 0,1-1 0,1 1 0,-1 0 0,0 1 0,1 0 0,12-1 0,-2-1 0,67-16 8,56-15-137,-123 29 163,0-1-1,0-1 1,0 0 0,33-23 0,-32 16 13,0-2 1,0 0-1,-2-1 0,31-40 0,-30 32 17,0-2-1,-2 0 1,19-45 0,-32 65-104,-1-1 1,0-1-1,0 1 1,-1-1-1,0 1 0,2-21 1,-5 27 7,0 1 0,-1-1 0,1 1 0,-1 0 0,-1-5 1,2 7 14,-1 0 6,1 1 0,0-1 0,0 1 0,-1 0 1,1-1-1,0 1 0,0 0 0,-1 0 0,1-1 0,0 1 0,-1 0 1,1 0-1,0-1 0,-1 1 0,1 0 0,-1 0 0,1 0 1,0-1-1,-1 1 0,1 0 0,-1 0 0,1 0 0,0 0 1,-1 0-1,1 0 0,-1 0 0,1 0 0,-1 0 0,1 0 1,0 0-1,-1 0 0,1 0 0,-1 1 0,1-1 0,0 0 0,-1 0 1,1 0-1,0 0 0,-1 1 0,1-1 0,-1 1 0,-14 10-88,9-2 89,1-1-1,0 1 1,1 1-1,0-1 1,0 1 0,1-1-1,1 1 1,-1 0-1,2 0 1,-1 0-1,1 0 1,1 12 0,0-10 13,1 1 0,0 0 1,1-1-1,0 1 1,1-1-1,0 0 0,1 0 1,0 0-1,10 18 1,-12-26 9,0 0 1,0-1-1,1 1 1,0 0-1,0-1 1,0 1-1,0-1 1,0 0-1,0 0 0,1 0 1,0-1-1,-1 1 1,1-1-1,0 0 1,0 0-1,0 0 1,1-1-1,7 3 1,-5-4 1,0 1 0,0-2 0,0 1 0,0-1 0,0 0 0,0 0 1,0-1-1,0 0 0,0 0 0,-1 0 0,9-6 0,5-2 7,0-2-1,23-19 0,73-71 260,-81 70-242,-16 14-55,-1-1 0,30-40 0,-37 42-36,0 1 1,-1-2-1,-1 1 1,-1-1-1,0 0 1,-1-1-1,-1 0 1,4-26-1,31-202-193,-39 237 192,-2 1 1,1 0 0,-1-1 0,-3-15-1,3 25 39,0-1-1,0 1 1,0-1-1,0 1 1,0-1-1,0 0 1,0 1-1,-1-1 1,1 1-1,0 0 1,0-1-1,0 1 1,-1-1-1,1 1 1,0-1-1,-1 1 1,1-1-1,-1 1 1,1 0-1,0-1 1,-1 1-1,0-1 1,1 1 4,-1 1-1,1-1 1,0 0-1,-1 0 1,1 0 0,-1 0-1,1 0 1,0 1-1,-1-1 1,1 0 0,0 0-1,-1 0 1,1 1-1,0-1 1,-1 0 0,1 1-1,0-1 1,0 0 0,-1 0-1,1 1 1,0 0-1,-13 23-124,13-23 139,-25 62-92,3 1-1,3 0 0,3 2 1,-10 77-1,24-120 137,0 0 0,2 1 0,0-1 0,2 0 0,1 1 0,0-1 0,2 0 0,13 40 0,-15-56 0,0-1 0,0 0 0,1-1 0,4 8 0,-7-12-32,0 1-1,1-1 0,-1 1 0,0-1 0,1 1 0,-1-1 1,1 0-1,-1 0 0,1 0 0,0 0 0,-1 0 0,1 0 0,0 0 1,0-1-1,0 1 0,-1 0 0,1-1 0,2 1 0,0-2 6,-1 0-1,0 0 1,0 0 0,1 0-1,-1 0 1,0 0-1,0-1 1,0 0-1,-1 0 1,1 1-1,0-2 1,4-3-1,28-30 154,-35 36-172,72-89 127,-6 7-109,-36 49-20,-1-1 0,44-72 0,-44 55-41,-2-2 1,38-108-1,-65 160 36,4-11 9,0 0 0,1-15 0,-4 25-20,-1 0-1,1 0 0,-1-1 1,0 1-1,0 0 0,0 0 1,0 0-1,-1-1 1,1 1-1,-1 0 0,1 0 1,-1 0-1,0 0 0,1 0 1,-1 0-1,0 0 0,0 0 1,-1 0-1,-1-2 0,3 3 11,-1 1-1,1 0 1,0 0-1,-1-1 1,1 1-1,0 0 1,-1 0-1,1-1 1,0 1-1,-1 0 1,1 0-1,-1 0 1,1 0-1,0-1 1,-1 1-1,1 0 1,-1 0-1,1 0 1,-1 0-1,1 0 1,0 0-1,-1 0 1,1 0-1,-1 0 1,1 1-1,0-1 1,-1 0-1,1 0 1,-1 0-1,1 0 1,-1 1-1,-5 3-26,-1 0-1,1 0 1,0 1-1,1-1 0,-1 1 1,1 1-1,0-1 1,1 1-1,-1 0 0,-4 8 1,-38 75-62,38-71 63,-6 13 136,1 1 0,1 0-1,2 1 1,1 0-1,2 1 1,-5 47 0,10-47 157,1-1 0,4 40 1,0-57-204,0-1 1,1 1 0,0-1-1,1 0 1,1 0 0,0 0-1,8 14 1,-7-18-45,0-1-1,0 1 1,1-1 0,0 0-1,1 0 1,0-1-1,1 0 1,0-1 0,0 0-1,1 0 1,0-1 0,0 0-1,1 0 1,-1-2-1,1 1 1,1-1 0,18 5-1,-15-6-908,0 0 0,0-2-1,18 2 1,-26-4-83,1 0 1,-1 0 0,1-1-1,-1 0 1,1 0-1,-1-1 1,0 0-1,10-4 1,22-14-3716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5:17.3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472 4 2656,'0'-4'7738,"-5"9"-6767,-43 50 282,-44 69 1,-49 90-278,100-153-547,-45 93 1,76-132-246,0 1 0,2 0 0,0 1 1,2-1-1,0 1 0,2 1 0,0-1 1,1 25-1,3-28-45,1 0 1,1 0-1,1 0 0,1 0 1,1-1-1,0 0 0,2 0 1,0 0-1,1-1 1,2 0-1,-1 0 0,2-1 1,0-1-1,28 32 0,-24-32 52,33 30 0,-41-42-133,1 1 1,-1-1-1,1 0 0,0-1 1,0 0-1,0 0 0,17 4 0,-22-7-66,0 0 0,0-1 0,0 0 0,0 1 0,0-1 0,0 0 0,0-1 0,0 1 0,0 0 0,0-1-1,0 0 1,0 0 0,0 0 0,5-2 0,-5 2-301,-1-1-1,1 1 1,-1-1-1,0 0 1,0 0-1,1 0 1,-1 0-1,0 0 1,2-4-1,10-15-1673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5:17.7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17 5216,'-1'-16'4387,"3"26"-3393,6 80 1442,-2 98 0,-2-21-1127,-3 27-673,-2-110 291,1-81-623,0-6-342,0-9-861,1 0 0,-1 0 0,2 0 0,0 0 0,0 0 0,6-16 0,5-6-1927,1 7 986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5:18.7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15 4224,'0'-1'100,"0"1"-1,0-1 1,0 0 0,0 1 0,0-1-1,0 1 1,0-1 0,0 1-1,1-1 1,-1 1 0,0-1 0,0 1-1,0-1 1,1 1 0,-1-1 0,0 1-1,1-1 1,-1 1 0,0-1 0,1 1-1,-1 0 1,1-1 0,-1 1-1,1 0 1,-1-1 0,1 1 0,-1 0-1,1 0 1,-1-1 0,1 1 0,-1 0-1,1 0 1,-1 0 0,1 0 0,-1 0-1,1 0 1,-1 0 0,1 0-1,0 0 1,-1 0 0,1 0 0,-1 0-1,1 0 1,-1 0 0,1 0 0,-1 0-1,1 1 1,-1-1 0,1 1-1,1-1 82,0 1 0,-1-1 0,1 1-1,-1 0 1,1 0 0,-1 0 0,1 0-1,-1 0 1,0 0 0,1 0 0,-1 1-1,0-1 1,0 0 0,0 1-1,0-1 1,0 1 0,1 1 0,1 7 132,-1 0 1,0 0 0,0 0-1,0 20 1,-3 41 406,0-57-512,-2 56 432,-12 173 693,8-132-1034,-2 17-348,6-121-1700,-7-24-3227,9-1 2454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5:19.2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272 0 4480,'-7'4'4371,"6"-4"-4239,-12 16 1478,-11 21-566,-91 189 2615,71-157-3011,34-55-470,0 0 1,1 1 0,1 0-1,0 1 1,1-1 0,-6 20-1,13-33-138,-1-1 0,1 1-1,-1-1 1,1 1 0,0-1 0,0 1-1,0-1 1,0 1 0,0-1 0,0 1-1,0 0 1,1-1 0,-1 1 0,1-1-1,-1 0 1,1 1 0,-1-1 0,1 1 0,1 2-1,0-3 3,-1 1-1,1-1 1,-1 0-1,1 1 1,0-1-1,0 0 1,-1 0-1,1 0 0,0 0 1,0 0-1,0-1 1,4 2-1,4 0 51,0-1-1,1 0 0,-1-1 1,17-1-1,-27 1-90,435-22 852,-404 22-835,-21 0-641,0 0 0,0-1 0,14-2 0,-11 3-2456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5:19.7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461 74 6400,'0'-17'797,"0"13"-453,0-1-1,-1 0 1,1 0-1,-1 1 1,-2-9-1,2 12-180,1 0-1,0 0 0,-1 0 1,1 0-1,0 0 1,-1 0-1,0 0 0,1 0 1,-1 0-1,1 0 0,-1 0 1,0 1-1,0-1 1,0 0-1,1 0 0,-1 1 1,0-1-1,0 0 0,0 1 1,0-1-1,0 1 0,0-1 1,-2 0-1,1 1-19,0 0 0,-1 0 0,1 0 0,0 0-1,0 0 1,-1 0 0,1 0 0,0 1 0,0-1 0,-1 1-1,-1 1 1,-7 2 115,0 1 0,1 1-1,-15 10 1,23-15-201,-17 13 201,1 1 1,0 1-1,-16 18 1,-42 54 605,9 5-171,55-75-561,2 0 0,1 1 1,-10 26-1,14-30-54,1 0-1,1 0 1,1 0 0,0 1 0,1-1-1,0 1 1,1-1 0,1 0 0,1 1 0,0-1-1,5 20 1,-5-29-43,0 0 0,0 0 0,1 0 0,0 0 0,0 0 0,1 0 0,-1-1 0,1 1-1,0-1 1,1 0 0,-1 0 0,1-1 0,0 1 0,0-1 0,0 0 0,1 0 0,0-1 0,-1 0 0,9 4 0,-4-5 7,-1 0 1,1 0 0,0-1-1,0 0 1,-1-1 0,1 0 0,0 0-1,0-1 1,0 0 0,-1-1-1,14-4 1,-12 3 0,1-1 1,-1 0-1,0-1 0,0-1 0,0 0 0,-1 0 1,0-1-1,16-13 0,-22 16-34,0 0-1,0 0 1,-1 0-1,0 0 1,0 0 0,0-1-1,3-5 1,-5 8-11,-1 1 0,1-1 0,0 0 0,-1 0 1,0 0-1,1 0 0,-1 0 0,0 0 0,0-1 0,0 1 1,0 0-1,0 0 0,-1 0 0,1 0 0,-1 0 0,1 0 1,-1 0-1,0 1 0,0-1 0,0 0 0,0 0 1,-2-2-1,0 0-1,0 0 1,-1 0-1,0 0 1,0 1-1,0 0 1,0 0-1,-1 0 1,1 0-1,-1 1 1,-9-4-1,1 1-57,-1 1 0,-26-5 0,12 4-11,0 3 1,0 0 0,-34 3 0,45 0-69,1 1 1,0 0 0,-1 1 0,1 1 0,0 1 0,-23 10 0,37-14-101,1-1-1,0 1 1,-1 0 0,1 0 0,0-1 0,0 1-1,0 0 1,0 0 0,-2 2 0,3 3-1830,10-1-585,11-2 660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5:20.0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5888,'1'-1'610,"1"1"26,6 6 779,7 5-1226,-3-3 374,-1 1 0,0 0-1,-1 1 1,12 12 0,3 12 259,0 2 0,-2 1 1,27 61-1,42 126 944,-77-184-1375,-2 1-1,-2 0 0,-2 1 0,-1 0 1,4 84-1,-12-93-162,-1-1 1,-2 1-1,-1-1 1,-2 0-1,-1 0 0,-21 61 1,19-71-302,-1 0 0,-1 0-1,-1-1 1,-1-1 0,0 0 0,-2 0 0,0-2 0,-1 0 0,-1 0 0,-21 16-1,0-3-726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5:23.5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218 198 2080,'0'0'1605,"8"4"-565,-5 0-769,0 1 1,0 0-1,-1 0 0,1 0 0,-1 0 0,0 0 1,-1 0-1,1 1 0,-1-1 0,0 1 0,0-1 0,-1 1 1,0-1-1,0 1 0,0-1 0,-1 1 0,1-1 1,-1 1-1,-3 6 0,1-3-74,-1-1 1,-1 0-1,1 0 0,-1 0 1,-1-1-1,1 0 0,-1 0 1,0 0-1,-1-1 0,-11 9 1,14-12-92,-1 0 0,0-1 0,0 0 0,0 1 0,0-1 0,0-1 0,0 1 0,-1-1 0,-8 1 1,11-2-56,0 0 1,0 0 0,0 0 0,0 0 0,1 0 0,-1-1-1,0 1 1,0-1 0,0 0 0,0 0 0,1 0-1,-1 0 1,0 0 0,1-1 0,-1 1 0,1-1 0,-1 0-1,1 1 1,0-1 0,-4-4 0,0-2-7,0 0-1,1-1 1,0 0 0,0 1 0,0-2 0,1 1-1,1 0 1,0-1 0,-3-11 0,6 20-48,-2-9-39,0 1 0,0-1-1,1 0 1,0 0 0,1-13 0,25-100 72,-22 110-7,-2 9-47,0-1-1,1 1 0,-1 0 1,1 0-1,0 0 1,0 0-1,1 0 0,-1 0 1,1 0-1,0 1 0,0 0 1,0-1-1,0 1 1,5-3-1,-2 2 36,-1 0 1,1 1-1,1 0 1,-1 0-1,0 0 0,1 1 1,-1 0-1,13-2 1,-6 2 29,1 1 0,0 1 1,0 0-1,0 0 1,0 2-1,0-1 1,0 2-1,25 7 1,-28-6 36,1 1 1,-1 0-1,-1 0 1,1 1-1,-1 0 0,0 1 1,0 0-1,-1 1 1,0 0-1,0 0 1,-1 1-1,0 0 0,0 1 1,-1-1-1,-1 1 1,7 14-1,-8-15 14,-1 1 1,0 0-1,-1 0 0,-1 0 1,1 0-1,-1 0 0,0 19 1,-2-21-21,0 1 1,-1-1-1,0 0 1,-1 1-1,1-1 1,-2 0-1,1 0 1,-1 0-1,0-1 1,-6 10-1,-20 29 462,-45 57 1,15-24-201,39-50-260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43:25.8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177 538 1824,'0'0'2181,"-4"-5"-96,3 5-1991,1 0 0,-1-1-1,1 1 1,-1 0 0,1 0-1,-1-1 1,1 1 0,-1 0-1,1-1 1,-1 1 0,1 0-1,-1-1 1,1 1 0,-1-1-1,1 1 1,0-1 0,-1 1-1,1-1 1,0 1 0,-1-1-1,1 0 1,0 0 0,-1 0 7,1 0 0,-1 0 1,1 1-1,-1-1 0,1 0 1,-1 0-1,1 0 0,-1 1 1,0-1-1,1 0 1,-1 1-1,0-1 0,0 0 1,0 1-1,1-1 0,-1 1 1,-1-1-1,-8-1 212,1 0 1,-1 1-1,1 1 1,-1-1-1,1 1 1,-1 1-1,0 0 1,-11 2-1,18-1-338,0-1 0,1 0-1,-1 0 1,0 1-1,1-1 1,-1 1 0,1 0-1,0 0 1,0 0-1,0 0 1,0 0 0,0 1-1,0-1 1,0 0 0,1 1-1,-1-1 1,1 1-1,0 0 1,0-1 0,0 1-1,0 0 1,0 0-1,0 3 1,-2 8 12,2-1 0,-1 1-1,2 21 1,0-32 25,0 13-19,1-1 1,1 1 0,0-1 0,1 0 0,1 0 0,0 0 0,2 0-1,-1 0 1,2-1 0,-1 0 0,2-1 0,16 23 0,-21-33 38,-1 0 0,1 0 0,0 0 0,0-1 0,0 0 1,1 1-1,-1-1 0,1 0 0,-1-1 0,1 1 0,-1-1 0,1 1 1,8 0-1,-10-1 12,0-1 1,1 0-1,-1 0 0,0 0 1,1 0-1,-1 0 1,0 0-1,1-1 1,-1 1-1,0-1 0,0 0 1,0 0-1,1 0 1,-1 0-1,0 0 1,0 0-1,0 0 0,0-1 1,0 1-1,-1 0 1,1-1-1,0 0 1,-1 0-1,1 1 0,0-3 1,3-4-16,-1 1 0,-1-1 0,1 0 1,-1 0-1,3-12 0,6-43 41,-2-3-58,-3 0 0,-3-1-1,-3 0 1,-13-116 0,4 130 43,-6-42-126,14 80-31,0 11 48,-1 1 0,1-1 0,0 1 0,-1-1-1,-1-5 1,-1 0-345,5 24 169,-1 11 181,2 0-1,9 38 1,3 33 37,-12-13-80,-2-37 272,9 58-1,-3-24-5,0 2-242,-3-54 171,10 45-85,-11-66-21,0 1 1,0-1-1,0 0 0,1 0 0,0 0 0,8 10 1,-8-11 27,1-1 0,0 0 1,1 0-1,-1-1 1,1 1-1,10 6 0,-12-10-4,0 0 0,-1 0 0,1 0 0,0-1 0,0 0-1,0 1 1,0-2 0,0 1 0,0 0 0,0-1 0,0 1 0,0-1 0,0 0-1,7-2 1,-3 1-2,0 0 0,-1-1 0,1 0 0,-1-1 0,0 0 0,0 0 0,0 0 0,0-1 0,0 0 0,-1-1 0,1 1-1,-1-1 1,0 0 0,-1-1 0,1 1 0,-1-1 0,0 0 0,-1-1 0,5-7 0,0 0 2,-1 0 1,0-1-1,-1 1 0,-1-2 1,8-24-1,-6 7 80,7-36 352,-14 60-412,0 0 0,0 0 0,-2 0 0,1 0 0,-4-18 0,1 7 26,3 16-75,0 0-1,-1 0 1,0 0 0,1 0-1,-1 0 1,-1 0 0,1 1-1,0-1 1,-1 0 0,0 1-1,0 0 1,0-1 0,0 1-1,-1 0 1,1 0 0,-5-4-1,1 2-75,4 3 20,-1-1-1,1 1 1,-1 1 0,1-1-1,-6-2 1,7 3 28,0 1 0,0 0 0,-1 0 0,1-1 0,0 1 0,0 0 0,0 0 0,0 0 0,0 0 0,0 0 0,0 1 0,0-1 0,0 0 0,-1 0 0,1 1 0,0-1 0,0 1 0,0-1 0,0 1 0,-1 0 0,-3 2-81,3-1 96,-1-1 0,1 0 0,-1 1-1,1-1 1,0 1 0,0 0 0,0 0 0,0 0 0,0 0 0,0 0 0,0 1 0,1-1 0,-1 0 0,1 1 0,-1-1 0,1 1 0,-2 5 0,0 5-23,1 2 0,0-1 0,1 0-1,0 0 1,2 16 0,-1-9 63,0 0 34,0 0 0,2 1-1,1-1 1,0 0 0,2 0 0,0 0-1,1-1 1,15 34 0,-16-43-32,1-1 1,0 0-1,0 0 0,1-1 1,14 15-1,-16-19 101,0 0-1,0 0 1,11 6-1,-14-9-66,1-1 0,-1 0-1,0 0 1,1 0 0,0 0-1,-1 0 1,1 0 0,-1-1-1,1 1 1,0-1 0,-1 0 0,1 0-1,0 0 1,3 0 0,0-2-13,0 1 1,0-1 0,0 0 0,0 0 0,0 0 0,0-1 0,0 0 0,-1 0 0,0 0 0,6-5 0,2-4 0,1-1 1,13-16-1,23-28-120,49-73 0,-50 60 178,34-54-32,-77 111-147,0 0-1,0-1 1,-1 0-1,-1-1 1,0 1-1,-1-1 1,1-17-1,-1-107-253,-3 92 274,-2-1 126,-10-51-1,12 94-64,-5-18-1,4 22-24,1 0 0,0 0 1,-1-1-1,1 1 0,-1 0 1,1 0-1,-1 0 0,1 0 0,-1 0 1,0 1-1,1-1 0,-1 0 0,0 0 1,0 0-1,0 1 0,0-1 1,-1-1-1,2 2-9,-1 0 0,1 1 1,-1-1-1,1 0 0,-1 0 0,1 0 1,-1 0-1,1 0 0,-1 1 0,1-1 0,0 0 1,-1 0-1,1 1 0,0-1 0,-1 0 1,1 1-1,0-1 0,-1 0 0,1 1 0,0-1 1,-1 1-1,1 0 0,-8 12-122,7-12 113,-4 8-26,1 0 1,0 0-1,1 0 1,0 0 0,-3 14-1,-3 51-37,2-15 103,-21 149 149,25-160-110,2 0 0,6 64 0,-3-85 7,2-1-1,1 0 0,1 0 1,1 0-1,1-1 0,1 0 1,23 41-1,-30-62 33,0-1 1,0 0 0,1-1-1,0 1 1,-1 0-1,1-1 1,0 1-1,0-1 1,0 0-1,1 0 1,5 3-1,4 2-92,-10-6 85,0 0 1,0-1-1,0 1 1,1 0-1,-1-1 1,0 0-1,4 0 1,-6 0-52,4 0 22,0-1 0,0 0 0,-1 0-1,1 0 1,0-1 0,0 1 0,-1-1 0,1 0 0,-1-1 0,1 1 0,-1-1-1,0 0 1,0 0 0,0 0 0,-1 0 0,1-1 0,-1 1 0,6-9 0,3-4 16,-1-1 0,-1 0 1,10-25-1,82-229-224,-98 260 194,8-31 40,-2-1 0,-2-1 0,-1 0 0,-3 1 0,-1-2 0,-2 1 0,-7-59-1,6 100-77,-1-6-34,1 0 0,-1 0 0,-1 0 0,0 0 0,0 1 0,-1-1 0,-3-8 0,5 16 18,-7-9-569,8 10 574,-1 1 1,1-1 0,-1 0 0,1 0-1,-1 1 1,1-1 0,-1 0 0,1 1-1,-1-1 1,1 1 0,0-1 0,-1 0-1,1 1 1,-1-1 0,1 1 0,0-1-1,0 1 1,-1 0 0,1-1 0,0 1-1,0-1 1,0 1 0,0-1 0,-1 1-1,1-1 1,0 2 0,-1 5-50,-1 0 0,1 1-1,0-1 1,0 0 0,1 1 0,1 9 0,-1 18-74,-3 23 115,6 73 0,-5 22 136,0 1 255,5-92-403,-2-29 133,8 54 1,-5-57-48,-4-22 4,1 0 0,3 15 0,-3-21 4,-1 0-10,0-1-1,1 0 1,-1 0-1,1 1 1,-1-1-1,1 0 1,-1 0 0,1 0-1,1 3 1,-1-4-30,0 0 1,-1 0-1,1 1 1,-1-1-1,1 0 1,0 0-1,-1 0 1,1 0-1,-1 0 1,1 0-1,0 0 1,-1 0-1,1 0 1,0 0-1,-1 0 1,1 0-1,-1 0 0,1 0 1,0-1-1,-1 1 1,1 0-1,-1 0 1,1-1-1,0 0 1,6-3 12,-1 0 0,0-1-1,0 0 1,-1 0 0,0-1 0,0 1 0,7-11 0,0 2-62,79-84-317,-46 52 599,113-104-54,-142 133-265,-14 14-1,0 1 0,1-1 0,-1 1 0,1-1 0,0 1 0,-1 0 0,1 0 0,0 0 1,0 0-1,0 0 0,4-1 0,-6 3 47,0 0 0,0 1 1,0-1-1,1 0 0,-1 0 1,0 1-1,0-1 0,0 0 1,0 1-1,0-1 0,-1 1 1,1 0-1,0-1 0,0 1 0,0-1 1,0 1-1,0 0 0,-1 0 1,1 0-1,0-1 0,0 3 1,15 20-144,29 49 52,-27-51 1468,-23-33-774,1 8-603,-1 0 1,0 0-1,0 0 1,0 0-1,0 1 1,-6-3 0,-8-5-61,10 6 14,-1 0 0,0 1 1,0 0-1,0 0 1,0 1-1,0 1 1,-1 0-1,1 0 1,-1 1-1,1 0 1,-1 1-1,0 0 1,1 1-1,-15 3 1,21-4 43,1 1 1,0 0-1,0 1 1,0-1-1,0 1 1,0-1-1,0 1 1,0 0 0,0 0-1,1 0 1,-1 0-1,-3 5 1,2-2 6,0 0 1,1 1 0,0-1-1,0 1 1,0-1-1,-3 9 1,2 3-16,0-1 0,0 0 0,2 1 0,-1 20 1,2-19 32,1 0 0,0 0 0,2 0 0,0 0 0,1 0 0,7 23 0,-6-31 13,-1 0-1,1 0 1,1-1-1,0 1 1,1-1-1,-1 0 1,2 0-1,-1-1 1,1 1-1,0-2 1,16 14-1,-16-16 98,-1 0-1,1-1 1,0 1-1,0-2 1,1 1-1,-1-1 1,1 0-1,12 3 1,-17-6-58,0 1 0,0-1 1,0 1-1,0-1 0,0 0 0,0-1 0,0 1 0,0 0 1,0-1-1,0 0 0,0 1 0,0-1 0,0 0 1,0-1-1,-1 1 0,1 0 0,0-1 0,-1 0 0,1 1 1,-1-1-1,1 0 0,-1 0 0,0-1 0,0 1 0,0 0 1,2-4-1,2-4-19,0-1-1,0 0 1,-1 0 0,-1-1-1,0 0 1,0 1 0,-1-1-1,2-24 1,-1-8-36,-3-50 0,-1 63 24,0 19-13,1-6 34,-2 1-1,0-1 1,-5-28 0,6 46-60,0-1 1,-1 0 0,1 1-1,0-1 1,0 0-1,0 1 1,0-1-1,-1 0 1,1 1 0,0-1-1,-1 1 1,1-1-1,0 0 1,-1 1-1,1-1 1,-1 1 0,1-1-1,-1 1 1,0-1-1,1 1-2,-1 0 0,1 0 0,0 0-1,-1 1 1,1-1 0,0 0 0,-1 0-1,1 0 1,0 0 0,0 1-1,-1-1 1,1 0 0,0 0 0,0 1-1,-1-1 1,1 0 0,0 1 0,0-1-1,0 0 1,-1 0 0,1 1 0,0-1-1,0 0 1,0 1 0,-2 3-43,1 0 1,0 0-1,0 0 0,0 0 1,0 7-1,3 18 65,1 0-1,2 0 1,1 0 0,12 36-1,-1-1 5,-14-53 38,0 0 0,1 1 1,0-1-1,1-1 0,0 1 1,1-1-1,14 20 0,-16-25-43,1 0 0,0 0 0,0 0 0,0 0 0,1-1 0,-1 0 0,1 0 0,0 0 0,0-1 0,0 0 0,1 0 0,-1-1 0,1 0 0,10 3 0,-8-6-1915,-7-30-9758,-13 3 10145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5:25.1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85 12 1728,'-4'-12'8565,"2"12"-8520,0 0 1,0 0-1,1 0 0,-1 1 0,0-1 1,0 0-1,1 1 0,-1-1 0,0 1 1,1 0-1,-1 0 0,1-1 0,-1 1 1,1 0-1,-1 0 0,1 0 0,-1 1 1,1-1-1,-2 2 0,-8 7 170,5-5-67,1 1 1,-1 0-1,1 0 1,1 0-1,-5 8 1,9-14-155,0 0 1,0 0-1,0 0 1,0 0-1,0 0 1,0 0 0,0 0-1,0 0 1,0 0-1,0 0 1,0 0-1,0 0 1,0 0 0,0 0-1,0 0 1,0 0-1,0 0 1,0 0-1,0 0 1,1 0 0,-1 1-1,0-1 1,0 0-1,0 0 1,0 0-1,0 0 1,0 0-1,0 0 1,0 0 0,0 0-1,0 0 1,0 0-1,0 0 1,0 0-1,0 0 1,0 0 0,0 0-1,0 0 1,0 0-1,0 1 1,0-1-1,0 0 1,0 0 0,0 0-1,0 0 1,0 0-1,0 0 1,0 0-1,0 0 1,-1 0-1,1 0 1,0 0 0,0 0-1,0 0 1,0 0-1,0 0 1,0 0-1,0 0 1,0 0 0,0 0-1,5-2-1284,3-3 112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5:25.9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289 44 640,'0'-1'98,"1"0"-1,0 0 1,-1-1 0,0 1 0,1 0-1,-1-1 1,0 1 0,1 0 0,-1 0-1,0-1 1,0 1 0,0 0-1,0-1 1,-1 1 0,1 0 0,0-1-1,0 1 1,-1 0 0,1-1 0,-1 1-1,1 0 1,-1 0 0,0 0-1,1 0 1,-1-1 0,0 1 0,0 0-1,0 0 1,0 0 0,0 1 0,0-1-1,0 0 1,0 0 0,0 0-1,0 1 1,-2-2 0,2 2-45,0 0 0,0 0 0,0 0 0,0 0 0,0 0 0,0 0 0,-1 0 0,1 0-1,0 0 1,0 0 0,0 1 0,0-1 0,0 1 0,0-1 0,0 0 0,0 1 0,0-1 0,0 1 0,0 0 0,0-1 0,-1 2 0,-23 24 1325,7-7-508,-8 4-285,-2-1 1,0 0-1,-58 31 0,49-31-1678,35-17 112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5:26.5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349 3 1728,'2'0'174,"1"-1"0,-1 1-1,0-1 1,1 1 0,-1 0 0,1 0 0,2 0 0,-4 0-111,-1 1 0,1-1 1,0 0-1,0 0 1,-1 1-1,1-1 1,0 0-1,0 1 1,-1-1-1,1 1 1,0-1-1,-1 1 1,1-1-1,-1 1 1,1-1-1,0 1 1,-1 0-1,1-1 1,-1 1-1,0 0 1,1-1-1,-1 1 0,0 0 1,1 0-1,-1-1 1,0 1-1,0 1 1,2 8 364,0 0-1,-1 0 1,0 0 0,-1 1-1,-1-1 1,1 0 0,-2 0-1,1 0 1,-1 0 0,-1 0-1,0 0 1,-8 18 0,-5 6 376,-2 0 0,-26 35 1,24-38-282,-207 319 2058,188-284-2890,35-59-1787,7-4 560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10:32.37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73 66 1984,'5'-54'5674,"-2"43"-4049,0 10-1311,-1 7-231,-1 16-12,0-1 1,-1 0 0,-4 22 0,3-25-50,-27 171 162,6-49 187,2-10-19,17-103-250,-1 20 142,-1 33 295,5-80-521,0 0 0,1 1 0,-1-1-1,1 0 1,-1 0 0,0 0 0,1 0 0,-1 0 0,1 0 0,-1 0 0,0 1-1,1-1 1,-1 0 0,1-1 0,-1 1 0,1 0 0,-1 0 0,0 0 0,1 0-1,-1 0 1,1 0 0,-1 0 0,14-4 82,0 0 1,14-8-1,18-5-76,10 2 111,102-15-1,62 9 288,-152 16-206,-27 4-270,-41 1 54,0 0-1,1 0 0,-1 1 1,0-1-1,0 0 1,0 0-1,0 0 0,0 1 1,0-1-1,0 0 1,0 0-1,1 0 1,-1 0-1,0 1 0,0-1 1,0 0-1,0 0 1,0 1-1,0-1 0,0 0 1,0 0-1,0 0 1,0 1-1,0-1 0,0 0 1,0 0-1,0 0 1,-1 1-1,1-1 0,0 0 1,0 0-1,0 0 1,0 1-1,0-1 0,0 0 1,0 0-1,-1 0 1,1 1-58,-1-1-51,0 1 0,0 0-1,0 0 1,0-1 0,0 1-1,0-1 1,0 1 0,0-1-1,0 0 1,-1 1 0,0-1 0,-15 7-2132,7-1 689,-3-4-1354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10:32.75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37 116 4480,'-9'-9'804,"7"8"-684,0-1 0,1 1 0,-1-1 0,0 0 0,1 0 1,-1 0-1,1 1 0,-1-2 0,1 1 0,0 0 0,0 0 0,0 0 0,0 0 0,0-1 0,-6-6 3067,19 8-2435,125-12 365,1-1-1061,-97 9 79,-20 2-109,30-6 0,23-11-3648,-57 16 396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10:33.10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0 226 5216,'0'-32'1952,"14"15"-1536,7-6-96,-2 11 1248,10-5-928,11 2 288,10-5-544,9 3 0,0 0-256,-5 2-128,1 2-32,-9 6-32,-6-2 0,-3 1 0,-5 5 0,0 3-2336,-5 0 1312,-3 0-3520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10:34.41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1203 4384,'-1'0'57,"1"-1"-1,0 1 1,-1 0 0,1-1-1,0 1 1,0 0 0,-1-1-1,1 1 1,0-1 0,0 1-1,-1 0 1,1-1 0,0 1-1,0-1 1,0 1 0,0 0-1,0-1 1,0 1 0,0-1-1,0 1 1,0-1 0,0 1-1,0-1 1,0 1 0,0 0-1,0-1 1,0 1 0,0-1-1,0 1 1,1-1 0,12-4 1066,1 2-723,54-28 1205,-49 23-1543,-1 0 0,0-1-1,-1-1 1,0-1 0,-1-1 0,0 0 0,-1 0-1,0-2 1,-1 0 0,-1-1 0,0 0 0,15-23-1,6-18 192,-2-1-1,34-88 0,-35 75-201,-2 3 4,-3-1 0,28-111 0,-52 169-25,1-2 36,0-1 0,-1 0 0,0 0 0,-1 0 1,-1-22-1,0 34-67,0 0 1,0 0 0,0 0-1,0 0 1,0 0 0,-1 1 0,1-1-1,0 0 1,-1 0 0,1 0-1,0 0 1,-1 0 0,1 1-1,-1-1 1,1 0 0,-1 0-1,-1-1 1,2 2-8,-1 0-1,1 0 1,-1 0 0,1 0-1,-1 0 1,1-1 0,-1 1-1,1 0 1,-1 0-1,1 0 1,-1 0 0,1 1-1,-1-1 1,1 0 0,-1 0-1,1 0 1,-1 0-1,1 0 1,0 1 0,-1-1-1,1 0 1,-1 0 0,0 1-1,-3 2-27,1 0 1,-1 0-1,1 0 0,0 1 0,-5 7 0,-18 30-5,2 1 1,-30 72-1,40-78 16,3 0 0,0 0 1,2 1-1,2 1 0,2-1 1,1 1-1,2 39 0,2-57 64,1 1-1,0-1 0,2 0 0,6 24 0,-7-37 5,0-1 0,0 1 0,0-1 0,1 1 0,0-1 0,0 0 1,1 0-1,0 0 0,0-1 0,0 1 0,1-1 0,0 0 0,0 0 0,0-1 0,0 0 0,7 5 0,-7-7-16,0 0 1,0 0-1,0 0 1,0-1-1,0 0 1,0 0-1,0 0 1,1-1-1,-1 0 0,0 0 1,0 0-1,1 0 1,6-2-1,1-1 29,-1 0-1,1-1 0,-1 0 1,15-8-1,-11 4-31,0 0-1,-1-2 1,0 0 0,24-20-1,-31 22 31,1 0 0,-2-1 0,1 0 0,-1 0-1,-1 0 1,0-1 0,0-1 0,7-15 0,-9 15-17,0 0 1,-1-1 0,0 1-1,-1-1 1,0 1-1,1-21 1,-3 29-59,0-1 1,0 0 0,-1 0-1,1 0 1,-1 0 0,0 0-1,0 1 1,0-1 0,0 0-1,-1 1 1,1-1 0,-1 1-1,0-1 1,0 1 0,0 0-1,-1 0 1,1 0 0,-1 0 0,0 0-1,1 1 1,-1-1 0,0 1-1,-1-1 1,-4-1 0,5 2-8,0 1 0,-1 0 0,1 0 1,0 0-1,-1 0 0,1 0 1,-1 1-1,1 0 0,-1 0 0,1 0 1,-1 0-1,0 0 0,1 1 0,0-1 1,-1 1-1,1 0 0,-1 0 1,1 1-1,0-1 0,0 0 0,0 1 1,-1 0-1,2 0 0,-1 0 0,0 0 1,-3 4-1,-1 0-31,1 0 0,0 1 0,0 0 0,0 1 0,1-1 0,1 1 0,-1 0 0,1 0 0,-4 11 0,4-6 34,0 0 1,1 0-1,1 0 1,0 0-1,0 0 1,2 0-1,-1 0 1,2 1-1,0-1 1,5 24-1,-5-30 47,1 0-1,0 0 1,1 0-1,0 0 1,0 0-1,0 0 1,1-1-1,0 0 1,0 0-1,0 0 1,1 0-1,0 0 1,0-1-1,1 0 1,-1 0-1,1 0 0,0-1 1,1 0-1,-1 0 1,13 5-1,1-2 46,0-1 0,0 0 0,0-2 0,1 0 0,0-1 0,30 0 0,-35-3-28,-1-1 0,1-1 0,0 0 0,0-1 0,-1 0 0,1-2 0,-1 0 0,0 0 0,15-9 0,-11 5-9,-2-1 0,1-1 0,-2-1-1,28-23 1,-25 15-184,-22 22 98,1 1 1,-1 0 0,1-1 0,0 1 0,-1 0 0,1 0-1,1 0 1,-1 0 0,0 1 0,1-1 0,-2 4 0,-3 8 61,4-12-15,-4 9-58,0 1-1,1-1 0,-5 19 0,9-28 71,0-1 1,1 1-1,-1-1 1,1 1-1,0 0 1,-1-1-1,1 1 1,1 0-1,-1-1 1,0 1-1,0-1 1,1 1-1,0 0 1,-1-1 0,1 1-1,0-1 1,0 1-1,1-1 1,-1 0-1,0 0 1,1 1-1,-1-1 1,1 0-1,2 3 1,-2-4 20,-1 0 1,0 0 0,1 0-1,-1 0 1,1 0 0,-1 0-1,1 0 1,0 0-1,-1-1 1,1 1 0,0-1-1,0 1 1,-1-1 0,1 1-1,0-1 1,0 0 0,-1 0-1,1 0 1,0 0 0,0 0-1,0 0 1,-1-1-1,1 1 1,0-1 0,0 1-1,-1-1 1,1 1 0,2-2-1,10-6 62,0 1 0,0-2 0,0 0-1,-1 0 1,-1-1 0,0-1 0,18-19-1,0-5-17,34-51 0,87-144 214,-123 184-271,-1-2 0,-3-1-1,-2-1 1,-2-1 0,-2-1-1,20-103 1,-29 111-54,-3 22 63,-2 0-1,0-1 1,-2 1-1,0-1 1,-2-32 0,-2 49-295,-2 6 72,-4 11-87,-4 15-59,-12 39 0,6-13 273,9-30 32,-56 157 164,54-141-25,1 0 1,-8 74 0,13-32-192,4-1 0,4 1 0,23 148 0,-23-207-1691,-3-8 513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10:34.76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1 113 7648,'0'-25'2816,"18"18"-2176,11-9-192,-12 7-224,11-3-224,7 1 64,21-1-32,3 4-32,0 2 32,5 0-32,-5 6 0,-4 3-224,-6 0 128,-12 11-2848,-5-2 1600,-5 3-2816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11:06.6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0 413 3136,'2'1'3168,"0"-1"-2985,0 1 0,1 0 1,-1-1-1,0 1 0,1-1 1,-1 0-1,1 1 0,-1-1 1,1 0-1,-1-1 0,1 1 1,-1 0-1,0-1 0,1 1 1,-1-1-1,5-2 0,0 0 255,0 0 0,-1 0 0,1 0 0,10-9 0,-8 4-286,0 0-1,-1 0 1,0-1-1,0-1 1,-1 1-1,0-1 1,-1-1-1,10-18 0,-1-8 270,14-48 0,-29 84-412,13-43 335,6-49 0,-19 91-354,0 1 1,0-1 0,0 1-1,0-1 1,0 1 0,0-1 0,0 0-1,-1 1 1,1-1 0,-1 1 0,1-1-1,-2-1 1,2 3 0,0 0 0,0-1 0,0 1-1,0 0 1,0 0 0,-1 0 0,1-1 0,0 1-1,0 0 1,0 0 0,0 0 0,-1-1 0,1 1 0,0 0-1,0 0 1,-1 0 0,1 0 0,0 0 0,0 0 0,-1 0-1,1-1 1,0 1 0,0 0 0,-1 0 0,1 0 0,0 0-1,-1 0 1,1 1-9,-1-1 0,1 0 0,-1 1 0,1-1-1,-1 0 1,1 1 0,-1-1 0,1 1 0,-1-1 0,1 0 0,0 1-1,-1-1 1,1 1 0,0 0 0,-1-1 0,1 1 0,0 0 0,-2 4-48,1 0 0,0 0 1,0 0-1,0 0 1,1 0-1,0 0 1,0 1-1,1 8 0,0 3-26,0-1 119,1 0-1,6 30 1,-4-31-32,-2 1-1,3 30 1,-14 90 245,9-135-224,0 1-1,0-1 1,0 0 0,0 1 0,0-1 0,1 0-1,-1 0 1,0 1 0,0-1 0,1 0 0,-1 1-1,1-1 1,-1 0 0,1 0 0,0 0-1,-1 0 1,3 2 0,-2-2-1,0-1 0,0 1 0,0-1 0,0 0 0,0 1 0,0-1-1,0 0 1,0 0 0,0 0 0,1 0 0,-1 1 0,0-2 0,0 1 0,0 0 0,0 0 0,0 0 0,1 0-1,-1-1 1,0 1 0,1-1 0,27-8 167,0-2-1,-1 0 0,44-26 1,-36 15-136,-1-2 0,31-27 0,-82 95-1006,14-38 930,0-1-1,1 1 1,-1-1-1,2 1 1,-1 0-1,0-1 1,1 1-1,0 0 0,1 0 1,0 6-1,0-9 43,0 0-1,0 0 1,0 0-1,0 0 1,1 0-1,-1 0 1,1 0-1,0-1 1,0 1-1,0 0 0,0-1 1,0 0-1,0 1 1,1-1-1,-1 0 1,1 0-1,0 0 1,0-1-1,3 3 1,-2-2 40,0 0 1,1 0-1,-1 0 1,0 0 0,0-1-1,1 1 1,-1-1-1,1-1 1,-1 1 0,1 0-1,-1-1 1,1 0-1,-1 0 1,1-1 0,-1 1-1,1-1 1,-1 0-1,1 0 1,-1 0 0,1-1-1,6-3 1,-6 2-1,0 0 1,0 0-1,-1-1 1,1 1-1,-1-1 0,0 0 1,0 0-1,0 0 1,-1-1-1,0 0 0,0 1 1,0-1-1,0 0 1,2-7-1,-2 5-31,-1 0-1,0 1 1,-1-1 0,1 0-1,-2 0 1,1-1 0,-1 1-1,1 0 1,-2 0 0,-1-12-1,2 18-20,-1-4-28,0 0-1,0-1 0,0 1 1,-1 0-1,0 0 0,-3-6 1,4 10 12,0 0 0,1 0 0,-1 0 0,0 0 0,0 0 0,0 0 0,0 0 0,0 0 1,-1 0-1,1 1 0,0-1 0,0 0 0,0 1 0,-1-1 0,1 1 0,0 0 0,-1-1 1,1 1-1,0 0 0,-1 0 0,1 0 0,0 0 0,-1 0 0,1 0 0,0 0 0,-1 0 1,1 0-1,0 1 0,-3 0 0,-9 3 3,0 1 0,0 1 1,0 0-1,1 0 0,0 1 0,-11 10 1,19-15 64,3-1 92,3-2 80,8-3-144,0 0 0,0-1 0,0-1 0,0 0 0,-1 0 0,0 0 0,0-1 0,9-9 0,20-22 26,-28 28-86,0 0 0,1 0 0,0 1 0,0 0 0,1 0 0,0 2 0,21-11 0,-31 17-17,-1 0 0,1 1 0,0-1 0,0 1-1,0-1 1,-1 1 0,1 0 0,0-1 0,0 1 0,0 0-1,0 0 1,0 0 0,0 1 0,0-1 0,-1 0 0,1 1 0,0-1-1,0 1 1,0 0 0,-1 0 0,1-1 0,0 1 0,-1 0-1,1 0 1,-1 1 0,1-1 0,-1 0 0,1 0 0,-1 1-1,0-1 1,0 1 0,1-1 0,-1 1 0,0 0 0,-1-1 0,1 1-1,0 0 1,1 2 0,1 5 21,-1 0 0,0 0-1,0 0 1,0 0 0,-1 1 0,-1 13-1,-10 114 612,10-137-620,0 1-1,0-1 1,0 0 0,0 1-1,0-1 1,0 0 0,0 1-1,0-1 1,0 0 0,0 1-1,0-1 1,1 0 0,-1 1-1,0-1 1,0 0 0,0 1-1,0-1 1,1 0 0,-1 0-1,0 1 1,0-1-1,0 0 1,1 0 0,-1 1-1,0-1 1,0 0 0,1 0-1,-1 0 1,0 1 0,1-1-1,-1 0 1,0 0 0,1 0-1,0 0 20,0 0-1,0 0 1,0 0-1,0 0 1,0 0-1,0-1 1,0 1-1,0 0 1,0-1-1,0 1 1,2-1-1,25-19 389,-25 18-411,31-28 109,-26 21-193,1 2 0,-1-1 1,1 1-1,1 0 0,0 1 1,15-8-1,-24 14 57,1-1 0,-1 1-1,0 0 1,0-1 0,1 1-1,-1 0 1,0 0 0,1 0-1,-1 0 1,0 0 0,1 0 0,-1 0-1,0 0 1,0 1 0,1-1-1,-1 0 1,0 1 0,0-1 0,1 1-1,-1 0 1,0-1 0,0 1-1,0 0 1,0 0 0,0-1-1,0 1 1,0 0 0,0 0 0,0 0-1,0 0 1,-1 0 0,2 2-1,1 3 32,0 0-1,0 1 1,0 0-1,3 12 1,-4-10 55,6 18 161,-6-18-140,0 0 0,1 0 0,0 0 1,0 0-1,6 8 0,-8-15-71,1 1-1,-1-1 1,1 0 0,0 0 0,0 0-1,0 0 1,0 0 0,1 0-1,-1-1 1,0 1 0,1-1-1,-1 1 1,1-1 0,0 0-1,-1 0 1,1 0 0,0 0-1,-1-1 1,1 1 0,0-1-1,3 1 1,0-1-100,0 0 0,0-1 0,0 0 0,0 1 0,0-2 0,0 1 0,0-1 0,0 0 1,-1 0-1,1 0 0,-1-1 0,9-5 0,-5 1-815,0 0-1,0 0 1,-1-1 0,1 0 0,12-17 0,11-22-1505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11:11.00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0 588 3648,'56'-21'5338,"-48"17"-5016,-2-1-1,1 0 1,0 0-1,-1 0 1,0 0 0,0-1-1,-1 0 1,1-1-1,-1 1 1,-1-1-1,1 0 1,-1 0-1,-1 0 1,6-14-1,-2 1 66,-1-1 0,0 1 0,-2-1 0,3-32 0,-6 0 359,-1 37-592,1 0 1,2-19-1,-2 29-143,1 0-1,0 0 1,-1 0 0,2 0 0,-1 1 0,1-1-1,-1 1 1,2 0 0,4-8 0,2 3-25,-1 0-1,2 0 1,-1 1 0,1 0 0,0 1 0,1 0 0,20-9 0,-8 5-25,2 1 0,49-13 0,-68 22 3,48-10 120,-50 11-100,0 0-1,0 1 1,-1 0-1,1 0 0,0 0 1,0 0-1,0 1 1,8 2-1,-11-3 17,-1 1 0,0 0-1,0-1 1,0 1 0,0 0 0,0 0-1,0 0 1,0 0 0,0 0 0,0 0-1,0 0 1,0 0 0,-1 0 0,1 0-1,0 0 1,-1 0 0,1 1 0,-1-1-1,1 0 1,-1 1 0,0-1 0,0 0-1,1 0 1,-1 1 0,0-1 0,0 0-1,0 1 1,-1 1 0,1 5 34,-1 1 0,-1-1 1,-3 12-1,3-11-36,-8 26 25,-21 46-1,20-56-48,1 0 0,1 1 0,2 0 0,-8 48 0,14-69 29,1-1-1,0 1 1,0-1 0,0 0 0,1 1-1,-1-1 1,1 1 0,0-1 0,1 0-1,-1 0 1,1 0 0,0 0 0,2 4-1,-2-5 4,0 0 0,0-1 0,0 1 0,0-1 0,1 0-1,-1 0 1,1 0 0,-1 0 0,1 0 0,0 0 0,0-1-1,0 1 1,0-1 0,0 0 0,0 0 0,0 0-1,0 0 1,5 0 0,4 0 38,-1 0 0,1-1 0,-1 0 0,1-1-1,0 0 1,-1-1 0,0 0 0,1-1 0,-1 0 0,0-1 0,0 0-1,-1-1 1,18-10 0,-15 7 5,-1-1 0,0 0 0,0-1 0,-1-1 0,0 0 0,-1 0 0,-1-1 0,1 0 0,14-27 0,-11 12 6,-1 0-1,0-1 1,11-48 0,-23 70-278,-2 8 9,-5 12-149,-3 32 149,-4 47 0,11-65 231,1-12-103,1 0-1,1-1 1,3 30 0,-2-35 82,1 1 0,1-1 0,-1 0 0,1 0 0,1-1 0,8 17 0,-11-24 30,0 0 1,1 1-1,-1-1 0,0 0 1,1 0-1,0-1 0,-1 1 1,1 0-1,0 0 1,4 2-1,-5-4 7,0 1 1,1-1-1,-1 1 0,0-1 1,0 0-1,1 0 0,-1 0 1,0 0-1,1 0 1,-1 0-1,0 0 0,0 0 1,1-1-1,-1 1 0,0 0 1,0-1-1,1 1 0,-1-1 1,0 1-1,0-1 0,1 0 1,0 0-1,-1 0 0,0-1-1,1 1 1,-1 0 0,0 0 0,0-1 0,0 1 0,0-1 0,0 1 0,0-1 0,0 1 0,-1-1-1,1 1 1,-1-1 0,1 0 0,-1 1 0,1-1 0,-1-2 0,3-34 273,-3 36-288,-3-47-62,-2 0-1,-11-49 1,16 93-35,-2 0 1,1 0-1,0 0 1,-1 0-1,0 0 1,-3-5-1,5 12-3,0 0 0,0 0 1,0 0-1,0 0 0,0 0 0,-1 0 0,1-1 0,-2 4 0,0 3-2,-2 19-45,-2 51 0,3-15 366,2-56-218,1 0 1,0 0-1,0 0 0,1 0 1,2 14-1,-2-18 27,0 1 0,0-1 0,0 0-1,1 0 1,0 1 0,-1-1 0,1 0-1,0 0 1,0-1 0,1 1 0,-1 0 0,0-1-1,5 4 1,-6-5-12,1 0 0,-1 0 0,1-1 0,-1 1 0,1 0 0,0-1 0,-1 1 0,1-1 0,0 0 0,-1 0 0,1 1 1,0-1-1,-1 0 0,1 0 0,0-1 0,1 1 0,30-8 387,-18 3-360,7-3 37,0 0 0,0-2 0,-1 0 0,-1-2 0,24-17 0,-18 12-40,2-1-84,-1-2 1,-1-2-1,0 0 0,26-32 1,-50 53 33,24-26-102,-24 25 48,0 0 1,0 1 0,0 0-1,0-1 1,0 1 0,0 0 0,0 0-1,0 0 1,0 0 0,0 1 0,1-1-1,-1 0 1,3 1 0,-4 0 36,1 0 1,-1 1 0,0-1-1,0 1 1,0-1 0,1 1-1,-1-1 1,0 1-1,0 0 1,0 0 0,0-1-1,0 1 1,0 0 0,0 0-1,0 0 1,-1 0 0,1 0-1,0 0 1,-1 1-1,1-1 1,0 0 0,-1 0-1,0 0 1,1 1 0,0 0-1,7 35-29,-5-9-9,-2 56 1,-1-44 693,10-45-183,-5 0-394,1-1-1,-1-1 0,0 1 0,0-1 0,5-9 1,8-12-155,4-6-24,-15 24 12,-1 0 1,1 0-1,15-14 0,-22 23 83,1 0 0,0 0 0,-1 1-1,1-1 1,0 0 0,0 1 0,-1-1 0,1 1 0,0-1-1,0 1 1,0-1 0,0 1 0,0-1 0,0 1-1,0 0 1,0 0 0,0-1 0,0 1 0,0 0 0,0 0-1,0 0 1,0 0 0,0 0 0,1 1 0,-1-1 0,0 1 1,0 0-1,0-1 1,0 1-1,0 0 0,0 0 1,-1 0-1,1 0 1,0 0-1,-1 0 1,1 0-1,0 0 1,-1 0-1,1 0 1,-1 0-1,1 2 0,2 6-42,-1 0-1,-1 1 0,1 16 0,-2-24 48,0 47-23,-1-38 85,0-1 1,1 1-1,0-1 0,1 1 1,0-1-1,5 18 0,-6-26-42,1-1-1,-1 1 1,1-1-1,0 1 1,-1-1 0,1 1-1,0-1 1,0 0 0,0 1-1,0-1 1,0 0-1,0 0 1,0 1 0,0-1-1,1 0 1,-1 0-1,0-1 1,1 1 0,-1 0-1,1 0 1,-1-1-1,3 2 1,0-2 41,0 0-1,0 1 1,-1-2 0,1 1 0,0 0-1,0-1 1,0 1 0,4-3-1,37-10-12,71-31-1,-88 33-99,100-50 153,-108 50-25,-1-1 0,0-2 0,-1 0 0,19-18 0,-35 30-67,-1 0 0,1 1 0,0-1 0,0 0 0,-1 0 0,1 0 0,-1 0 0,0 0 0,0 0 0,0-1 0,0 1 0,0 0 0,1-4 0,-12 10-325,6-1 302,1 1 1,0 0 0,0-1 0,0 1-1,0 1 1,-3 4 0,-5 10-73,-56 75-369,66-92 462,-1 1 0,1-1 1,0 1-1,-1-1 0,1 1 0,1 0 0,-1 0 0,0-1 0,1 1 0,-1 0 1,1 0-1,0 0 0,0 0 0,0-1 0,0 1 0,1 0 0,-1 0 1,2 5-1,-1-6 12,-1-1 0,1 1 1,0-1-1,0 1 0,0-1 0,0 1 1,0-1-1,0 1 0,1-1 0,-1 0 1,0 0-1,1 1 0,-1-1 0,0 0 1,1 0-1,0-1 0,-1 1 0,1 0 1,-1 0-1,1-1 0,0 1 0,0-1 1,-1 1-1,1-1 0,0 0 0,0 0 1,-1 0-1,1 0 0,0 0 0,3-1 1,-3 1 9,0 0 0,0-1 1,0 0-1,0 1 0,-1-1 0,1 0 1,0 0-1,0 0 0,-1 0 1,1 0-1,-1 0 0,1-1 0,-1 1 1,1 0-1,-1-1 0,0 1 1,0-1-1,0 1 0,0-1 1,0 0-1,0 0 0,0 1 0,0-1 1,-1 0-1,1 0 0,0 0 1,-1-3-1,2-6 38,0 0 0,-1 0 1,-1-19-1,0 20-43,-1-17 11,1 11-306,1-29 0,-1 45 266,0 0 0,0-1 0,0 1 0,0 0 0,0 0 0,0-1 0,0 1 0,0 0 0,0 0 0,0-1 0,0 1 0,1 0 0,-1 0 0,0 0 0,0-1 0,0 1-1,0 0 1,0 0 0,0-1 0,0 1 0,1 0 0,-1 0 0,0 0 0,0-1 0,0 1 0,1 0 0,-1 0 0,0 0 0,0 0 0,0 0 0,1-1 0,-1 1 0,0 0 0,0 0 0,1 0-1,-1 0 1,0 0 0,0 0 0,1 0 0,-1 0 0,0 0 0,1 0 0,9 9-410,8 18 7,-10-12 340,-2 1 0,0-1-1,-2 1 1,1 0 0,2 26 0,-1-14-9,-1 6 95,-1 1 1,-2 0 0,-2-1-1,-4 42 1,3-50 138,-2 0 0,-1 0 1,-1-1-1,-15 45 0,17-62-80,0 1 0,-1-1 0,0-1 0,0 1 0,-1 0-1,0-1 1,0 0 0,-1 0 0,0 0 0,0-1 0,-1 0-1,1 0 1,-1-1 0,0 0 0,-1 0 0,1 0 0,-17 6-1,10-6-16,0-2-1,0 1 0,0-2 0,-1 0 0,1 0 1,-1-1-1,1-1 0,-1-1 0,1 0 1,-1-1-1,1 0 0,-20-6 0,25 5-44,0-1-1,0 1 1,0-1-1,1-1 1,0 0-1,0 0 1,0 0-1,-12-12 1,15 11-24,0 0 0,0 1 0,0-2 0,1 1 0,0 0 0,0-1 0,1 0 0,0 0 0,0 0 0,1 0 1,-1 0-1,0-8 0,2 10-12,1 0 0,0 1 0,-1-1 1,2 0-1,-1 0 0,0 0 0,1 1 1,0-1-1,0 0 0,1 0 0,-1 1 0,1-1 1,0 1-1,0 0 0,0-1 0,1 1 1,0 0-1,0 0 0,0 1 0,6-7 1,1 0-17,1 1-1,0 1 1,0-1 0,1 2 0,22-12 0,-2 6 7,1 0-1,0 3 1,36-8 0,21-6 20,28-13 222,141-66 0,-244 96-131,-1-1 0,1 0 0,-2-1 0,18-14 0,-28 20-46,1-1 1,-1 0-1,1 1 1,-1-1-1,0 0 1,-1 0-1,5-9 0,-6 10-21,0 0 0,0 1 0,0-1 0,-1 0 0,1 0 0,-1 1 0,0-1 0,1 0 0,-1 0 0,-1 0-1,1 0 1,0 1 0,-1-1 0,-1-5 0,1 6-22,1 0 0,-1 0-1,0 1 1,1-1 0,-1 0 0,0 0 0,0 1-1,0-1 1,-1 1 0,1-1 0,0 1 0,0-1-1,-1 1 1,1 0 0,-1 0 0,1 0-1,-1 0 1,0 0 0,1 0 0,-1 0 0,0 0-1,0 1 1,0-1 0,0 1 0,1-1 0,-1 1-1,0 0 1,0-1 0,0 1 0,0 0 0,0 0-1,0 1 1,0-1 0,-2 1 0,-2 0-34,1 1 0,-1 0 0,0 0 0,1 0 0,0 1 0,-1-1 0,1 1 0,0 1 0,0-1 0,-4 5 0,1-1 45,1 0 0,0 1 0,0 0 0,1 0 0,0 0 0,-7 13-1,12-18 51,-1 0-1,1 0 1,0 1-1,0-1 1,0 1-1,0-1 1,1 0-1,-1 1 0,1 6 1,0-8-12,0 1 0,1-1 0,-1 0 1,1 0-1,0 0 0,-1 0 0,1 0 0,0 1 1,0-1-1,0-1 0,1 1 0,-1 0 0,0 0 1,1 0-1,-1-1 0,4 4 0,1-1 43,0 0 1,0 0-1,0-1 1,0 0-1,1 0 0,-1 0 1,1-1-1,0 0 0,0 0 1,0-1-1,8 1 0,10 0 121,45-1 0,-48-2-358,-1-1-1,1-1 1,-1 0-1,0-2 1,30-10-1,-37 10-697,-1-1 0,0-1 1,0 0-1,0 0 0,-1-2 0,0 1 0,-1-1 1,0-1-1,11-12 0,18-25-2041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43:26.5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 0 2400,'-21'19'12325,"33"-18"-11574,-7-1-158,53-8 703,102 15-3029,-146-5 1266,35 4-4245,-30-1 179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4:28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157 33 1664,'0'-1'108,"-1"1"0,1-1-1,0 1 1,-1-1 0,1 1 0,0-1 0,0 1-1,0-1 1,-1 1 0,1-1 0,0 1 0,0-1-1,0 0 1,0 1 0,0-1 0,0 1 0,0-1 0,0 1-1,0-1 1,1 0 0,-1 1 0,0-1 0,0 1-1,0-1 1,1 1 0,-1-1 0,0 0 0,4-15 3321,-14 66-736,-35 155-567,10-48-1548,26-103-282,-2 58-1,9-90-262,-12 77 701,5-39 68,8-54-1032,-1 0 0,1 0 0,-1 0 0,-4 9 1,5-13-332,0 0 0,0 0 0,0 0 0,-1 0 0,1 0 0,0 0 0,-4 2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4:29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 28 2496,'1'-3'714,"1"-1"0,-1 1 0,1 0-1,0 0 1,0 0 0,5-6 0,-7 18 2201,-3 35-2001,-23 151 1518,18-137-1650,-20 72 1,-2 6-214,16-21-1,3-18-353,6-85-2302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4:29.8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99 3968,'-13'-23'5770,"27"23"-4954,-2 3-553,1-2 0,0 0 0,-1 0 0,1-1 0,15-2-1,0 1 92,286-39 2208,-168 16-2191,-93 17-248,56 0 0,-64 10 15,-44-3-191,-1 0 0,0 1 0,0-1 0,0 0-1,0 0 1,0 0 0,1 0 0,-1 1-425,1-1 424,-1 0 1,0 0 0,0 1 0,0-1 0,0 0 0,0 0 0,0 0-1,0 0 1,0 1 0,0-1 0,0 0 0,0 0 0,0 0 0,0 0-1,0 1 1,0-1 0,0 0 0,0 0 0,0 0 0,0 0-1,-1 0 1,1 1 0,0-1 0,0 0 0,0 0 0,0 0 0,-1 1-213,-6 12-3118,4-8 1980,-6 14-926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4:30.4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0 126 4480,'5'0'5056,"9"-6"-3094,-1 0-1341,1 1 0,0 1-1,19-4 1,-3 1-112,417-77 1187,-431 81-1658,0 2-1,0-1 0,0 2 1,1 0-1,-1 1 0,0 1 1,0 1-1,0 0 0,24 8 0,-9 0-2059,-10-4-3635,-9-3 3433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4:30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6304,'4'6'4474,"-5"-5"-4314,1 13 74,0-9 380,0 133 1632,2-127-4400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4:31.4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69 4480,'-3'-2'362,"1"1"0,-1-1 0,1 0-1,0 1 1,0-1 0,-2-6 2780,4 8-3111,0 0 1,0 0-1,0 0 1,0-1-1,0 1 1,0 0-1,0 0 1,-1-2 723,1 2-723,43 1 2053,219-13 550,-185 8-2488,27-4-12,-77 6-104,-20 1 38,1 1 1,-1-1-1,1-1 1,-1 1 0,9-4-1,-12 4 21,-1 0-54,-1 0 0,1 0 0,0 0 0,-1 0 0,1-1 1,-1 1-1,3-3 0,-13 42-527,-3-14 674,-1 0-1,0-1 1,-30 40-1,-12 21 261,25-29-387,-40 107 0,0 69 334,62-202-860,-6 57 1,12-57-373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4:33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5 381 2496,'-5'12'1707,"11"-11"-795,-1-1-679,-1 1 0,1-1 0,-1 0 0,1 0 0,0 0 0,-1-1 0,1 1 0,8-3 1,37-14 1150,-28 6-1190,0 0-1,0-1 1,-1-1-1,0-1 1,-1-1-1,21-21 1,-25 18-87,0 0 1,-1-1-1,0-1 1,-2 0-1,16-32 1,-27 48-121,0 1-1,0-1 1,-1 0 0,1 0-1,-1 0 1,0-1 0,1-7-1,-6 16-604,-8 26 339,-19 35-1,11-25 364,-18 38-58,7-16 201,-43 121 0,45-84 100,-36 109 455,44-138-487,-3 3 546,20-66 700,8-24-495,-2 6-1313,31-118 854,-20 72-634,3 1-1,3 0 1,2 1 0,2 1 0,3 2-1,36-56 1,0 0-123,0-3-289,14-9 59,-70 113 269,0-1 1,12-11-1,-15 16 56,0 0-1,0 1 1,0-1-1,0 1 1,1 0-1,-1 0 1,1 0-1,0 1 1,6-3-1,-9 4 60,1-1-1,-1 1 0,1 0 0,-1 0 1,1 0-1,-1 0 0,0 0 1,1 0-1,-1 1 0,1-1 0,-1 0 1,1 1-1,-1-1 0,0 1 1,1 0-1,-1-1 0,0 1 0,0 0 1,0 0-1,1 0 0,-1 0 1,0 0-1,0 0 0,1 2 1,2 2-32,0 1 1,0 0 0,-1 0 0,3 7 0,2 2 103,-1 0-40,-1 0 1,0 1-1,-1-1 1,-1 1-1,0 0 1,-1 0-1,1 17 1,-2 3 94,-1 0-1,-5 40 1,2-56 40,-1 0-1,0 0 1,-14 38-1,14-48 3,-1-1 1,0 0-1,0 0 0,-1 0 0,-1-1 0,1 0 0,-1 0 0,-1 0 0,-12 12 0,16-18-102,0 0 0,0 0 0,0 0 0,0 0 0,-1-1 0,1 1 0,-1-1 0,1 0 0,-1 0-1,1 0 1,-1-1 0,1 1 0,-1-1 0,0 0 0,1 0 0,-1 0 0,0-1 0,1 1 0,-5-2 0,-7-2 83,0 0 0,1-1 0,-19-10 1,12 6-85,-48-24-306,62 32 199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4:40.3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155 774 3808,'-1'-3'273,"0"1"0,0 0 0,0 0 0,0 0 0,-1 0 0,1 0 0,-1 0 0,1 0 0,-1 1 0,0-1 0,-3-2 0,4 3-199,-1 0 0,1 1 0,0-1 0,-1 1 0,1-1 0,-1 1 0,1-1 1,-1 1-1,1 0 0,-1 0 0,1 0 0,-1 0 0,0 0 0,1 0 0,-1 0 0,1 1 0,-1-1 0,1 0 0,-3 2 0,-2 1-24,-1 0-1,1 0 1,0 1-1,1 0 1,-1 0-1,1 1 1,-1 0-1,1 0 1,1 0-1,-1 0 1,1 1-1,0-1 1,0 1-1,0 0 1,-3 10-1,4-9-6,0 0 0,0-1 1,1 1-1,0 0 0,0 0 0,1 0 0,0 0 0,0 0 1,1 1-1,0-1 0,0 0 0,0 0 0,1 0 0,0 0 1,3 9-1,-3-14 1,0 1 1,1-1 0,-1 0 0,0 0 0,1 0-1,0 0 1,0 0 0,-1 0 0,1-1-1,0 1 1,0-1 0,1 1 0,-1-1-1,0 0 1,0 1 0,1-1 0,-1 0-1,0-1 1,1 1 0,-1 0 0,1-1-1,0 1 1,4-1 0,-1 1 66,0-1 0,0 0 1,-1 0-1,1-1 0,0 1 0,0-1 1,0-1-1,-1 1 0,6-3 0,-4 2-28,-1-1-1,0 0 1,0-1-1,0 0 1,-1 1-1,1-2 0,-1 1 1,0-1-1,0 0 1,6-8-1,-9 10-55,0 0-1,0-1 0,-1 1 1,1 0-1,-1-1 1,0 1-1,0-1 0,0 0 1,0 1-1,0-1 1,-1 0-1,0 0 0,0 1 1,0-1-1,0 0 1,-1 0-1,1 1 0,-1-1 1,0 0-1,-2-5 1,-1 1-53,0 1 0,0-1 1,-1 1-1,1 0 1,-2 1-1,1-1 0,-1 1 1,0 0-1,-10-8 1,11 10-46,-1 1 1,1-1 0,-1 1 0,0 0-1,-10-3 1,10 4-20,-6 1-310,11 2 112,11-1 197,-3 0 142,0 0 0,0-1 1,0-1-1,0 1 0,0-1 0,0 0 0,7-4 0,46-25 39,-37 18 3,187-127 347,-148 96-341,-15 7 58,64-62 0,-99 88-47,-2-1-1,1 0 1,-1-1 0,16-28-1,-22 32-55,1 0 0,-1 0 0,-1 0 0,0 0 0,0-1 0,-1 0 0,0 1 0,0-1 0,-1-13 0,-1 9-13,1-3-53,-4-28 0,2 41-56,1 0-1,-1 1 1,0-1 0,0 0 0,-1 0 0,1 1 0,-1-1 0,1 1-1,-1-1 1,0 1 0,-1 0 0,-3-5 0,6 8 51,0 0 0,0 0 0,-1-1 0,1 1 0,0 0 1,0 0-1,0 0 0,-1 0 0,1 0 0,0 0 0,0 0 0,-1 0 0,1 0 0,0 0 1,0 0-1,-1 0 0,1 0 0,0 0 0,0 0 0,0 0 0,-1 0 0,1 0 0,0 0 1,0 0-1,-1 0 0,1 0 0,0 0 0,0 0 0,0 0 0,-1 1 0,1-1 0,0 0 1,0 0-1,0 0 0,-1 0 0,1 1 0,0-1 0,0 0 0,0 0 0,0 0 0,-1 1 1,-5 9-141,5-8 74,-15 30-245,1 0 0,-12 41-1,7-18 290,2-9 147,3 1 1,2 0 0,2 2 0,-9 85 0,19-119-118,-5 108 241,7-104-116,0 0 1,1 0-1,1 0 0,8 27 1,-7-35-15,-2-3 16,0 0-1,1 0 1,0 0-1,0-1 1,7 10-1,-9-15-77,0-1-1,1 1 0,-1 0 1,1-1-1,-1 1 1,1-1-1,0 0 0,-1 1 1,1-1-1,0 0 1,0 0-1,0 0 0,0 0 1,0-1-1,0 1 0,0-1 1,0 1-1,1-1 1,-1 1-1,0-1 0,0 0 1,0 0-1,0 0 0,4-1 1,10-2 69,-1-1 0,1-1 1,-1 0-1,27-14 0,17-6-228,-27 14 291,-1-1 0,0-2 0,50-31 0,-10 4-370,-51 28 89,1 0 0,0 2-1,43-16 1,-57 26-67,-4 0 535,-9-6 402,4 6-775,0-1 0,-1 1 0,1 0 0,-1 0 0,1 0 1,0 0-1,-1 0 0,1 1 0,-1-1 0,0 1 0,1 0 0,-1 0 0,0-1 1,1 2-1,-1-1 0,1 0 0,-1 0 0,-4 2 0,-1 0-21,1 0 1,0 0-1,0 0 0,0 1 1,0 0-1,-6 4 0,-2 2-64,1 1 0,0 0 0,1 0 0,0 1 0,1 1 0,-19 23 0,29-32 82,-9 9-93,2 1 1,0 0-1,1 1 1,0-1-1,1 2 0,-10 25 1,16-37 130,1 0 1,-1 0-1,1 0 1,-1-1-1,1 1 1,0 0-1,0 0 1,1 0-1,-1 0 1,1 0-1,-1-1 1,1 1-1,0 0 1,0 0-1,0-1 0,0 1 1,0-1-1,1 1 1,-1-1-1,1 1 1,0-1-1,0 0 1,0 0-1,0 0 1,0 0-1,0 0 1,0 0-1,1-1 1,-1 1-1,0-1 1,1 1-1,0-1 0,-1 0 1,1 0-1,0 0 1,-1-1-1,6 2 1,0-2 74,-1 1 0,1-1 0,-1-1 0,1 1 0,-1-1-1,0-1 1,1 0 0,-1 0 0,13-5 0,-9 2-29,-1-1 0,1 0-1,-1 0 1,0-2 0,10-8 0,-15 11-25,0 0 0,-1-1 0,1 0 0,-1 0-1,5-11 1,-2 5-27,-2 3-36,-1 0-1,1-1 0,-2 1 0,0-1 0,0 0 1,0 0-1,-1 0 0,-1 0 0,0 0 0,0-13 0,-1 23 13,0-1 0,0 1 0,0 0 0,0 0 0,1 0 0,-1 0 0,0 0 0,0 0 0,0 0 0,0-1 0,0 1 0,0 0 0,0 0 0,0 0 0,0 0 0,0 0 0,0 0 0,0-1 0,0 1 0,0 0-1,0 0 1,0 0 0,0 0 0,0 0 0,0 0 0,0-1 0,0 1 0,0 0 0,-1 0 0,1 0 0,0 0 0,0 0 0,0 0 0,0 0 0,0-1 0,0 1 0,0 0 0,0 0 0,0 0 0,-1 0 0,1 0-1,0 0 1,0 0 0,0 0 0,0 0 0,0 0 0,0 0 0,0 0 0,-1 0 0,1 0 0,0 0 0,0 0 0,0 0 0,0 0 0,0 0 0,-1 0 0,1 0 0,0 0 0,0 0 0,0 0 0,0 0-1,0 0 1,0 0 0,0 0 0,-1 0 0,1 0 0,0 0 0,0 0 0,-4 9-710,0 43 144,2-34 407,1 0-1,2 25 0,0-37 159,-1 0-1,2 1 0,-1-1 0,1 0 0,0 0 0,0 0 0,1 0 0,0 0 0,0 0 0,6 8 1,-5-8 89,1 0 0,-1-1 0,1 0 0,0 0 1,1 0-1,9 7 0,-12-11-25,-1 1 0,1-1 0,0 1 0,-1-1 0,1 0-1,0-1 1,0 1 0,0 0 0,0-1 0,0 1 0,0-1 0,0 0 0,0 0 0,0 0 0,0 0-1,0-1 1,0 1 0,3-2 0,-1 1-12,-1-1-1,0 1 1,0-1 0,0 0-1,0 0 1,-1-1-1,1 1 1,-1-1 0,1 1-1,-1-1 1,0 0-1,0 0 1,0-1 0,4-4-1,-6 6-26,11-16 247,16-34 0,-22 37-256,0 0-1,0-1 1,-2 1 0,0-1 0,-1 0-1,0-1 1,-1 1 0,-1 0 0,-1-1 0,0 1-1,-5-28 1,5 43-30,0 0 1,0 0-1,-1 0 0,1 0 1,0 0-1,0 0 0,0-1 1,0 1-1,1 0 0,-1 0 1,0 0-1,0 0 0,1 0 1,-1 0-1,0 0 0,1 0 1,-1 0-1,1 0 0,0 0 1,-1 0-1,1 0 0,0 0 0,-1 0 1,1 0-1,2-1 0,0 0-53,1 0 0,0 0 0,0 1 0,0-1 0,1 1 0,3-1 0,-7 2 86,17-4-88,0 2 0,-1 0 0,1 1 0,0 1 0,0 1 0,0 0 0,0 2 0,-1 0 0,28 8 0,-41-10 61,0 1 0,0 0-1,0 0 1,0 0 0,0 0-1,0 1 1,0-1 0,-1 1-1,0 0 1,1 0 0,-1 0-1,0 1 1,-1-1 0,1 1-1,0 0 1,-1 0 0,0 0-1,0 0 1,0 0 0,-1 0-1,2 5 1,0 1 23,-1 1-1,0-1 0,0 0 1,-1 1-1,-1-1 0,0 1 1,-2 17-1,1-11-88,0 0 0,3 18-1,-1 1 130,-1-34-28,1 1 1,-1 0-1,1-1 0,0 1 0,-1 0 1,1-1-1,1 1 0,-1-1 0,0 0 0,0 1 1,1-1-1,0 0 0,2 3 0,-1-1 10,0-1-1,1 1 1,0-1-1,-1 0 1,1 0-1,8 4 1,-4-3 53,1 0 1,-1 0-1,1-1 1,0 0-1,12 1 0,-16-3 10,0-1-1,0 1 1,1-1-1,-1-1 1,0 1-1,0-1 1,1 0-1,-1 0 1,0 0-1,9-4 1,-8 1-40,1 1 0,-1-1 0,0 0 0,-1 0 0,1-1 0,-1 1 0,0-1 0,0-1 0,0 1 0,-1 0 0,0-1 0,4-8 0,0 0 44,0-1 0,-1 0 0,-1 0 0,5-20-1,-6 10-251,-1-1 0,-1 1 0,-1-1 0,-2-32 0,0 37-470,-2 32 386,1-1 0,-5 16 1,5-22 200,-2 6-20,0 1-1,0 0 1,2 0 0,-1 0 0,1 0-1,1 20 1,2 25-202,-3-38 240,4 25 0,-2-37 81,0 1-1,0-1 0,1 1 0,0-1 1,0 0-1,1 0 0,4 9 1,-6-15-64,1 4 77,0-1 0,0 0 0,0 1 0,1-1 0,4 5 0,-6-7-23,1 0 0,-1-1 0,0 1 0,1 0 0,-1-1 0,1 1 0,-1-1 0,1 1 1,-1-1-1,1 1 0,-1-1 0,1 0 0,-1 0 0,1 0 0,-1 0 0,1 0 0,-1 0 0,3-1 0,3 0 49,0 0 1,0-1 0,0 0-1,0 0 1,0-1-1,0 0 1,0 0 0,-1 0-1,8-6 1,69-61-50,-71 57-44,1 1 1,-2-2-1,1 0 0,10-18 0,-14 18-72,1 0 0,1 1-1,0 0 1,1 1 0,0 0 0,0 0-1,2 1 1,-1 1 0,16-10-1,-23 18 30,0-1 0,1 1-1,-1 0 1,7-2-1,12-4 67,-20 6-45,-1 0 1,0 1-1,1-1 0,-1 1 1,1 0-1,0 0 0,-1 0 1,1 1-1,0-1 0,-1 1 1,1 0-1,7 1 1,2 1-390,-13-2 390,1 0-1,-1 0 1,1 0-1,-1 0 1,1 0-1,-1 0 1,1 0-1,-1 0 1,1 1-1,-1-1 1,1 0-1,-1 0 1,1 0-1,-1 1 1,1-1-1,-1 0 1,1 1-1,-1-1 1,0 0-1,1 1 1,-1-1-1,1 1 1,-1-1-1,0 0 1,0 1-1,1-1 1,-1 1-1,0-1 1,0 1-1,1-1 1,-1 1-1,0-1 1,0 1-1,0 0 1,2 5 35,-1 0 0,0 0 0,0 0 0,-1 0 0,0 0 0,0 1 0,0-1 0,-1 0 0,0 0 0,0 0 1,-4 11-1,0-2 58,0 0 1,-2 0-1,-10 18 1,-26 27 1234,46-62-1353,1 0-1,0 0 0,1 1 1,-1-1-1,0 1 0,0 0 1,1 0-1,-1 0 1,0 1-1,1-1 0,-1 1 1,1 0-1,-1 1 0,0-1 1,7 2-1,-8 0-19,1 0 0,-1 0 0,1 0 0,-1 0 0,0 1 1,1 0-1,-1 0 0,-1-1 0,1 2 0,0-1 0,-1 0 0,4 6 0,0 2-2,0 0 0,8 23 0,-10-19 74,-1 0 0,-1-1 0,0 1 0,-1 0 0,-1 0 0,-1 19 0,0 2 74,0-7 55,-2 1 1,-7 30-1,4-24 25,5-30-107,0 0 0,0 0 1,-1 0-1,0 0 1,0 0-1,0-1 1,-1 1-1,0-1 1,0 0-1,0 0 1,-8 9-1,7-10 5,0-1 0,1 0 0,-1 0 0,-1 0 0,1 0 0,0-1-1,-1 0 1,1 1 0,-1-2 0,1 1 0,-1 0 0,0-1 0,0 0 0,0 0 0,-6 0-1,-11-1-83,0-1-1,-27-4 0,3 0 1,36 4 106,0-1 0,-16-4 1,23 6-73,1-1 0,-1 0 0,1 0 1,-1 0-1,1 0 0,-1 0 0,1 0 0,0-1 0,0 1 1,-1-1-1,1 0 0,0 1 0,1-1 0,-1 0 1,-3-4-1,5 5-30,0-1 1,-1 1-1,1 0 0,0-1 1,0 1-1,0 0 1,0-1-1,0 1 0,0 0 1,0-1-1,0 1 1,1-1-1,-1 1 0,1 0 1,-1 0-1,1-1 0,-1 1 1,1 0-1,0 0 1,-1 0-1,1-1 0,0 1 1,0 0-1,1-1 1,3-3-18,1-1 0,0 1-1,6-5 1,-4 5 24,20-16 15,44-25 0,17-10-162,-41 22 146,-29 22 98,33-28 0,-33 23 19,-1 1-76,0-1-1,-1-1 1,15-20-1,52-97 185,-55 84-255,39-51-1,4 14-321,-61 76 204,0 1 0,1 0 1,0 1-1,27-16 0,-33 23 116,1 0-1,0 0 0,0 0 0,0 1 0,0 0 1,0 1-1,1 0 0,-1 0 0,0 0 1,1 1-1,-1 0 0,0 1 0,1-1 0,-1 2 1,0-1-1,1 1 0,-1 0 0,0 0 0,0 1 1,0 0-1,-1 0 0,1 0 0,-1 1 0,9 7 1,-12-9 35,21 16 71,-1 1-1,40 43 1,-56-53 1,-2-3 1279,-8-19-641,0 1-605,3 9-92,-1 1 0,1 0 0,-1-1 0,0 1 0,0 0 0,0 0 0,-1-3 0,-3-6-56,5 9 46,-1 0 0,0 0 0,0 0 1,1 0-1,-2 0 0,1 0 0,0 0 1,0 1-1,0-1 0,-1 0 0,1 1 0,-1-1 1,-3-2-1,1 2-74,1 0 1,-1-1 0,0 2-1,0-1 1,1 0-1,-9-1 1,10 3 48,0-1 0,0 1 0,0 0 0,0 0 0,-1 0 0,1 1 0,0-1 1,0 0-1,0 1 0,0 0 0,0-1 0,0 1 0,0 0 0,0 0 0,-4 2 0,-2 3-43,0 0 0,0 1 0,0 0 0,1 0 0,0 1 0,-10 14 0,-30 56-472,33-55 581,7-11-10,1 0 0,0 0 0,1 0-1,0 1 1,1 0 0,0 0 0,1 0 0,-3 26 0,6-35 25,0 1 0,1-1 0,-1 0 0,1 0 0,0 0 0,2 6 0,-2-8-23,-1 0 0,1-1 1,0 1-1,0 0 0,0-1 0,0 1 0,0-1 0,0 0 0,1 1 0,-1-1 0,0 0 0,1 0 0,-1 1 0,0-1 0,1 0 0,2 1 0,0 0 92,1-1-1,0 1 0,-1 0 1,1-1-1,0 0 0,0 0 1,0-1-1,5 1 0,-7-2-64,0 1-1,0-1 0,0 1 0,0-1 0,0 0 0,0 0 0,0-1 0,0 1 0,0 0 0,-1-1 0,1 0 1,-1 1-1,1-1 0,2-3 0,1-1 29,1 0 0,-2-1 1,1 0-1,-1 0 0,0 0 1,6-12-1,-1-3-24,8-25 0,-9 23-148,-7 19 46,8-20-268,-6 17-195,-4 8 491,0 0-1,0 0 1,0 0-1,0 0 0,0 0 1,0 0-1,0 0 1,0 0-1,0 0 1,0 0-1,0 0 1,0 1-1,0-1 0,0 0 1,0 0-1,0 0 1,0 0-1,0 0 1,0 0-1,0 0 1,0 0-1,0 0 0,0 0 1,0 0-1,0 0 1,0 0-1,0 0 1,0 0-1,0 0 1,0 0-1,0 0 0,0 0 1,0 1-1,0-1 1,0 0-1,1 0 1,-1 0-1,0 0 1,0 0-1,0 0 0,0 0 1,0 0-1,0 0 1,0 0-1,0 0 1,0 0-1,0 0 1,0 0-1,0 0 0,0 0 1,0 0-1,0 0 1,0 0-1,1 0 1,-1 0-1,0 0 1,0 0-1,0 0 0,0 15-197,-1-5 195,1 0 0,0 0 0,1 0 0,0 0 0,1-1 1,4 16-1,-3-16 16,1-1 0,-1 0 0,2 1 0,-1-2 0,1 1 0,5 7 0,-8-13 30,0 0 1,-1 0-1,1 0 1,0-1-1,0 1 1,0 0-1,0-1 0,1 1 1,-1-1-1,0 0 1,0 0-1,1 0 1,-1 0-1,1 0 1,-1 0-1,1-1 0,-1 1 1,1-1-1,0 0 1,-1 0-1,1 0 1,-1 0-1,1 0 0,0 0 1,-1-1-1,3 0 1,12-5 91,0 0-1,-1-2 1,0 0 0,-1 0 0,0-2 0,0 0 0,-1 0-1,0-1 1,-1-1 0,19-21 0,7-14 2,57-89 0,-73 100-60,7-9 2,-2-1-1,25-57 0,-45 83-46,12-25 3,20-70-1,-31 79-190,-1-1 0,-2 0 0,3-53 0,-9 89 134,0 1-1,0-1 0,0 0 0,0 1 1,0-1-1,0 0 0,0 1 0,0-1 1,0 0-1,0 1 0,-1-1 1,1 0-1,0 1 0,0-1 0,-1 1 1,1-1-1,-1 0 0,1 1 11,0 0 1,-1 0-1,1 0 1,0 0-1,0 0 1,-1 0-1,1 0 0,0 0 1,0 0-1,-1 0 1,1 0-1,0 0 1,-1 0-1,1 0 0,0 0 1,0 0-1,0 0 1,-1 0-1,1 1 1,0-1-1,0 0 0,-1 0 1,1 0-1,0 0 1,0 1-1,0-1 1,-1 1-1,-13 19-524,3 3 402,1 0 0,1 1 0,0 0 0,-4 29 0,-2-2 52,4-13 84,0-6 61,-8 50 0,12-29-18,1-1 1,3 93-1,5-113 106,2 0 1,0-1 0,3 0-1,0 0 1,22 56-1,-27-83-76,0 0-1,1 0 0,-1 0 0,1 0 0,0-1 0,0 1 1,0-1-1,6 6 0,-8-8-25,0 0-1,1 0 1,-1 0-1,1 0 1,-1 0 0,1 0-1,-1 0 1,1-1-1,-1 1 1,1-1 0,0 1-1,-1-1 1,1 1-1,0-1 1,-1 0 0,1 0-1,0 0 1,0 0-1,-1 0 1,1 0 0,0 0-1,-1 0 1,1-1 0,2 0-1,1-2 50,0-1-1,1 1 1,-1-1-1,-1 0 1,1 0-1,-1-1 0,1 0 1,3-5-1,29-47 98,-27 41-216,4-11 33,19-46 1,-21 42-625,-12 31 616,0 0 0,0 0 0,0 0 0,1 0-1,-1 0 1,0 0 0,0 0 0,0 0 0,0 0 0,0 0 0,0 0 0,0 0 0,0 0-1,0 0 1,0 0 0,0 0 0,0 0 0,0 0 0,0 1 0,0-1 0,0 0-1,0 0 1,0 0 0,0 0 0,0 0 0,0 0 0,0 0 0,0 0 0,0 0 0,0 0-1,1 0 1,-1 0 0,0 0 0,0 0 0,0 0 0,0 0 0,0 0 0,0 0-1,0-1 1,0 1 0,0 0 0,0 0 0,0 0 0,0 0 0,0 0 0,0 0 0,0 0-1,0 0 1,0 0 0,0 0 0,0 0 0,0 0 0,0 0 0,0 0 0,0 0-1,0 0 1,0 0 0,0 0 0,2 8-257,-1 13 133,-4 19-58,2-27 203,0-1 0,1 0 0,0 0 0,5 25 0,-3-24-40,-1-6 95,1 0 0,0 0-1,5 13 1,-6-18-43,0 0 1,-1-1 0,1 0-1,0 1 1,0-1-1,0 1 1,0-1-1,0 0 1,1 0-1,-1 0 1,0 0 0,0 0-1,1 0 1,-1 0-1,1 0 1,-1 0-1,1-1 1,-1 1 0,1 0-1,-1-1 1,1 1-1,2-1 1,3 0 47,0 0 0,0 0 0,0-1 0,0 0 0,0 0 0,-1-1 0,1 0 0,7-3 0,50-24 131,-38 14-114,-1-1 1,0-1-1,42-39 0,56-73-388,-122 128 247,0 0 1,0 0-1,0 0 0,0 0 1,0 0-1,0 0 0,0 0 1,0 1-1,0-1 1,1 0-1,-1 1 0,0-1 1,0 0-1,1 1 1,2-1-1,-4 1 40,0 0 0,1 0 1,-1 0-1,1 0 0,-1 0 0,0 0 0,1 1 1,-1-1-1,1 0 0,-1 0 0,0 0 0,1 1 1,-1-1-1,0 0 0,1 0 0,-1 1 0,0-1 0,0 0 1,1 0-1,-1 1 0,1 0 0,3 14-124,-1 17-94,-1-7 206,0-1 0,2 0 0,12 40 0,-13-57 75,1 0 0,0 0 0,1 0 0,0-1 0,0 1 0,0-1 0,8 6 0,-12-11-16,0 0 0,0 0 1,1-1-1,-1 1 0,0 0 1,1-1-1,-1 1 0,0-1 1,1 1-1,-1-1 0,1 1 1,-1-1-1,1 0 0,-1 0 1,1 0-1,-1 0 0,1 0 1,-1 0-1,1 0 0,-1-1 0,1 1 1,-1 0-1,2-2 0,0 1 2,0 0 0,0 0-1,-1 0 1,1-1-1,-1 1 1,1-1-1,-1 1 1,1-1 0,-1 0-1,0 0 1,2-3-1,0-1 18,1 0 1,-2 0-1,1-1 0,-1 1 0,0-1 0,0 0 0,-1 0 0,2-7 0,-3 10-59,0 0 1,-1 1-1,0-1 1,1 1-1,-1-1 0,0 0 1,-1 1-1,1-1 0,-1 0 1,1 1-1,-1-1 0,0 1 1,-1-1-1,1 1 1,0 0-1,-1-1 0,0 1 1,-2-3-1,2 3-7,0 1 0,0 0-1,0 0 1,0 0 0,-1 1 0,1-1-1,0 0 1,-1 1 0,1-1-1,-1 1 1,0 0 0,1 0 0,-1 0-1,-5-1 1,-1 1-63,-1 0 1,1 1-1,-12 0 0,3 1-27,-5 7-34,31-9 124,-1 0 1,1 0-1,0-1 0,-1 0 1,0 0-1,1-1 0,12-6 1,8-7 28,1 2 0,1 1 0,59-18 1,-39 18-161,87-11 0,-127 23 98,1 0 0,-1 1 1,1 0-1,-1 0 0,17 4 0,-24-4 38,0 1 1,0 0-1,0 0 1,0 0-1,0 0 1,0 0-1,-1 1 1,1-1-1,0 1 1,-1 0-1,1 0 0,-1 0 1,0 0-1,1 0 1,-1 0-1,0 1 1,0-1-1,-1 1 1,1-1-1,0 1 1,-1 0-1,2 5 0,1 3 42,-2 1-1,1 0 0,-1-1 0,-1 1 0,0 0 0,-1 0 0,-1 0 0,1 0 0,-2 0 0,-3 16 0,0 5 152,4-18 144,1-15-312,0 0 0,0 0 0,0 0-1,0 0 1,0 1 0,0-1 0,0 0 0,0 0-1,0 0 1,0 0 0,-1 0 0,1 0 0,0 0-1,0 0 1,0 0 0,0 0 0,0 1 0,0-1-1,0 0 1,0 0 0,0 0 0,0 0 0,0 0-1,0 0 1,0 0 0,0 0 0,1 1 0,-1-1-1,0 0 1,0 0 0,0 0 0,0 0 0,0 0-1,0 0 1,0 0 0,0 0 0,0 0 0,0 0-1,0 0 1,0 1 0,0-1 0,0 0 0,0 0-1,1 0 1,-1 0 0,0 0 0,0 0 0,0 0-1,0 0 1,0 0 0,0 0 0,0 0 0,0 0-1,0 0 1,1 0 0,-1 0 0,0 0 0,0 0-1,0 0 1,0 0 0,9-10 147,-1-1 0,-1 0-1,0 0 1,9-18 0,-4 7-166,23-37-273,72-91 0,-106 149 241,-1 0 0,1 0 0,0 1 0,-1-1 0,1 0 0,0 0 0,0 1 1,0-1-1,0 0 0,0 1 0,0-1 0,0 1 0,0-1 0,1 0 0,-2 1 23,0 0-1,1 0 0,-1 0 1,0 0-1,1 0 0,-1 1 1,0-1-1,1 0 1,-1 0-1,0 0 0,1 0 1,-1 0-1,0 1 0,1-1 1,-1 0-1,0 0 0,0 0 1,1 1-1,-1-1 1,0 0-1,0 0 0,0 1 1,1-1-1,-1 0 0,0 1 1,0-1-1,0 0 1,0 1-1,1-1 0,0 6-57,0-1-1,0 0 0,0 1 0,0 8 1,0-1 113,1 26-28,-2-25 74,1 1 0,5 21-1,-4-25-46,1 0 0,0-1 0,1 1 0,0-1 0,1 0 0,10 16 1,-13-23-18,0 0 0,0 0 1,1 0-1,0 0 0,-1-1 1,1 1-1,0-1 1,0 0-1,1 1 0,-1-2 1,0 1-1,1 0 0,-1-1 1,1 1-1,-1-1 0,1 0 1,0 0-1,-1 0 1,1-1-1,0 1 0,0-1 1,7 0-1,0-2-413,0 0 1,0-1-1,0 0 0,-1 0 1,1-1-1,-1-1 0,18-10 1,-5 3-929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4:40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 52 4640,'-54'-20'2112,"18"20"-1824,23 0 544,4 0-512,-4 0 1056,3 0-768,2-3 224,8-2-960,8 2 64,2-6 0,3 9 64,6-8-160,-3 8 96,2-3-2368,1 3 1344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4:41.0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93 4800,'-27'-16'2176,"32"12"-1888,4-1 128,9 10-288,19-10 1440,7 2-864,15-5 192,4 8-544,3-8 128,2 4-256,9-7-128,-9 2-64,8-2 96,-9 6-64,-4-4 320,0 9-192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43:27.8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67 5408,'-7'-5'10089,"14"-6"-8081,17-9-2810,-18 15 800,1 2 0,0-1 0,0 1 0,0 0 0,0 0 0,1 1 0,14-3 0,-16 4-54,-1 0-1,0 0 1,1 1 0,-1 0-1,0 0 1,1 1-1,-1 0 1,1 0-1,-1 0 1,0 0 0,10 4-1,-11-2 58,0 0 0,0 0 0,0 0 0,-1 0 0,1 1 0,-1-1 0,0 1 0,0 0 0,0 0 0,0 0 0,-1 0 0,1 1 0,-1-1 0,-1 1 0,4 8 0,-1-3 74,-3-8-40,0 0 1,-1 0-1,1 0 1,-1 0 0,1 0-1,-1 0 1,1 0-1,-1 4 1,0 17 92,0-21-150,0 13 188,0-9-117,-1 1 1,0-1-1,0 1 1,-4 9-1,-1 12 317,1-8-330,-11 32 0,-4 13-92,19-56 24,0 0 0,1 1 1,0-1-1,1 0 0,0 0 0,0 1 0,5 16 1,1 8-83,1 1 188,-6-25-122,1-1 0,-2 1 1,2 20-1,-2-15 74,1 0 0,0 0 0,1 0 0,0 0 0,1 0 0,1-1 0,8 18 0,-7-21 159,1 0 0,1 0 0,11 13 0,4 4-83,-15-18 5,1 0-1,16 14 0,-15-16 21,-1 1-1,12 16 1,-20-24-121,2 2 9,0 1 0,0-1 0,-1 1 1,0-1-1,0 1 0,0 0 0,0 0 0,0 0 1,-1 0-1,0 0 0,0 0 0,0 1 1,1 4-1,0 7 321,0 1-1234,-2-17 717,0 1 1,-1 0 0,1 0-1,0-1 1,-1 1 0,1-1-1,-1 1 1,1 0 0,-1-1 0,1 1-1,-1-1 1,1 1 0,-1-1-1,0 1 1,1-1 0,-1 1-1,0-1 1,1 0 0,-1 1-1,0-1 1,1 0 0,-2 1 0,-1 0-631,1-1 0,-1 1 1,0 0-1,1-1 0,-1 0 1,0 0-1,0 0 0,1 0 1,-1 0-1,0 0 1,-3-1-1,-3-5-1861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4:41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20 7296,'-40'-12'3328,"40"7"-2912,0 2-352,5 6-128,3-6-1312,11 3 768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4:45.6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585 292 2720,'0'-1'161,"1"-1"-1,-1 1 1,1 0 0,0 0-1,-1 0 1,1 0 0,0 0 0,0 0-1,0 0 1,0 0 0,0 0-1,0 0 1,0 0 0,0 0 0,8-4 2473,-9 4-2514,1 0-1,-1 0 0,0 0 1,1 0-1,-1 0 1,0 0-1,0 0 1,1 0-1,-1 0 1,0 0-1,0 0 1,0 0-1,0 0 1,0 0-1,0 0 1,-1 0-1,1 0 0,0 0 1,0 0-1,-2-2 1,1 0-14,0 1 0,-1-1-1,0 1 1,0-1 0,1 1 0,-2 0 0,-2-3 0,-1 0-55,-1-1 0,-1 1 0,1 0 0,-10-4 0,8 5-56,0 1 0,0 0 0,0 0 0,-1 1 0,1 1 0,0-1 0,-1 1 1,0 1-1,1 0 0,-1 0 0,-12 3 0,5 0-38,0 1 0,0 1-1,0 0 1,1 2 0,0 0 0,-24 14-1,-87 64 209,96-62-43,8-7-28,-23 22 1,40-32-68,1-1 0,-1 1 0,1 0 0,0 0 0,1 1 0,0 0 0,0-1 0,0 1 0,-3 10 0,7-15 18,-1 0 1,1 1 0,-1-1 0,1 1-1,0 0 1,0-1 0,0 1 0,1-1-1,-1 1 1,0-1 0,1 0 0,0 1-1,0-1 1,-1 1 0,1-1 0,1 0-1,-1 0 1,0 1 0,1-1 0,-1 0-1,1 0 1,-1 0 0,1-1 0,4 4-1,-3-2 36,0 0-1,1-1 0,-1 1 0,1-1 0,0 0 0,-1 0 1,1 0-1,0-1 0,0 1 0,0-1 0,1 0 1,-1 0-1,0-1 0,5 1 0,-3-1-5,1 0 0,0 0-1,0-1 1,-1 0 0,1-1-1,0 1 1,-1-1 0,0-1-1,1 1 1,-1-1 0,0 0-1,0 0 1,8-7 0,-8 6 63,-6 4-128,1-1 0,0 1-1,-1 0 1,1-1 0,-1 1 0,1-1-1,0 1 1,-1-1 0,1 1-1,-1-1 1,0 1 0,1-1 0,-1 1-1,1-1 1,-1 0 0,1 0 0,-1 1-15,0 0 0,0 0 0,-1 0 1,1-1-1,0 1 0,0 0 1,0 0-1,0 0 0,0 0 0,0 0 1,0 0-1,0 0 0,0 0 1,0 0-1,-1 0 0,1 0 0,0 0 1,0 0-1,0 0 0,0 0 1,0 0-1,0 0 0,0 0 0,0 0 1,-1 0-1,1 0 0,0 0 1,0 0-1,0 0 0,0 0 1,0 0-1,0 0 0,0 0 0,0 0 1,-1 0-1,1 0 0,0 0 1,0 0-1,0 0 0,0 0 0,0 0 1,0 0-1,0 0 0,0 0 1,0 1-1,0-1 0,0 0 0,0 0 1,-1 0-1,1 0 0,0 0 1,-6 5-126,5-4 105,-17 14-123,1 1 0,0 1 0,1 1 1,1 0-1,0 1 0,2 0 0,0 1 1,1 1-1,-15 36 0,24-49 170,0 0 1,1 1-1,0 0 0,0-1 0,1 1 1,0 0-1,0 0 0,1 0 0,1 0 1,1 10-1,-2-14 26,1 0 0,1 0 1,-1 0-1,1 0 0,0-1 1,0 1-1,0-1 0,0 1 1,1-1-1,0 0 0,0 0 1,0 0-1,0 0 0,1 0 1,0-1-1,0 0 0,-1 1 1,9 3-1,-6-3 4,0-1 0,1 1 0,-1-1 0,1-1 0,0 1 0,0-1 0,0 0 0,0-1 0,0 0 0,0 0 0,1 0 0,-1-1 0,0 0 0,0-1 0,10-1 0,7-3 75,0-2 1,0 0-1,-1-2 0,0 0 1,0-2-1,30-19 0,119-92 232,-156 110-308,30-27 122,76-83 0,-100 99-71,1-2-26,-2 0-1,-1-2 0,0 0 1,-3-2-1,0 0 1,13-32-1,23-72 9,-15 34-301,-7 10-183,-30 80-118,-8 21-233,-28 95-180,7-17 806,-104 258-93,101-268 286,-65 131-28,-17-10 4,94-167-5,-185 372 900,176-347 164,25-57-205,3-9-711,4-19-232,1 7 59,1 1-1,1-1 0,1 1 0,0 1 0,2-1 0,0 1 0,15-20 0,-1 7-147,1 1-1,52-46 1,-32 34 101,-1-2 0,-3-2 0,-2-2 0,36-54-1,-43 54 43,88-124-28,-82 123 53,87-83 1,-92 101 30,1 1-133,-2-2 0,55-66 0,-64 62 87,-2 0 0,-1-1-1,18-44 1,-30 63-61,5-12 44,-13 27-21,1 1 0,-1-1 1,1 0-1,-1 1 0,0-1 1,0 0-1,0 1 1,0-1-1,0 0 0,0 1 1,0-1-1,0 0 0,-1 1 1,0-3-1,1 4 2,0 0-1,0-1 0,-1 1 1,1 0-1,0 0 0,0 0 1,-1 0-1,1 0 0,0 0 1,0-1-1,-1 1 0,1 0 1,0 0-1,-1 0 1,1 0-1,0 0 0,-1 0 1,1 0-1,0 0 0,0 0 1,-1 0-1,1 1 0,0-1 1,0 0-1,-1 0 1,1 0-1,0 0 0,-1 0 1,1 0-1,0 1 0,0-1 1,0 0-1,-1 0 0,1 0 1,0 1-1,0-1 1,0 0-1,-1 0 0,1 0 1,0 1-1,0-1 0,0 1 1,-14 13-291,14-14 308,-15 19-333,-15 28 1,-12 15 5,-25 20 121,30-39 138,-41 64 0,24-11 63,-51 126-1,23-44 7,55-123 0,-101 229 19,37-73 1135,81-189-715,-2-3 529,12-19-947,-1 0-1,1 0 1,0 1 0,0-1 0,0 0-1,0 0 1,-1 0 0,1 0 0,0 0-1,0 0 1,-1 1 0,1-1 0,0 0-1,0 0 1,-1 0 0,1 0 0,0 0-1,0 0 1,-1 0 0,1 0-1,0 0 1,0 0 0,-1 0 0,1 0-1,0 0 1,-1 0 0,1-1-9,-1 1 0,1-1 1,0 1-1,-1-1 0,1 1 0,0-1 1,-1 1-1,1-1 0,0 1 0,-1-1 0,1 1 1,0-1-1,0 1 0,0-1 0,-1 0 1,1 0-1,-1-4-27,1 0 0,0 0 1,-1 0-1,2 0 0,-1 0 1,0 0-1,1 0 0,0-1 1,3-7-1,2-3-48,11-25-1,2 6-16,1 1 0,2 0 0,1 2 0,2 1 0,33-33 0,-38 44-17,1 2 1,46-31-1,55-25 174,-114 70-61,60-32-97,-32 18-64,65-44 0,-75 42 198,-1 0 1,0-2-1,-2 0 0,26-33 1,-30 31 39,-1 0 0,-1 0-1,-1-2 1,20-45 0,-24 44-6,-9 22-87,0-1-1,-1 1 0,1-1 0,-1 0 1,0 0-1,-1 0 0,1-1 0,-1 1 0,-1 0 1,1-10-1,-1 15-25,0 1 0,0-1 0,0 0 0,-1 0 0,1 0 0,0 0 0,-1 0 0,1 0 0,-1 0 0,1 0 0,-1 1 0,1-1 0,-1 0 0,1 0 0,-1 1 0,0-1 0,1 0 0,-1 1 0,0-1 0,0 1 0,0-1 0,1 1 0,-1-1 0,0 1 0,0-1 0,0 1-1,0 0 1,0 0 0,0-1 0,0 1 0,0 0 0,0 0 0,0 0 0,1 0 0,-1 0 0,0 0 0,0 0 0,-2 1 0,-1 0-37,0-1-1,0 2 0,0-1 0,1 0 0,-1 1 0,0 0 0,0-1 0,-4 4 1,-5 5-75,1-1 1,0 2 0,0-1-1,0 2 1,2 0 0,-1 0-1,-9 16 1,15-21 143,1 0 0,0 0 0,1 1 0,-1-1 0,1 1 0,1 0 0,0 0 0,0 0 1,0 0-1,1 0 0,0 0 0,1 0 0,0 1 0,0-1 0,0 0 0,3 9 0,-2-11 43,0-1 0,1-1 0,0 1 0,0 0 0,0 0 0,0 0 1,1-1-1,-1 0 0,1 1 0,1-1 0,-1 0 0,0 0 0,1-1 0,0 1 0,0-1 1,0 0-1,5 4 0,-4-5-9,0 1 0,0-1 1,1 0-1,-1-1 0,0 1 0,1-1 1,0 0-1,-1 0 0,1 0 1,-1-1-1,1 0 0,0 0 1,-1-1-1,1 1 0,9-4 0,9-3 50,-1-2-1,-1 0 1,30-17-1,-4 2 34,124-69 148,-115 65-260,173-77-40,-218 100 2,-7 3-71,1 0 0,-1 0 0,1 0 0,0 1 0,8-2 0,-13 4 85,-1-1-1,0 0 1,0 0 0,0 1 0,0-1 0,0 0-1,1 0 1,-1 1 0,0-1 0,0 0-1,0 0 1,0 1 0,0-1 0,0 0 0,0 0-1,0 1 1,0-1 0,0 0 0,0 1 0,0-1-1,0 0 1,0 0 0,0 1 0,0-1-1,-1 0 1,1 0 0,0 1 0,0-1 0,0 0-1,-1 1 1,-40 56-270,9 6 307,22-43-61,6-12 68,0 1 1,0 0-1,1 1 0,1-1 1,-1 0-1,1 1 0,1 0 1,0-1-1,0 1 1,1 0-1,0 0 0,1-1 1,1 13-1,-1-20-5,-1-1-1,1 1 1,0 0-1,-1-1 1,1 1-1,0 0 1,0-1 0,0 1-1,0-1 1,0 1-1,0-1 1,1 0-1,-1 1 1,0-1-1,1 0 1,-1 0-1,1 0 1,-1 0-1,1 0 1,0 0 0,-1 0-1,1-1 1,0 1-1,-1-1 1,1 1-1,0-1 1,0 1-1,0-1 1,-1 0-1,1 0 1,0 0 0,0 0-1,0 0 1,0-1-1,-1 1 1,1 0-1,0-1 1,0 1-1,-1-1 1,1 0-1,0 0 1,-1 1 0,3-3-1,6-5 72,0-1 0,-1 0-1,0-1 1,0 0 0,-1 0 0,10-17-1,-1 3-34,32-44 105,63-65 0,-8 21-78,-87 92-61,-2 0-1,0-1 0,20-39 0,29-75-113,-53 110 111,13-42-390,-20 55 93,-3 0-197,-6 15 19,-12 18 96,16-20 375,-18 26-100,2 2 0,-22 47 0,-17 66-45,51-128 140,1-1 0,1 1-1,0 1 1,1-1 0,0 0 0,1 1 0,1-1 0,2 20-1,-1-22 38,1 0-1,1-1 0,0 1 0,1-1 0,0 0 0,1 0 0,0 0 0,0 0 1,1-1-1,10 13 0,-12-19 17,-1 1 1,1-1-1,0-1 1,0 1-1,0 0 1,0-1-1,1 0 1,-1 0-1,1 0 1,0-1-1,0 1 1,0-1-1,0 0 1,0-1-1,0 1 0,1-1 1,-1 0-1,8 0 1,-5-1-20,-1 0 0,0-1 0,0 1 0,0-2 0,0 1 0,-1-1 0,1 0 0,0 0 0,0-1 0,-1 0 0,0 0 0,0 0 0,9-7 0,30-26 88,52-56-1,-72 64-103,-16 18-34,17-16 1,2-2-552,-28 28 544,0 0 1,0 0-1,1 0 0,-1 0 0,0 0 0,0 0 0,0 0 0,0 0 0,0 0 0,0 0 0,1 0 0,-1 0 1,0 0-1,0 0 0,0 0 0,0 0 0,0 0 0,1 0 0,-1 0 0,0 0 0,0 0 0,0 0 0,0 0 1,0 0-1,0 1 0,0-1 0,1 0 0,-1 0 0,0 0 0,0 0 0,0 0 0,0 0 0,0 0 0,0 0 0,0 1 1,0-1-1,0 0 0,0 0 0,0 0 0,0 0 0,1 0 0,-1 1 0,0-1 0,0 0 0,0 0 0,0 0 1,0 0-1,0 0 0,0 0 0,0 1 0,0-1 0,-1 0 0,1 0 0,0 0 0,0 0 0,0 0 0,0 1 0,-1 10-77,-40 194-20,24-125 211,14-62-93,-20 73 38,20-84-3,1 1-1,-2-1 1,1 0 0,-1 0 0,0 0-1,0 0 1,-1 0 0,0-1 0,-6 7-1,10-12-24,0 0-1,-1 0 0,1 0 0,0 0 0,0 0 1,0-1-1,-1 1 0,1 0 0,0-1 0,-1 1 1,1-1-1,-1 1 0,1-1 0,-1 0 0,1 0 1,-1 1-1,1-1 0,-1 0 0,-2-1 0,2 1 8,1-1 1,-1 1-1,0-1 0,0 0 0,1 0 0,-1 0 0,1 0 0,-1 0 0,1 0 0,-1 0 0,1 0 0,0 0 0,0-1 0,-1 1 1,1-1-1,-1-2 0,-8-14-26,1-1 0,0 1 1,2-2-1,-8-27 0,3 8-288,11 30 187,3 2-109,16 16-30,-6 0 269,0-1 1,1 0 0,0 0-1,1-1 1,0-1 0,0 0 0,0-1-1,0-1 1,1 0 0,0-1-1,0-1 1,27 2 0,-4-6-134,-1-1-1,1-2 1,-1-1 0,0-2 0,-1-2 0,0-1 0,-1-2 0,0-1 0,44-25-1,-76 37-292,-1 1 0,1-1-1,0 0 1,-1 0 0,1 0-1,-1 0 1,3-4 0,3 1-894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4:45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47 177 5408,'-17'-4'779,"12"3"-410,0 0 0,0 0-1,-10 1 4384,39 2-3405,190-20 1406,-168 12-2520,375-60 457,-141 6-4238,-188 39 1708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6:15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710 219 2656,'1'0'219,"-1"0"0,1 0 0,0 0 1,0 0-1,-1 0 0,1 0 0,0 0 0,-1-1 0,1 1 1,0 0-1,-1-1 0,1 1 0,0 0 0,-1-1 0,1 1 1,-1-1-1,1 1 0,-1-1 0,1 1 0,-1-1 0,1 1 1,-1-1-1,1 1 0,-1-1 0,0 0 0,1 0 0,0-1 5,-1 0 0,1 0 0,-1 0 0,1 0 0,-1 0 0,0 0 0,0 0 0,0 0 0,0-4 0,-1 2-110,1 0-1,-1 0 1,0 0 0,0 0-1,-1 0 1,1 0 0,-1 0 0,0 0-1,0 1 1,-4-6 0,3 6-60,1 0-1,-1 0 1,0 0 0,-1 0 0,1 1 0,0-1 0,-1 1 0,1 0 0,-1 0 0,0 1 0,0-1-1,0 1 1,0 0 0,0 0 0,0 0 0,0 0 0,0 1 0,-6-1 0,3 2-38,1 0 1,0 0-1,0 0 0,-1 1 1,1 0-1,0 0 1,1 1-1,-1 0 1,0 0-1,1 0 0,-7 5 1,-48 39 749,-63 63 1,103-92-519,12-10-194,1 0 1,-1 0-1,2 0 0,-1 1 0,1 0 0,-5 10 1,9-16-45,1 0-1,-1 0 1,1 0 0,0 1 0,0-1 0,0 0 0,0 1 0,0-1 0,1 1 0,0-1 0,0 1 0,0-1 0,0 1 0,0-1 0,0 0 0,1 1 0,0-1-1,0 1 1,0-1 0,0 0 0,0 0 0,4 7 0,-1-5 41,1 1 0,0-1 0,0 0 0,0 0 0,0-1 0,1 1 0,0-1 0,12 6 0,-6-4 165,0 0 0,1-1 0,19 4 0,-30-8 34,-8-1 6,-2 0-323,1 1-1,-1 1 0,1-1 1,-1 1-1,1 0 0,0 1 0,0 0 1,0 0-1,-10 6 0,-4 4-33,-30 24-1,15-6 287,2 1 0,-55 65 0,74-78-102,0 2 1,2-1-1,1 2 0,0 0 1,2 0-1,1 1 0,-8 26 1,15-42 3,0 0 1,1 0-1,0-1 0,-1 14 1,2-17-65,0-1 0,0 0 0,1 1 0,-1-1 0,0 0 0,1 0 0,0 0 0,0 1 0,-1-1 0,1 0 0,1 0 0,-1 0 0,0 0 0,0 0 0,1 0 0,-1-1 0,1 1 0,2 2 0,3 1 43,0 0-1,1 0 0,0 0 0,0-1 0,1 0 1,-1-1-1,1 0 0,0 0 0,-1-1 0,1 0 1,11 1-1,13-1 161,59-2 0,-42-1-58,16-4 15,-5 0 39,-54 5-220,1-1-1,0 0 1,-1 0-1,1-1 1,-1 0-1,13-5 0,41-23 223,-52 25-218,0-1 7,-1 0 0,1-1 0,-1 0 0,-1 0 0,1 0-1,-1-1 1,7-10 0,11-12 146,71-92-38,-71 88-146,146-201-738,-149 203 536,-1-1 0,-1 0 0,-3-1 0,0-2 0,-2 1 0,19-73 0,-27 71 169,-1 0 1,-2-1 0,-1-43-1,-7 41-310,4 40 349,0 0 0,0-1 1,0 1-1,0-1 0,0 1 0,0-1 0,0 1 0,0-1 0,0 1 0,0-1 0,0 1 0,-1-1 0,1 1 0,0-1 0,0 1 0,-1 0 0,1-1 0,0 1 0,0-1 0,-1 1 0,1 0 0,-1-1 0,1 1 0,0 0 0,-1-1 0,1 1 0,-1 0 0,1 0 0,0-1 0,-1 1 0,1 0 0,-1 0 0,1 0 0,-1 0 0,1 0 0,-1 0 0,1-1 0,-1 1 0,1 0 0,-1 0 0,1 1 0,-1-1 0,1 0 1,-1 0-1,1 0 0,-1 0 0,1 0 0,0 0 0,-1 1 0,1-1 0,-1 0 0,1 0 0,-1 1 0,0-1 0,-3 3-74,0 1 0,0-1-1,0 1 1,-3 4 0,-9 12 32,2 0-1,1 1 1,0 0-1,-17 41 1,4-8-10,7-16 124,1 2 0,2 0 1,-20 74-1,33-97-12,1 0 1,0 1-1,1-1 1,1 1-1,1 0 1,0-1-1,2 1 1,0-1-1,0 0 1,13 33-1,-9-31-7,1 0 0,1-1 0,1 0-1,1-1 1,0 0 0,1 0 0,1-2 0,0 1 0,18 14-1,-15-16 36,0-1-1,1-1 0,0-1 1,21 10-1,-32-18-8,1-1 0,-1 1 0,1-1 0,0-1 0,0 1 0,0-1 0,0 0 0,0-1 0,10 0 0,-12 0-12,-1 0-1,1-1 0,0 0 0,-1 0 0,1 0 0,-1 0 0,0-1 0,1 1 1,-1-1-1,0 0 0,0-1 0,0 1 0,0-1 0,0 0 0,4-4 0,-1-1 3,0 0 0,0 0 0,-1-1 0,-1 1-1,0-1 1,0-1 0,0 1 0,-1-1-1,-1 0 1,1 0 0,-2 0 0,1 0 0,-1 0-1,0-13 1,0 0 10,2-31-124,-4 50 21,-1 0 0,1 0-1,0 0 1,-1 0 0,0 0 0,0 0-1,0 0 1,-1 0 0,1 1-1,-4-7 1,4 10 21,1-1 0,0 0-1,-1 1 1,1-1 0,-1 0-1,1 1 1,-1-1 0,1 1 0,-1-1-1,0 1 1,1-1 0,-1 1-1,0-1 1,1 1 0,-1 0 0,0-1-1,0 1 1,1 0 0,-1 0 0,0-1-1,0 1 1,1 0 0,-1 0-1,0 0 1,0 0 0,0 0 0,1 0-1,-1 0 1,0 0 0,0 0 0,0 1-1,1-1 1,-1 0 0,0 0-1,0 1 1,1-1 0,-1 0 0,0 1-1,1-1 1,-1 1 0,0-1 0,1 1-1,-1-1 1,1 1 0,-2 1-1,-2 2-63,0 1-1,0 0 1,0 0-1,-3 8 1,6-12 103,-8 18-10,1-1 0,1 1 0,1 1 1,0-1-1,-2 22 0,7-31 21,0-1 0,0 1 1,2 18-1,1 0-45,-2-21 68,2 0 0,-1 0 0,1 0 0,0-1 0,0 1 0,1-1 0,0 1 0,0-1 0,7 10 0,-6-9 25,-2-4-48,-1 0 0,1 0-1,0-1 1,0 1 0,0-1-1,0 1 1,1-1 0,-1 0-1,1 0 1,-1 0-1,1 0 1,0 0 0,-1-1-1,1 1 1,0-1 0,6 2-1,-5-2 33,0 0 0,1-1 0,-1 0 0,0 0 0,0 0 0,1 0 0,-1-1 0,0 1 0,0-1 0,0 0 0,8-3 0,11-4 38,-15 6-41,0-1 0,1 0 0,-1-1 0,8-4 1,163-111-10,-141 91-68,-7 5-64,2 1 0,41-20 0,-42 27-147,-18 9 344,25-14-1,-33 15 41,-8 2-244,-11 3-344,8 1 377,0 1 0,-1-1-1,1 1 1,0 0 0,1 1 0,-1-1-1,0 1 1,1 0 0,-8 6 0,-2 4-48,-18 20 1,25-25 130,-1 1-81,-8 7-47,1 1 0,0 1 0,2 1 0,-18 30 0,29-46 97,1 1-1,-1 0 1,1 0-1,0 0 0,0 0 1,0 0-1,1 0 0,0 0 1,-1 0-1,2 7 0,-1-9 19,0 1 0,1-1 0,-1 1 0,1-1 0,0 1-1,0-1 1,0 1 0,0-1 0,0 1 0,0-1 0,1 0-1,-1 0 1,1 0 0,0 0 0,-1 0 0,5 3-1,-1-1 54,1 0-1,0 0 0,-1-1 0,1 0 0,1 0 0,-1 0 0,0-1 1,1 0-1,-1 0 0,1-1 0,0 0 0,-1 0 0,1 0 0,0-1 0,0 0 1,6-1-1,-5-1-29,0 1 1,0-1 0,0-1-1,-1 0 1,1 0 0,-1 0-1,0-1 1,0 0 0,0 0-1,0-1 1,-1 0-1,0 0 1,7-7 0,-1-2-58,1 0 1,-2-1-1,0-1 0,0 0 1,12-26-1,31-91-834,-22 49 156,115-304-585,-145 381 1240,1 1-1,-2-1 0,1 0 1,-1 0-1,0 0 0,0 0 1,-1 0-1,-1-11 0,1 18 28,0 0 0,0-1 0,0 1 0,1 0 0,-1 0 0,0 0 0,0 0 0,0 0 0,0-1 0,0 1 0,0 0 0,0 0 0,0 0 0,0 0 0,-1 0 0,1 0 0,0-1 0,0 1 0,0 0 0,0 0 0,0 0-1,0 0 1,0 0 0,0 0 0,0-1 0,0 1 0,0 0 0,0 0 0,-1 0 0,1 0 0,0 0 0,0 0 0,0 0 0,0 0 0,0 0 0,0 0 0,0 0 0,-1-1 0,1 1 0,0 0 0,0 0 0,0 0-1,0 0 1,0 0 0,-1 0 0,1 0 0,0 0 0,0 0 0,0 0 0,0 0 0,0 0 0,0 0 0,-1 1 0,1-1 0,0 0 0,0 0 0,0 0 0,0 0 0,0 0 0,0 0 0,-1 0 0,1 0 0,-8 12-388,-5 19 231,5-5 183,1 0-1,2 0 1,1 0 0,0 1-1,2 0 1,2 35 0,3-4 30,-2-21 116,6 45 0,33 99 294,-38-174-392,0 0 0,0-1 0,1 1 0,0-1 0,0 0 0,0 0 0,1 0 0,0 0 0,0-1 0,1 1 0,-1-1 0,1 0 0,1-1 0,-1 1 0,7 4 0,-10-9-15,-1 1 1,1-1-1,-1 1 0,1-1 1,0 0-1,-1 0 0,1 0 1,0 0-1,-1 0 0,1 0 1,-1 0-1,1 0 0,0-1 0,-1 1 1,1 0-1,-1-1 0,1 0 1,-1 1-1,3-2 0,28-19-80,-26 16 36,0 0 74,0 0 0,0-1-1,-1 0 1,0 0 0,6-8-1,-1 1 45,-2 3-134,-2 0-1,1 0 1,-1-1 0,-1 0-1,0 0 1,0 0 0,-1 0 0,-1-1-1,0 0 1,0 0 0,-1 1-1,0-24 1,-2 34 1,1 1 1,-1 0-1,0-1 0,0 1 0,1 0 0,-1 0 1,0-1-1,0 1 0,1 0 0,-1 0 0,0-1 1,1 1-1,-1 0 0,0 0 0,1 0 0,-1 0 1,0-1-1,1 1 0,-1 0 0,0 0 0,1 0 1,-1 0-1,0 0 0,1 0 0,-1 0 0,1 0 1,-1 0-1,0 0 0,1 0 0,18 1-88,-11 0 15,-4-1 87,0 0 0,1 0 0,-1 1 0,0-1-1,1 1 1,-1 0 0,0 0 0,0 1-1,0-1 1,0 1 0,0 0 0,0 0 0,0 0-1,-1 0 1,1 1 0,-1 0 0,0 0-1,1 0 1,-1 0 0,0 0 0,-1 0 0,1 1-1,3 6 1,-1 2 104,-1 0 0,0 0 1,-1 0-1,0 1 0,-1-1 0,0 1 0,-1 0 0,-1 15 0,1-8 41,0 1-1,6 31 1,-6-49-113,0-1 0,-1 1 1,1-1-1,0 1 0,1-1 1,-1 1-1,0-1 0,1 0 1,-1 0-1,4 4 0,-4-5 12,0 0-1,-1 0 0,1-1 0,0 1 1,0 0-1,0 0 0,1-1 0,-1 1 1,0 0-1,0-1 0,0 0 0,0 1 0,1-1 1,-1 0-1,0 1 0,0-1 0,1 0 1,-1 0-1,0 0 0,0 0 0,1 0 1,-1 0-1,2-1 0,2 0 12,0-1-1,-1-1 1,1 1-1,0-1 1,-1 0-1,1 0 1,-1 0-1,0 0 1,0-1-1,0 0 1,4-4-1,6-10 8,16-26 0,-10 15-39,50-60-56,-65 77-503,-7 17-301,-6 34 837,4-21 121,1 1 0,0-1-1,0 23 1,3-36-73,0 0 1,0 0-1,1-1 1,-1 1-1,1 0 1,0-1-1,1 1 1,-1-1-1,1 1 1,0-1-1,0 1 1,1-1-1,-1 0 1,1 0-1,0 0 1,0-1-1,5 6 1,-5-7 9,0 0 1,0 0-1,1 0 1,-1 0-1,1-1 1,-1 0-1,1 1 1,-1-1-1,1 0 1,0-1-1,0 1 1,-1-1-1,1 0 0,0 0 1,0 0-1,0 0 1,0 0-1,4-2 1,6-1 5,-1 0 0,0-1-1,22-9 1,-13 2-44,-1-1 0,0 0-1,0-1 1,22-20-1,68-70-13,-39 32-263,-62 59-60,-8 10-149,-6 12 152,-62 169 280,64-171 80,-2 4 92,1-1-1,0 1 0,0 15 0,2-24-95,1 1 1,0-1-1,1 1 0,-1-1 0,0 1 0,1-1 0,0 0 0,0 1 0,0-1 0,0 0 0,1 0 0,-1 1 0,1-1 0,0 0 0,3 4 0,-2-4 5,-1 0-1,1-1 0,-1 1 0,1-1 0,0 1 0,0-1 1,0 0-1,0 0 0,1-1 0,-1 1 0,1-1 0,-1 1 1,1-1-1,5 1 0,-3-1-138,1 0-1,0-1 1,0 0-1,-1-1 1,1 1 0,0-1-1,8-2 1,-9 1-640,1-1 0,0 1 1,-1-1-1,0 0 0,7-4 0,-9 5 6,-1 0-1,0-1 0,1 1 0,-1-1 0,0 0 1,0 1-1,-1-1 0,1-1 0,3-5 0,-4-1-2181,-2 1 998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6:16.2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25 3552,'-31'-11'1632,"34"11"-192,7-5-1152,3 5-192,5-4-1344,4-1 672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6:16.6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9 188 5152,'-8'-20'2336,"61"8"-2048,-21 4 768,4 8-640,32-12 1312,-1 1-960,36-9-224,1 6-352,18-5 0,-14 7-128,0-8-32,-19 8 0,6-4-2848,-15 4 1536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6:19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201 760 1472,'-9'-6'5164,"9"6"-5120,0-1 0,0 1 0,0 0 0,0 0 0,0 0 0,0-1 0,0 1 0,0 0 0,0 0 0,0 0 0,0 0 0,0-1 0,0 1 0,0 0 0,-1 0 0,1 0 1,0 0-1,0-1 0,0 1 0,0 0 0,0 0 0,0 0 0,-1 0 0,1 0 0,0 0 0,0-1 0,0 1 0,0 0 0,-1 0 0,1-1 168,-1-1 1,1 1-1,-1 0 0,1-1 1,0 1-1,0 0 0,0-1 1,0 1-1,0-1 1,0 1-1,0-1 0,0 1 1,1-3-1,7-33 340,-3 14-287,4-27 0,0-5 16,-6 43-253,7-36 148,1 0-1,3 1 1,25-59 0,-26 74-102,-1 0 1,-1-1 0,-2 0-1,8-61 1,-15 67-385,-4 23-219,-1 20 413,-9 43 378,-21 60-1,-56 200 576,75-261-690,-3-1 0,-2-1-1,-34 69 1,-26 4 542,70-115-743,5-8 73,3-3 23,-1-1 0,0 1 1,1 0-1,-1-1 1,0 1-1,0-1 0,-1 0 1,1 0-1,0 0 0,-5 3 1,19-11 147,-1 1 0,-1-1 0,18-14 0,46-36-368,-61 45 220,74-64 103,-13 9-13,160-152-276,-186 172 54,-51 98 505,-19 75 113,22-123-507,-2 10 57,0 22 1,3-32-42,-1 0 0,0 0 0,1 0 0,0 0 1,0-1-1,0 1 0,0 0 0,0 0 1,1-1-1,3 6 0,-3-6 28,0 0 0,0 0-1,1 0 1,-1 0 0,6 5-1,-7-7-16,1-1 0,-1 1 0,0 0 1,1-1-1,-1 1 0,1 0 0,-1-1 0,0 0 0,1 1 0,-1-1 0,1 0 0,-1 0 0,1 0 0,-1 0 0,1 0 0,-1 0 0,1 0 0,2-1 0,7-2 51,0-1 0,17-7 0,12-5 15,-33 13-129,0 0 0,1 0 1,-1-1-1,7-5 0,-8 5-9,0 1 0,0-1 0,8-2-1,-1-2-7,5-1 113,-8 2-44,-5 4-20,-1 0 0,1 0 0,-1 0 0,0 0 1,0-1-1,0 0 0,-1 0 0,6-6 0,-4 3-10,0-1-1,0 1 1,-1-1-1,6-14 0,-4 4 54,-1 0 0,-1 0-1,-1 0 1,0-1-1,0-19 1,-3 34-111,0 1-1,-1-1 1,1 0 0,-1 1 0,0-1 0,0 1-1,0-1 1,-2-3 0,3 7 26,0-1 0,-1 1 0,1-1 0,0 1 0,-1-1 0,1 1 0,0-1 0,-1 1 0,1-1 0,-1 1 0,1 0 0,-1-1 0,1 1 0,-1 0 0,1-1 1,-1 1-1,1 0 0,-1 0 0,1-1 0,-1 1 0,0 0-8,0 0 0,0 0 0,1 1 0,-1-1 1,0 0-1,0 0 0,1 0 0,-1 1 0,0-1 0,1 1 0,-1-1 1,1 0-1,-1 1 0,0-1 0,1 1 0,-1-1 0,1 1 1,-1-1-1,1 1 0,-1 1 0,-6 8-51,1 1 0,0-1 1,1 1-1,1 1 0,-1-1 0,2 1 0,-5 20 0,1-3 72,4-16-22,1 0 0,0 1 0,1 0 0,0-1-1,2 16 1,-1-2 106,0-25-37,0 0-1,0 1 1,0-1-1,1 0 1,-1 0-1,0 0 0,1 1 1,0-1-1,-1 0 1,1 0-1,0 0 1,0 0-1,0 0 1,0 0-1,1 0 1,-1 0-1,1-1 1,-1 1-1,1 0 1,-1-1-1,1 1 1,0-1-1,0 0 1,-1 1-1,1-1 1,0 0-1,0 0 1,1 0-1,-1-1 1,0 1-1,0 0 0,0-1 1,0 1-1,1-1 1,-1 0-1,0 0 1,0 0-1,1 0 1,-1 0-1,0 0 1,0-1-1,4 0 1,8-4 32,0 0 1,-1 0-1,1-2 0,-2 1 1,1-2-1,-1 0 1,0 0-1,11-11 1,83-87 38,-92 91-105,22-27 171,36-56 1,-22 28-134,-37 52-37,-1 0 0,-1-1 0,-1 0 0,0-1-1,10-28 1,-15 31 5,0 0-1,0 0 1,3-30 0,-4 5-45,1-16 38,-7 29-170,2 27 97,0 0 0,-1 0-1,1 0 1,0 0-1,-1 0 1,0 1 0,1-1-1,-1 0 1,0 0 0,0 1-1,-2-3 1,3 4 53,0 0 1,-1 0 0,1 0-1,0 0 1,-1 0-1,1 0 1,-1 0 0,1 0-1,0 0 1,-1 0-1,1 0 1,0 0 0,-1 1-1,1-1 1,-1 0-1,1 0 1,0 0 0,-1 0-1,1 1 1,0-1-1,0 0 1,-1 0 0,1 1-1,0-1 1,-1 1-1,-6 7-211,-16 31-13,1 2 1,3 1-1,-16 49 0,28-73 301,3-6 7,0 0 0,1-1 0,1 1 0,-2 21 0,4 47 336,0-36-341,2-26-57,-1 0-1,8 28 1,-2-8 20,-5-30 49,0 1 1,1-1-1,0 0 1,1 0 0,0 0-1,0 0 1,1 0-1,-1-1 1,2 0-1,-1 0 1,7 6-1,-9-10-49,-1 0-1,1-1 0,0 0 1,0 1-1,0-1 0,0 0 0,0-1 1,0 1-1,1-1 0,-1 1 0,1-1 1,-1 0-1,1 0 0,-1 0 1,1-1-1,-1 1 0,1-1 0,0 0 1,-1 0-1,1 0 0,0-1 1,-1 1-1,6-2 0,-3 0 6,1 1 1,-1-1-1,0-1 0,0 1 0,0-1 0,0 0 1,0-1-1,0 1 0,-1-1 0,0-1 1,8-6-1,-5 4-14,0-1-1,13-8 1,-14 12-28,-1-1 0,0 0-1,1-1 1,-2 1 0,11-13-1,-5 6 17,-10 11-3,1 0 0,-1 0 0,1 0 0,-1-1 0,0 1 0,0-1 0,0 1 0,0-1 0,0 1 0,0-1 0,0 1 1,0-1-1,1-3 0,-3 4-287,-1 3 100,-5 10 17,-6 16 0,-77 206 12,88-230 198,1-1-1,1 1 0,-1 0 0,0 0 1,1 0-1,0 7 0,0-10-3,0 0-1,0 1 1,1-1-1,-1 1 1,0-1 0,1 0-1,-1 1 1,1-1-1,-1 0 1,1 0-1,-1 1 1,1-1-1,0 0 1,0 0-1,0 0 1,0 0 0,0 0-1,0 0 1,0 0-1,1 1 1,-1-2 10,1 1 1,-1-1 0,0 0-1,0 0 1,0 0 0,0 0 0,0 0-1,0 0 1,1 0 0,-1 0-1,0 0 1,0-1 0,0 1-1,0 0 1,0-1 0,2 0-1,17-10 263,-13 3-259,0 1-1,0-1 0,-1 0 1,9-13-1,19-41-17,-21 38 18,7-17 85,21-60 0,-20 45-47,-7 22-42,35-100 13,-46 121-106,0 1-1,-1-1 1,0 0 0,-1 1-1,0-1 1,-1 0-1,0 0 1,-1 0-1,-1 0 1,-4-15-1,6 27 27,0 0 0,0 0 0,0 0 0,0 0 0,-1 1 0,1-1 0,0 0 0,0 0 0,-1 0-1,1 1 1,-1-1 0,1 0 0,-1 1 0,1-1 0,-1 0 0,1 1 0,-1-1 0,0 0 0,1 1-1,-1-1 1,0 1 0,0-1 0,1 1 0,-1 0 0,0-1 0,0 1 0,0 0 0,1 0 0,-1-1 0,0 1-1,0 0 1,0 0 0,0 0 0,0 0 0,1 0 0,-1 0 0,0 0 0,0 0 0,0 0 0,0 1-1,1-1 1,-1 0 0,0 0 0,0 1 0,0-1 0,1 1 0,-1-1 0,0 1 0,0-1 0,0 2 0,-4 1-69,1 0 1,0 1-1,0 0 1,1-1-1,-1 1 1,1 1 0,-4 5-1,2-1 119,1-1-1,0 1 1,0 0 0,1 0-1,0 0 1,1 0 0,0 1-1,0-1 1,1 0 0,0 1-1,1 0 1,0-1 0,1 1-1,0-1 1,0 1 0,1-1-1,0 0 1,6 16 0,44 90-11,-42-93 4,2-2 1,0 0-1,28 35 1,21 13-4940,-58-66 4296,-1 0 1,0 0-1,1 0 1,-1 0-1,1 0 1,4 2-1,2 0-1051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6:20.3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29 5984,'-23'-9'2688,"14"3"-2336,9 1 384,9 5-480,1-4-384,6 4 64,13-4-2336,-3 4 1312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6:21.8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154 454 1472,'1'-2'353,"0"0"0,0 0 0,0 0-1,-1 0 1,1 0 0,-1 0 0,0 0 0,1 0 0,-1 0 0,0-1 0,-1-2-1,1 2 667,-14-9 2784,13 12-3752,0-1 1,0 1-1,0 0 1,0-1 0,0 1-1,0 0 1,0 0-1,0 0 1,0 0 0,0 0-1,0 0 1,0 0-1,0 0 1,-1 1 0,1-1-1,0 0 1,0 1-1,0-1 1,1 0 0,-1 1-1,-2 0 1,0 2 63,-1-1 1,1 1-1,0 0 0,-5 5 1,-6 6 383,1-1-306,0 1-1,1 0 0,0 1 1,-14 25-1,24-37-169,1 1 0,0 0 0,-1 0 0,1 0 0,0 0 1,1 0-1,-1 1 0,1-1 0,0 0 0,0 0 0,0 0 0,0 0 0,1 0 0,0 0 1,0 1-1,0-1 0,2 4 0,-2-6 15,0-1-1,-1 1 1,1-1 0,0 0-1,0 1 1,0-1 0,1 0-1,-1 0 1,0 1 0,0-1-1,1 0 1,-1 0 0,1 0-1,-1-1 1,1 1 0,-1 0-1,1-1 1,-1 1 0,1-1 0,0 1-1,-1-1 1,1 0 0,0 1-1,-1-1 1,1 0 0,0 0-1,-1 0 1,3-1 0,-1 1 27,0-1 1,0 1 0,0-1-1,0 0 1,0 0 0,0 0 0,-1 0-1,1 0 1,0-1 0,-1 1-1,1-1 1,-1 1 0,1-1-1,-1 0 1,3-3 0,-1-1-11,0 1-1,-1-1 1,0 0 0,0 0 0,0 0 0,-1 0 0,0 0-1,0 0 1,0-1 0,0-6 0,0-7-121,-2-40 0,0 30-298,-7 23-139,5 6 243,5 3 137,-2-1-42,17-20 1184,28-59-322,-29 47-550,41-56 0,67-51 61,-115 128-195,15-21-1,5-6-298,-29 39 15,0 5 172,-2 10 100,0-15-11,-7 58 128,-3 1-1,-26 79 1,21-86-113,-112 360 633,64-214-23,51-153-467,10-33 32,0 0 0,-1 0-1,-1-1 1,0 1 0,-13 22 0,18-35-156,-1 0 0,1-1 1,-1 1-1,0 0 1,1-1-1,-1 1 0,1 0 1,-1-1-1,0 1 0,1-1 1,-1 1-1,0-1 0,0 1 1,0-1-1,1 1 0,-1-1 1,-1 1-1,1-1-8,1 0-1,-1 0 0,1 0 1,-1-1-1,1 1 1,-1 0-1,1 0 1,-1 0-1,1 0 1,-1-1-1,1 1 1,0 0-1,-1 0 0,1-1 1,-1 1-1,1 0 1,0-1-1,-1 1 1,1 0-1,-1-1 1,1 0-1,-2-1 23,0-1 0,1 0 0,0 0 0,0 1 0,-1-1 0,2 0 0,-2-6 0,0-3-28,0 0-1,1-1 0,1 1 1,0-1-1,0 1 0,1 0 1,1-1-1,0 1 0,1 0 1,7-21-1,-6 25 15,0-1 0,0 1 0,1-1 0,0 1 0,0 0 0,1 1 1,0 0-1,1 0 0,-1 0 0,1 0 0,0 1 0,1 0 0,0 1 0,12-7 0,5-1-57,1 2 0,1 0-1,-1 2 1,2 1 0,-1 2-1,56-7 1,-61 11-1455,1 2-1,40 4 1,-37 0-2059,-2 3 1137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6:23.0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305 72 2144,'1'-1'201,"0"-1"0,0 0-1,0 0 1,0 1 0,0-1 0,0 0 0,3-2-1,-3 3 65,0 0-1,0 0 0,0-1 0,0 1 0,0 0 0,0-1 0,0 1 0,-1 0 1,1-1-1,0-2 0,0 2 5,-1 0 1,1 0-1,-1 0 1,0 0-1,0 0 1,0 0-1,0 0 1,0 0-1,0 0 1,0 0-1,-1 0 1,1 0-1,-1 0 1,-1-3-1,2 4-229,-1 1-1,1-1 1,0 1 0,-1 0-1,1-1 1,-1 1-1,1 0 1,0-1-1,-1 1 1,1 0-1,-1 0 1,1-1-1,-1 1 1,1 0 0,-1 0-1,1 0 1,-1 0-1,1 0 1,-1 0-1,1-1 1,-1 1-1,0 0 1,1 1-1,-1-1 1,1 0 0,-1 0-1,1 0 1,-1 0-1,1 0 1,-1 0-1,1 1 1,-1-1-1,1 0 1,-1 0-1,1 1 1,-18 9 427,17-10-384,-25 18 553,1 2 0,-31 30 0,-10 9-304,49-45-277,0 1 1,-26 30-1,39-40-20,0-1-1,0 1 1,1 0 0,-1 0-1,1 1 1,1-1-1,-1 1 1,1-1 0,0 1-1,0 0 1,1 0-1,-1 0 1,1 0-1,1 0 1,-1 10 0,1-15-13,1 1 0,-1 0 0,1 0 1,-1 0-1,1-1 0,0 1 0,0 0 1,-1-1-1,1 1 0,1-1 1,-1 1-1,0-1 0,0 1 0,0-1 1,1 0-1,-1 1 0,1-1 0,-1 0 1,1 0-1,-1 0 0,1 0 1,-1-1-1,1 1 0,0 0 0,0-1 1,-1 1-1,1-1 0,0 1 0,0-1 1,2 0-1,3 1 60,-1-1 1,0 0-1,1 0 0,-1 0 1,0-1-1,1 0 0,10-3 1,-8 1-19,-1-1 0,1 0 0,0 0 0,-1-1 0,0-1 0,0 1-1,0-1 1,-1 0 0,0-1 0,0 0 0,-1 0 0,1 0 0,-2-1 0,7-9 0,-1-2-4,0-1 0,-2-1 0,0 0 0,11-41-1,-5 12-565,-13 49 333,-1 5 115,0 8 134,3 84 1370,-2-81-1256,1 0 0,0-1-1,0 1 1,10 20 0,-11-30-151,0 0 0,1 0 0,0 0 0,0-1 0,0 1 0,0-1 0,1 0 0,-1 0 0,1 0 0,0-1 0,1 1 0,5 3 0,-3-3 22,0 0 1,0-1 0,1 0 0,-1 0-1,1-1 1,0 0 0,12 2 0,2-3-494,-1 0 0,0-1 1,0-1-1,0-1 0,30-7 0,-36 6-718,0 0 0,1-1 0,-2-1 0,1-1 0,-1 0-1,0 0 1,0-2 0,13-9 0,18-14-1922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43:28.8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129 3 2976,'12'-2'6817,"-11"2"-6597,5 9 3167,-1 2-4739,11 19 7421,-33-30-5083,14 1-996,0-1 0,1 1 0,-1 0 0,0 0 0,1 0 0,-1 0 0,1 0 0,-1 0 0,1 1 0,-1-1 0,1 1-1,0 0 1,0-1 0,0 1 0,0 0 0,0 0 0,0 0 0,1 1 0,-3 3 0,-4 7-18,0 0 0,-7 19 1,11-25 23,1 0 35,0 0 0,1 0-1,-1 0 1,1 0 0,1 1-1,-1-1 1,0 12 693,3-19-657,0-1 0,-1 1 0,1-1 0,0 1-1,-1-1 1,1 1 0,-1-1 0,1 0 0,-1 1 0,1-1 0,-1 0 0,0 1 0,1-1-1,-1 0 1,0 1 0,1-1 0,-1 0 0,0-1 0,5-14 246,-5 15-455,-1 1 1,1-1-1,0 0 0,0 0 0,-1 0 1,1 0-1,-1 0 0,1 1 0,-1-1 1,1 0-1,-1 0 0,1 1 1,-1-1-1,1 0 0,-1 1 0,-1-2 1,-16-10-4773,8 5 467,8 5 3955,1 0 1,-1 1 0,0-1-1,1 0 1,0 0 0,-1 0-1,-1-4 1,-10-27-3002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6:24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19 220 1312,'-1'0'32,"1"0"-4,0 0-1,-1 0 1,1 0 0,0 1-1,-1-1 1,1 0-1,0 0 1,-1 0-1,1 0 1,0 0 0,-1 1-1,1-1 1,0 0-1,-1 0 1,-1 6 2422,-6 2-274,6 23 218,2-31-2301,0 1-1,0-1 1,0 0-1,0 1 1,0-1-1,0 0 1,0 0-1,0 1 1,0-1-1,0 0 1,1 0-1,-1 1 1,1 0 647,-1 0-648,1-1 1,-1 0-1,0 0 1,0 0-1,1 0 1,-1 0-1,0 0 1,0 1-1,1-1 1,-1 0-1,0 0 0,1 0 1,12-1 765,14-9-578,30-27 269,-24 15-181,1-2 13,0-2 1,32-33-1,-18 15-154,-30 26 77,-15 14-299,0 0-1,1 1 1,-1-1 0,1 1-1,0 0 1,0 0 0,7-4-1,-10 6-1,-1 1-1,1 0 1,-1 0 0,1 0-1,-1 0 1,1 0 0,-1 0-1,1 0 1,-1 0 0,1 0-1,-1 0 1,1 0 0,-1 0-1,1 0 1,-1 0 0,0 0-1,1 1 1,-1-1 0,1 0-1,-1 0 1,1 1 0,-1-1-1,0 0 1,1 0-1,-1 1 1,1-1 0,-1 0-1,0 1 1,1-1 0,-1 1-1,0-1 1,0 0 0,1 1-1,-1-1 1,0 1 0,0-1-1,0 1 1,0-1 0,1 1-1,-1 0 1,2 21 187,-7 75 455,0-57-532,0-6 435,5-34-535,0 1 0,0-1 0,0 0 0,0 0 0,0 1 0,0-1 0,0 0 0,0 0 0,0 1 0,0-1 0,0 0 0,1 0 0,-1 0 0,0 1 0,0-1 0,0 0 0,0 0 0,0 1 0,0-1 0,0 0 0,1 0 0,-1 0 0,0 1 0,0-1 0,0 0 0,1 0 0,-1 0 0,0 0 0,0 0 0,0 1 0,1-1 0,-1 0-1,0 0 1,0 0 0,1 0 0,-1 0 0,0 0 0,0 0 0,1 0 0,-1 0 0,0 0 0,0 0 0,1 0 0,-1 0 0,0 0 0,0 0 0,1 0 0,-1 0 0,0 0 0,0 0 0,1 0 0,-1-1 0,0 1 0,0 0 0,0 0 0,1 0 0,-1 0 0,0-1 0,16-10 731,51-64-510,-50 58-399,2 1 0,29-21-1,-46 35 163,-1 1-1,1 0 0,0 0 0,-1 0 1,1 1-1,0-1 0,0 0 0,-1 1 1,1-1-1,0 1 0,0-1 0,0 1 1,0 0-1,0 0 0,-1 0 0,1 0 1,0 0-1,0 0 0,0 1 0,0-1 1,0 1-1,-1-1 0,5 2 0,-3 0 79,0 1 1,0-1-1,0 1 0,-1-1 0,1 1 0,-1 0 0,1 0 0,-1 0 0,0 0 0,3 7 0,-5-10-59,8 14 403,0 0 1,18 24-1,-22-34-352,0 0-1,0 0 1,0-1-1,0 1 1,1-1-1,-1 0 1,1 0-1,0-1 1,0 1-1,0-1 1,0 0-1,7 2 1,1-1 59,0-1 0,1 0-1,-1 0 1,1-2 0,16 0 0,-22 0-531,0-1 1,0 0 0,0-1 0,-1 0 0,1 0 0,0 0 0,-1-1 0,0 0 0,0-1 0,8-4-1,8-9-1674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6:26.6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14 473 2656,'-13'16'6528,"15"-16"-6311,1 0 1,0-1-1,-1 0 0,1 0 1,-1 0-1,1 0 1,-1 0-1,0 0 1,1 0-1,-1-1 0,0 1 1,0-1-1,0 0 1,0 1-1,3-5 0,2-1 84,0-2 0,-1 1 0,6-10 0,37-69 461,30-46 98,-32 54-481,-16 24 26,-20 41-301,-10 13-101,1-1 1,-1 0 0,1 1 0,-1-1 0,0 0 0,0 0 0,0 1 0,0-1 0,0 0-1,0 0 1,-1 0 0,2-3 0,-14 13-425,5 1 471,1 1 1,0-1-1,0 2 1,1-1-1,1 0 1,-5 14-1,-13 67 226,18-73-130,1 1 0,-1 23 0,4-35-115,0 0-1,1-1 1,-1 1 0,2 0 0,-1-1 0,1 1 0,-1 0 0,2-1 0,4 11 0,-5-14 20,-1 0 1,1-1-1,-1 1 1,1-1-1,0 1 0,0-1 1,0 1-1,1-1 1,-1 0-1,5 3 1,-5-4-10,0 0 0,1 0 1,-1 0-1,0 0 0,0-1 0,1 1 1,-1-1-1,1 0 0,-1 1 1,0-1-1,1 0 0,-1-1 1,0 1-1,1 0 0,3-2 0,15-3 57,0-2-1,0 0 0,-1-1 0,-1-1 0,1-1 1,33-23-1,-31 16-82,-1 0 0,-1-1 0,0-1 0,-1-1 0,18-25 0,25-38-122,-55 73 82,2-3-563,-8 15 232,-5 8 73,0 9 172,-1 0 0,2 0 0,1 1 0,0 37 0,1-47 164,2 0-1,0 0 0,0 0 1,0 0-1,1 0 0,1-1 1,0 1-1,5 11 0,-8-19-24,1-1 0,0 0 0,-1 1 0,1-1 0,0 0 0,-1 0 0,1 0 1,0 0-1,0 0 0,0 0 0,0 0 0,0 0 0,0 0 0,0 0 0,0 0 0,1-1 0,-1 1 0,0 0 0,0-1 0,1 1 0,-1-1 0,0 0 0,1 1 0,-1-1 0,0 0 0,1 0 0,-1 0 0,0 0 0,1 0 0,-1 0 0,1 0 0,-1 0 0,0 0 0,1-1 0,-1 1 0,0-1 0,1 1 0,-1-1 0,0 1 0,0-1 0,0 0 0,2 0 0,0-2 18,1 0 0,-1 0 0,0 0 1,0 0-1,0 0 0,0-1 0,0 0 1,-1 1-1,0-1 0,1 0 0,-1 0 0,2-8 1,1-5 20,0 0 0,-1-1-1,2-19 1,-6 30-81,0 1 0,0-1-1,0 0 1,-1 1 0,1-1 0,-2 1-1,1 0 1,-1-1 0,0 1-1,0 0 1,-6-11 0,6 15-19,1 0 0,-1 0 1,1 0-1,-1 0 0,0 1 1,0-1-1,0 1 0,0-1 1,0 1-1,0 0 0,0 0 0,0 0 1,-1 0-1,1 0 0,0 0 1,-1 0-1,1 1 0,0-1 1,-1 1-1,1 0 0,-1 0 1,1 0-1,-1 0 0,1 0 1,0 0-1,-1 1 0,1-1 1,-1 1-1,1 0 0,0-1 0,-1 1 1,1 0-1,-3 2 0,-7 4-59,6-4 280,20-5 97,7-4-171,0-1-1,-1 0 0,24-14 1,35-12-66,-56 25 110,1 2-1,0 0 0,0 2 1,0 0-1,0 2 1,46 1-1,-65 2-104,-1-1 0,1 1 0,-1 0 0,1 0 0,4 2 0,-7-2-30,-1-1 0,0 1 0,1 0 0,-1 0 0,0 0 0,1-1 0,-1 1 0,0 0-1,0 1 1,0-1 0,0 0 0,0 0 0,0 0 0,0 1 0,0-1 0,0 0 0,-1 1 0,2 2 0,0 3 51,-1 1 0,0-1-1,0 0 1,-1 1 0,0-1 0,-1 14 0,-11 47-98,7-47 39,3-1 263,2-19-269,1-1 1,-1 0 0,0 0 0,0 1 0,0-1 0,0 0-1,0 0 1,0 1 0,0-1 0,0 0 0,1 0 0,-1 0-1,0 1 1,0-1 0,0 0 0,0 0 0,1 0 0,-1 1 0,0-1-1,0 0 1,1 0 0,-1 0 0,0 0 0,0 0 0,0 0-1,1 1 1,-1-1 0,0 0 0,1 0 0,-1 0 0,0 0-1,0 0 1,1 0 0,-1 0 0,0 0 0,0 0 0,1 0-1,-1 0 1,0 0 0,0-1 0,1 1 0,-1 0 0,0 0 0,0 0-1,1 0 1,-1 0 0,0 0 0,0-1 0,0 1 0,1 0-1,-1 0 1,0 0 0,0 0 0,0-1 0,1 1 0,11-9 103,-1-1-1,0 1 1,20-24 0,6-5-191,-19 22 108,-5 3-52,0 1 0,25-16 0,-35 26 14,-1 0-29,1 0 0,-1 1 0,1-1-1,-1 1 1,1 0 0,0 0 0,0 0-1,2-1 1,-4 2 31,0 1-1,0-1 1,0 0-1,0 0 1,0 0 0,0 1-1,0-1 1,-1 0-1,1 1 1,0-1-1,0 0 1,0 1 0,-1 0-1,1-1 1,0 1-1,-1-1 1,1 1-1,0 0 1,-1-1 0,1 1-1,-1 0 1,1 0-1,-1-1 1,1 1-1,-1 0 1,1 0 0,-1 0-1,0 0 1,1 1-1,1 8 52,1 0 1,-1 0-1,-1 1 0,0-1 0,0 20 0,1 16-72,1-11-57,4 21 267,1-34-1437,-1-7-3088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6:27.0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22 6656,'-77'-17'3008,"61"17"-2624,11 0 320,13-5-768,5 5 32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6:30.4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3 348 3328,'0'0'35,"0"0"0,0 0 0,0 0-1,0 0 1,0 0 0,-1 0 0,1 0 0,0 0 0,0 0 0,0 0 0,0 0 0,0 0-1,0 0 1,0 0 0,-1 0 0,1 0 0,0 0 0,0 0 0,0 0 0,0 1 139,0-1-139,0 0 0,-1 0 0,1 0 0,0 0-1,0 0 1,0 0 0,0 0 0,0 1 0,0-1 0,0 0 0,0 0 0,0 0-1,0 0 1,6 10 4103,39 0 417,-39-10-4354,0-1 0,0 0 0,-1-1 0,1 1-1,0-1 1,-1 0 0,1 0 0,-1-1 0,0 1 0,0-1 0,7-5 0,3-4 21,-1 1 0,15-17 0,91-98 541,-100 102-712,-1-1-1,-1-1 1,21-41-1,-35 60-10,2-5-271,-7 11-95,-4 6-186,1-1 436,-1 1-1,1 0 1,1 0-1,-1 0 1,1 1-1,-1-1 1,2 1-1,-5 10 1,4-5 29,0 0 0,1 0 0,0 1 0,0 13 1,1-5 41,1 0 0,1 0 0,5 30 1,-4-40 96,0 0 1,1 0 0,0 0 0,1 0-1,0-1 1,1 0 0,-1 1 0,12 13-1,-15-21-47,1 0 0,-1-1 0,1 1-1,-1-1 1,1 1 0,0-1-1,0 0 1,0 0 0,0 0 0,0 0-1,0 0 1,0 0 0,0 0-1,0 0 1,0-1 0,1 1-1,-1-1 1,0 0 0,0 0 0,1 0-1,-1 0 1,0 0 0,0 0-1,1 0 1,-1-1 0,0 1 0,0-1-1,0 0 1,0 0 0,0 1-1,0-1 1,0 0 0,4-3-1,2-3 29,0 1 0,0-2 0,-1 1-1,1-1 1,-2-1 0,1 1 0,5-12-1,34-69 222,-17 29-284,-12 25-19,27-45-137,-41 74 92,-3 6 15,1-1 0,-1 0 0,1 0 0,-1 0 0,0 0 0,1 1 0,-1-1 0,1 0 0,0 0 0,-1 1 0,1-1 0,-1 0 0,1 1 0,0-1 0,0 1 0,-1-1 0,1 1 0,1-1 0,-1 16-638,-3 22 682,-2 1 1,-13 53-1,10-54 326,7-36-324,-9 28 443,9-28-432,0-1 0,0 1 0,0-1 0,0 1 0,-1-1-1,1 1 1,0-1 0,0 0 0,-1 1 0,1-1 0,0 1-1,-1-1 1,1 1 0,0-1 0,-1 0 0,1 1 0,0-1-1,-1 0 1,1 1 0,-1-1 0,1 0 0,-1 0 0,1 0-1,-1 1 1,1-1 0,-1 0 0,1 0 0,-1 0 0,1 0-1,-1 0 1,1 0 0,-1 0 0,1 0 0,-1 0 0,1 0-1,-1 0 1,1 0 0,-1 0 0,1 0 0,-1 0-1,1-1 1,-1 1 0,1 0 0,-1 0 0,1-1 0,-1 1-1,1 0 1,0-1 0,-1 1 0,1 0 0,-1-1 0,1 0-1,-3-1 4,1-1-1,0 0 0,-1 0 0,2 0 0,-1-1 1,0 1-1,1 0 0,-1-1 0,1 1 1,0-1-1,0 1 0,0-1 0,1 1 0,-1-1 1,1 0-1,0 1 0,0-1 0,1-7 0,-1 2-183,1-7-256,-1 16 392,0-1 1,0 1-1,0-1 1,0 1-1,1 0 1,-1-1-1,0 1 1,0-1 0,0 1-1,0 0 1,1-1-1,-1 1 1,0 0-1,1-1 1,-1 1-1,0 0 1,0 0-1,1-1 1,-1 1 0,1 0-1,-1 0 1,0 0-1,1-1 1,-1 1-1,0 0 1,1 0-1,-1 0 1,1 0-1,-1 0 1,0 0 0,2 0-1,5 0-10,0 1-1,0 1 0,0-1 1,-1 1-1,1 1 1,8 3-1,14 4 61,0-1-350,69 18 1027,-85-24-2064,1-1 1,22 1 0,-34-3 921,0 0 0,0 0 0,-1 0 1,1 0-1,0 0 0,0 0 0,0-1 0,-1 1 1,1-1-1,0 1 0,-1-1 0,1 0 0,0 1 1,-1-1-1,1 0 0,-1 0 0,1 0 0,1-2 1,5-5-1938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6:30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29 4480,'-26'-15'2016,"18"6"-1728,3 4 384,10 10-416,3-5-1504,5 0 768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6:34.9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1021 1984,'-26'20'5546,"26"-21"-5460,0 1-1,1-1 1,-1 1-1,0-1 0,1 0 1,-1 1-1,0-1 1,1 1-1,-1-1 0,1 1 1,-1-1-1,1 1 0,-1 0 1,1-1-1,-1 1 1,1-1-1,0 1 0,-1 0 1,1 0-1,-1-1 1,1 1-1,1 0 0,4-4 271,3-3 114,0-2 0,-1 1-1,0-1 1,-1 0 0,12-19-1,-6 9-92,9-13 157,16-24 394,53-58-1,-45 62-298,-25 27-366,1 1 1,46-39-1,-40 45-775,-28 17 496,1 1 0,-1 0 1,1 0-1,-1 0 0,1 0 0,-1 0 1,1 0-1,-1 0 0,0 0 1,1 1-1,-1-1 0,1 0 0,-1 0 1,0 0-1,1 0 0,-1 1 1,1-1-1,-1 0 0,0 0 0,1 1 1,-1-1-1,0 0 0,1 0 0,-1 1 1,1 0-1,10 12-128,-6-6 110,-2-4 33,0 1 0,0-1 0,-1 1 0,1 0 0,-1 0 0,0 0 0,-1 0 0,1 0 0,-1 0 0,1 0 0,-1 1 0,0 8 0,1 6 13,-2 34 0,0-25 25,0 1 150,-1 0 0,-1 0-1,-2 0 1,-1-1-1,-11 38 1,6-43 222,10-23-385,-1 1 0,0 0 0,0 0 0,0 0 0,1 0 0,-1-1 0,0 1 0,0 0 0,0-1 0,0 1 0,0-1 0,0 1 0,0-1 0,0 1 0,-1-1-1,1 0 1,0 0 0,0 1 0,0-1 0,-2 0 0,0 0-1,0-1 0,-1 1 0,1 0 0,0-1 0,0 0 0,0 0 0,0 0 0,0 0 0,1 0 0,-1-1 0,0 1-1,1-1 1,-1 0 0,-4-3 0,-1-4 87,-1 1-1,-11-18 0,1 2-45,-33-44-133,47 63-51,1-1 0,0 0 0,-7-12 0,11 18 107,0 0-1,0 0 1,0 0 0,0 0-1,-1 0 1,1 0 0,0 0 0,0 0-1,0 0 1,0 0 0,0 0-1,0-1 1,0 1 0,0 0 0,0 0-1,0 0 1,0 0 0,0 0-1,0 0 1,0 0 0,0 0 0,0 0-1,0 0 1,0-1 0,0 1-1,0 0 1,0 0 0,0 0 0,0 0-1,0 0 1,0 0 0,0 0-1,1 0 1,-1 0 0,0 0 0,0 0-1,0 0 1,0-1 0,0 1-1,0 0 1,0 0 0,0 0 0,0 0-1,0 0 1,0 0 0,0 0-1,0 0 1,1 0 0,-1 0 0,0 0-1,6 2-341,13 8 152,-13-6 137,11 5 106,0 0-1,0-2 1,33 11-1,-42-16 66,0-1-1,0 1 1,0-1 0,0-1-1,0 0 1,0 0 0,0 0-1,0-1 1,0-1 0,0 1-1,11-4 1,13-8 74,-1-2 1,-1-1-1,46-31 1,-3 1-34,-37 27-145,0 0 0,1 2 0,0 2 0,46-11 0,-74 24-63,1 0 0,0 1 0,17 0 0,11-1-26,-9 2 22,-12 1 543,-17-1-473,-1 0 1,1 0 0,0-1-1,0 1 1,0 0 0,0 0-1,0 0 1,0 0 0,-1 0-1,1 0 1,0-1-1,0 1 1,0 0 0,0 0-1,0 0 1,0 0 0,0-1-1,0 1 1,0 0 0,0 0-1,0 0 1,0 0-1,0-1 1,0 1 0,0 0-1,0 0 1,0 0 0,0-1-1,0 1 1,0 0 0,0 0-1,0 0 1,0 0 0,0-1-1,0 1 1,0 0-1,0 0 1,0 0 0,0 0-1,1 0 1,-1-1 0,0 1-1,0 0 1,0 0 0,0 0-1,0 0 1,1 0-1,-1 0 1,0 0 0,0 0-1,0-1 1,0 1 0,1 0-1,-1 0 1,0 0 0,0 0-1,0 0 1,0 0 0,1 0-1,-1 0 1,0 0-1,0 0 1,0 0 0,0 0-1,1 0 1,-2-1-37,0 0 0,0 1-1,-1-1 1,1 0 0,0 0 0,0 1 0,-1-1-1,1 0 1,0 1 0,-3-1 0,-6 0-109,1 1 0,-1 0 0,0 0 0,0 1 0,-15 3 0,2 1-137,-24 10-1,33-11 229,1 1-1,0 1 1,0 0 0,-17 12-1,26-16 60,1 1-1,-1-1 1,1 1-1,0 0 1,0 0-1,0 1 1,0-1-1,0 1 1,1-1-1,0 1 1,-1 0-1,1 0 1,1 0-1,-1 0 1,0 0-1,1 0 1,0 0-1,-1 7 0,2-5 81,0 0 1,1 0-1,-1 0 0,1 0 0,0 0 0,1-1 0,-1 1 0,1 0 0,1-1 0,-1 1 0,1-1 0,-1 0 0,2 0 0,-1 0 0,0 0 0,1 0 0,0-1 0,8 7 0,-8-7-45,0 0 0,0-1 0,0 0 0,1 0 1,-1 0-1,1 0 0,0-1 0,0 0 0,0 0 0,0 0 0,1-1 1,-1 1-1,0-1 0,0-1 0,1 1 0,-1-1 0,1 0 1,-1 0-1,1 0 0,9-2 0,5-5 37,0-1 1,0-1-1,31-19 0,-23 13-36,-2-2 0,0-2 0,-1 0 0,37-38-1,-55 51-35,0 0-1,-1 1 1,13-8-1,12-10-10,1-4 2,-23 21-4,-1 0-1,-1-1 1,1 0-1,-1 0 1,12-17 0,-17 19-535,8 6 187,-9 0 316,1-1-1,0 1 1,-1-1-1,1 1 1,-1 0 0,1 0-1,-1 0 1,1 0-1,-1 0 1,0 0 0,1 0-1,1 2 1,16 18-180,-17-19 185,3 4 39,0 0 1,-1 0-1,0 1 0,0-1 1,-1 1-1,0 0 0,0 0 0,4 14 1,-5-13-73,1-1 0,0 0 1,5 9-1,4 9 313,-12-23-225,2-1 0,-1 1 0,0 0 0,0-1 0,0 1 0,1-1 0,-1 0 0,1 1 0,-1-1 0,1 0 0,0 0 0,-1 0 0,1 0 0,0 0 0,0 0 0,0 0 0,0-1-1,-1 1 1,4 0 0,0 0 23,0 0-1,1 0 1,-1-1-1,1 1 0,10-2 1,13-3 46,-1-1 1,1-2 0,-1-1-1,0-1 1,-1-1-1,0-2 1,0 0 0,28-19-1,-49 26-62,1 1 0,-1-1 1,0 0-1,0 0 0,-1-1 0,6-6 0,-9 10-54,-1 0 1,0 1-1,1-1 1,-1 0 0,0 0-1,0 0 1,-1 0-1,1 0 1,0 0-1,0 0 1,-1 0 0,0 0-1,1 0 1,-1 0-1,0 0 1,0 0-1,0 0 1,0-1 0,0 1-1,-1 0 1,1 0-1,-1 0 1,1 0-1,-1 0 1,0 0 0,1 0-1,-3-2 1,2 3-23,0 0 0,0 0-1,0 0 1,-1 1 0,1-1 0,0 1 0,-1-1 0,1 0 0,-1 1 0,1 0 0,-1-1 0,1 1-1,0 0 1,-1 0 0,1 0 0,-1 0 0,-2 0 0,-25 4-167,23-1 134,0 0 0,0 0 0,0 1 0,-10 7 0,6-3-34,6-5 100,0 0 0,0 0 0,1 0-1,-1 0 1,1 1 0,0-1 0,-1 1-1,2 0 1,-5 6 0,6-8 13,1 0 1,-1 0 0,0 0-1,1 0 1,-1 0-1,1 0 1,0 1 0,0-1-1,0 0 1,0 0 0,0 1-1,0-1 1,1 0-1,-1 0 1,1 0 0,-1 0-1,1 0 1,0 1 0,0-1-1,0 0 1,0-1-1,2 5 1,2 0 101,-1 0 1,1 0-1,0 0 0,0-1 0,1 1 1,-1-1-1,11 6 0,-13-8-58,1-1 0,-1-1 0,1 1 0,-1 0 0,1-1-1,0 0 1,-1 1 0,1-2 0,0 1 0,0 0 0,0-1 0,0 0 0,0 1 0,0-2 0,0 1-1,5-1 1,10-4 12,-1-1-1,-1 0 1,1-2-1,-1 0 0,-1 0 1,27-19-1,0 1 20,-29 19 1,-1-1 0,0-1 0,22-18 0,-27 20-92,33-35 63,-37 38-69,0-1 0,-1 0 1,0 0-1,0 0 0,0 0 0,0 0 0,2-9 1,-5 13-1,0 1-1,1 0 1,-1-1 0,0 1 0,0 0 0,0 0-1,0-1 1,0 1 0,0-1 0,0 1 0,0 0 0,0-1-1,0 1 1,0 0 0,0-1 0,0 1 0,0 0 0,0 0-1,0-1 1,-1 1 0,1 0 0,0-1 0,0 1 0,0 0-1,0-1 1,-1 1 0,1 0 0,0 0 0,0-1 0,-1 1-1,-10-1-353,-12 8 36,11-2 229,1 1 0,-1 0 0,1 0-1,1 1 1,-16 13 0,21-16 122,0 1-1,1 0 0,0 0 1,-1 0-1,2 0 1,-1 1-1,1-1 1,-1 1-1,2 0 1,-1 0-1,1 0 1,-3 11-1,5-15 13,0-1 1,0 1-1,0 0 0,0-1 1,0 1-1,1 0 1,-1-1-1,1 1 0,-1 0 1,1-1-1,0 1 0,-1-1 1,1 1-1,0-1 0,0 1 1,0-1-1,0 0 0,1 1 1,-1-1-1,0 0 0,0 0 1,1 0-1,1 1 0,1 1 83,0 0-1,0-1 0,0 1 1,0-1-1,1 0 0,-1 0 0,7 1 1,2-1-19,-1 0 1,1-1 0,-1-1-1,1 0 1,23-3 0,61-18 212,-30 5-137,-41 11-136,0-1 0,-1-1 1,0-2-1,-1 0 0,0-2 0,33-19 0,-44 20-290,-6 5-634,-8 21 689,-1-9 272,-1 0 0,1 0 0,-8 13 0,1-1 16,-6 23 293,19-43-195,1-1 0,0 1 1,0-1-1,-1 1 0,1-1 1,-1 0-1,5-4 0,99-68-179,-100 68-42,0 0-1,1 1 0,-1 0 1,1 1-1,16-6 0,-25 9 18,1 1-1,-1 0 0,0 0 1,1 0-1,-1 0 0,1 0 0,-1 0 1,1 0-1,-1 0 0,1 0 1,-1 0-1,1 0 0,-1 0 1,1 1-1,-1-1 0,0 0 1,1 0-1,-1 0 0,1 1 0,-1-1 1,0 0-1,1 0 0,-1 1 1,0-1-1,1 0 0,-1 1 1,6 14-115,-4 24 389,-3-31-294,-2 22 47,3-26 18,-1 0 0,0 0 0,1 0 0,0 0-1,0 0 1,0 0 0,0 0 0,1 0 0,-1 0-1,1-1 1,2 6 0,-3-8 5,1 1 0,-1-1 0,1 0 0,-1 0 0,1 0 0,0 0 0,0 0 0,-1 0 0,1 0 0,0 0 0,0 0 0,0 0 0,0 0 0,0-1 0,0 1 0,0 0 0,2 0-1,1 0 44,-1 0-1,0-1 0,0 1 1,0-1-1,7 0 0,-7 0-45,13-1 67,-1-1 1,0 0 0,0-2 0,29-9 0,5-1-54,50-13 33,-87 24-54,0-1 1,1-1-1,-1 1 0,-1-2 0,1 0 0,-1 0 1,0-1-1,0-1 0,-1 1 0,0-2 0,0 1 0,10-13 1,-17 17-34,1 0 0,-1-1 0,0 1 1,0-1-1,0 1 0,-1-1 0,1 0 0,-1 0 1,0 0-1,-1 0 0,2-6 0,-2 3-28,0 6-12,-1 1-1,0 0 1,1-1-1,-1 1 1,0 0-1,0-1 1,0 1-1,0-1 1,0 1-1,0 0 1,-1-1-1,1 1 1,0-1-1,-1 1 1,1 0-1,-1-1 1,1 1-1,-2-2 1,-8 7-406,1 3 386,0 0 0,1 1 0,1 0 1,-9 10-1,10-11 102,1 1 1,0-1 0,0 1-1,1 0 1,0 1 0,0-1-1,-4 16 1,8-22 2,0 1 0,0-1 1,0 0-1,0 0 0,0 1 0,0-1 0,1 0 0,-1 0 0,1 0 1,-1 1-1,1-1 0,0 0 0,0 0 0,0 0 0,0 0 1,0 0-1,0 0 0,1-1 0,-1 1 0,1 0 0,-1 0 1,1-1-1,0 1 0,-1-1 0,3 2 0,0-1 19,0 1-1,0-1 1,0 0 0,0-1-1,0 1 1,1-1-1,-1 0 1,0 1 0,1-2-1,-1 1 1,6 0-1,9-2 46,-1-1 0,0-1-1,0-1 1,19-6 0,11-2-209,131-30 358,-178 42-239,87-22-306,-98 25-594,-3 1 764,-1 1 0,1 0 0,-22 11-1,27-11 139,1 0 0,0 1 0,0-1 0,0 2 0,1-1 0,-8 10 0,13-14 9,0 0 0,-1 0-1,1 0 1,0 0 0,0 0 0,0 0-1,1 1 1,-1-1 0,0 0-1,1 0 1,-1 1 0,1-1 0,0 3-1,0-4 10,0 1-1,1 0 1,-1-1-1,1 1 0,-1-1 1,1 1-1,-1-1 0,1 1 1,0-1-1,0 1 1,0-1-1,0 0 0,0 1 1,0-1-1,0 0 1,0 0-1,1 0 0,-1 0 1,0 0-1,3 2 1,1-1 26,-1 0 0,1-1 0,0 1 0,-1-1 0,1 0 0,0 0 0,0 0 0,0-1 0,0 0 0,-1 0 0,1 0 0,0 0 0,0-1 0,8-1 0,4-3-3,0 1 0,29-13 0,-30 9-50,-1 1 0,1-2 0,-1 0 0,-1-1 0,0 0 0,0-1 0,21-22 0,-30 27-24,-1 0 0,0 0 0,0 0-1,0 0 1,-1 0 0,0-1 0,0 0 0,2-8 0,2-4-62,12-34-169,19-80 0,-36 124 270,25-111-51,-22 91-68,-1 0 0,0-34 0,-4 53 72,0 5-39,0 0 1,0-1-1,0 1 1,-1-1-1,0 1 1,0 0-1,-3-9 0,4 13 62,0 1 0,0-1 0,-1 1 0,1-1 0,0 1 0,-1-1 0,1 1 0,0-1 0,-1 1-1,1-1 1,0 1 0,-1 0 0,1-1 0,-1 1 0,1-1 0,-1 1 0,1 0 0,-1 0 0,1-1 0,-1 1-1,0 0 1,1 0 0,-1 0 0,1-1 0,-1 1 0,0 0 0,1 0 0,-1 0 0,1 0 0,-1 0 0,0 0 0,1 0-1,-1 1 1,1-1 0,-1 0 0,1 0 0,-1 0 0,0 0 0,1 1 0,-1-1 0,1 0 0,-1 1 0,1-1-1,-1 0 1,0 1 0,-1 1 28,-1 0-1,1 0 1,0 0-1,-1 1 1,1-1-1,0 0 1,0 1 0,-2 4-1,-8 16 286,1 1-1,1 1 1,-12 48 0,-5 82 564,23-128-681,2 0 0,2 0-1,4 51 1,-2-66-540,0 1 0,1-1 0,0 0 0,1-1 0,0 1 0,1 0 0,0-1 0,1 0 0,0-1 0,14 18 0,-7-14-2015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6:47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45 4576,'-60'-33'2048,"39"26"-1760,11 2-32,10 10-192,10-5-736,11 0-1792,11 7 1376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6:46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5 299 1888,'-1'1'151,"1"-1"0,-1 1 0,1-1 0,0 1 0,-1-1 0,1 1 0,0 0 0,0-1 0,-1 1 0,1-1 0,0 1 0,0 0 0,0-1 0,0 1 0,0 0 0,-1-1 1,1 1-1,0-1 0,1 1 0,-1 0 0,0-1 0,0 1 0,0 0 0,1 0 0,-1 0 6,1-1 0,-1 0 1,1 1-1,-1-1 0,1 0 1,0 1-1,-1-1 0,1 0 1,0 0-1,-1 1 0,1-1 1,0 0-1,-1 0 0,1 0 0,0 0 1,-1 0-1,1 0 0,1 0 1,4-1 322,0-1 1,1 1 0,9-4 0,1-3-165,1 0 1,-2-1-1,1-1 0,-2 0 1,1-2-1,22-21 1,-11 8 114,-2-2 1,33-45-1,-17 9 102,-40 61-512,1 0-1,-1-1 1,1 1-1,-1-1 0,0 1 1,0-1-1,0 1 1,-1-1-1,1 1 1,-1-1-1,1-3 1,-10 22-1312,-5 25 1382,10-32-81,0 0 1,1 1 0,1-1-1,-3 12 1,5-11 124,-1-1 1,1 1-1,1 0 0,0 0 1,0-1-1,1 1 0,4 14 1,-6-23-103,0 0 1,0 1 0,1-1-1,-1 0 1,1 0 0,-1 0 0,0 0-1,1 0 1,0 0 0,-1 0 0,1 0-1,-1-1 1,1 1 0,0 0 0,0 0-1,0 0 1,-1-1 0,1 1 0,0 0-1,0-1 1,0 1 0,0-1-1,0 1 1,0-1 0,0 1 0,0-1-1,0 0 1,0 0 0,1 1 0,-1-1-1,0 0 1,0 0 0,0 0 0,0 0-1,0 0 1,0 0 0,0-1-1,1 1 1,-1 0 0,0 0 0,0-1-1,1 0 1,14-6 148,0-1-1,0-1 1,23-18 0,-14 10-72,-3 2-86,5-4-130,1 1 0,1 1 0,43-18 0,-71 35 34,0-1-1,0 1 1,0 0-1,0-1 0,0 1 1,0 0-1,0 0 0,0 0 1,1 0-1,-1 0 0,0 0 1,0 0-1,2 0 1,-3 1 61,1-1 1,-1 0 0,0 0-1,1 1 1,-1-1 0,0 0-1,1 0 1,-1 1 0,0-1-1,1 0 1,-1 1 0,0-1-1,0 0 1,1 1 0,-1-1 0,0 1-1,0-1 1,0 0 0,0 1-1,1-1 1,-1 1 0,0-1-1,0 1 1,0 3 61,0 0-1,-1-1 1,1 1-1,-1 0 1,1 0-1,-3 4 1,1 3-111,0 18 411,3-16 588,7-14-155,39-22 23,-27 13-973,0 0 1,0 1-1,41-11 0,-57 19 106,0 1-1,1-1 0,-1 1 1,0 0-1,0 1 0,0-1 0,0 1 1,0-1-1,0 1 0,0 0 1,0 1-1,0-1 0,0 1 0,-1-1 1,1 1-1,0 1 0,-1-1 1,0 0-1,1 1 0,-1-1 0,3 4 1,6 7-180,-1 1 1,0 0-1,15 25 0,-17-24-825,6 9-2173,-7-13 1948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6:47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364 9 3328,'-8'-5'1193,"7"5"-1016,1-1-1,-1 1 0,0 0 0,1-1 0,-1 1 0,1 0 0,-1-1 0,0 1 0,1 0 0,-1 0 0,0-1 0,1 1 0,-1 0 0,0 0 0,1 0 0,-2 0 0,-2 1 309,1 0 0,-1-1-1,0 1 1,1-1 0,-1 0-1,0 0 1,-4-1 0,-19 1 597,4 6-403,-33 13 0,27-9-234,15-5-282,-1 0 1,1 1 0,1 1-1,-1 0 1,1 1-1,1 0 1,-1 1-1,1 1 1,1 0-1,0 0 1,-13 16 0,23-24-116,0-1 1,0 1 0,0-1 0,0 1-1,1-1 1,-1 1 0,1 0 0,-1 0-1,1-1 1,-1 1 0,1 0 0,0 3-1,0-5-25,0 1 0,0-1 0,0 1 0,0-1 0,0 0 0,0 1 0,1-1-1,-1 1 1,0-1 0,0 1 0,0-1 0,1 1 0,-1-1 0,0 0 0,1 1-1,-1-1 1,0 1 0,1-1 0,-1 0 0,0 1 0,1-1 0,-1 0-1,1 0 1,-1 1 0,1-1 0,-1 0 0,1 0 0,-1 0 0,1 0 0,-1 1-1,1-1 1,-1 0 0,1 0 0,-1 0 0,1 0 0,-1 0 0,1 0 0,-1 0-1,1-1 1,-1 1 0,1 0 0,-1 0 0,0 0 0,1 0 0,-1-1-1,1 1 1,-1 0 0,1-1 0,9-3 101,0 0-1,0-1 0,-1-1 1,1 1-1,15-14 1,-15 11-152,0 0 0,1 1 0,21-10 0,-30 16-61,0 0-1,0 0 0,0 0 0,0 1 1,0-1-1,0 1 0,1-1 0,-1 1 1,0 0-1,0 0 0,0 0 0,0 0 1,5 1-1,-5 0 80,0 0 0,0 0 1,0 0-1,0 1 0,0-1 1,0 1-1,0-1 0,-1 1 1,1 0-1,0 0 0,-1-1 1,0 1-1,2 3 0,0-1 101,0 0 0,0 0 0,1 0 0,-1-1 0,1 0 1,-1 0-1,1 0 0,0 0 0,0 0 0,0-1 0,1 0 0,-1 0 0,1 0 0,-1 0 0,1-1 0,-1 0 0,1 0 0,0 0 0,0 0 0,0-1 0,8 0 0,7-1-493,-1-1 1,1-1-1,-1-1 1,20-7-1,-13 4-1251,1 2 224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6:51.2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1 973 2144,'0'0'981,"1"-5"491,128-86 2715,-17 13-3090,-69 50-365,56-46-1,-88 63-394,0-1 1,17-21 0,-25 30-647,-3 7 239,-5 13 129,-27 45 229,-24 66-62,-21 41 108,-49 53 687,24-44 326,101-177-1293,0 2 120,0 0 0,-1 0-1,1-1 1,-1 1 0,0 0 0,0-1 0,0 0-1,0 1 1,-4 2 0,5-8 242,2-3-304,1 1 1,-1-1-1,1 1 1,0-1 0,5-8-1,-3 3-57,54-100 148,-27 55-192,0-4-51,61-111-300,-70 134 264,2 2 0,41-48 0,4 4-87,29-32-298,-30 37-73,-66 71 438,1 0-1,0 1 0,0-1 0,0 1 0,0 0 0,1 0 0,-1 0 0,1 0 0,6-2 0,-9 4 78,0 0 0,0-1 0,0 1 0,0 0 0,-1 0 0,1 0 1,0 0-1,0 0 0,0 0 0,0 0 0,0 0 0,0 0 0,0 0 0,0 0 1,-1 1-1,1-1 0,0 0 0,0 1 0,0-1 0,0 0 0,-1 1 0,1-1 1,0 1-1,0-1 0,-1 1 0,1 0 0,0-1 0,-1 1 0,1 0 1,-1 0-1,1-1 0,-1 1 0,1 0 0,-1 0 0,1 0 0,-1-1 0,0 1 1,0 0-1,1 0 0,-1 0 0,0 0 0,0 1 0,1 5 10,-1 0 0,0 0-1,0 0 1,-1 0 0,0-1 0,0 1-1,0 0 1,-1 0 0,0-1-1,-1 1 1,1-1 0,-1 0 0,-4 7-1,-6 9 125,-1-1-1,-18 22 1,22-31 146,0 0 0,0-1 1,-1-1-1,-21 17 0,23-22 328,13-10-482,17-9-190,-4 4 64,0 1 0,1 1 0,1 1 0,23-7 0,76-13-67,173-13-122,-277 38 107,24 3-998,-42 7 957,0 0-1,-1-1 0,-9 12 1,7-10 81,1 0 1,0 0 0,0 0 0,-6 15-1,11-22 101,0 0-1,0 0 1,1 1-1,-1-1 0,0 1 1,1-1-1,0 0 1,-1 1-1,1-1 0,0 1 1,0-1-1,1 1 1,-1-1-1,0 1 0,1-1 1,-1 1-1,1-1 1,0 0-1,0 1 0,0-1 1,0 0-1,0 0 1,0 0-1,1 0 0,-1 0 1,3 2-1,-4-3 3,1-1 1,0 0-1,0 1 0,0-1 0,-1 0 0,1 0 0,0 0 1,0 0-1,0 0 0,0 0 0,0 0 0,-1 0 0,1 0 1,0 0-1,0 0 0,0 0 0,-1-1 0,1 1 0,0 0 1,1-1-1,16-7 379,-12 4-363,-1 0 0,1-1 0,-1 1 0,0-1 0,-1 0 0,1 0 0,-1-1 0,0 1 0,0-1 0,-1 0 0,1 0 0,-1 0 0,-1-1 0,1 1 0,-1-1 0,2-8 0,-1-2 9,2-6-353,-5 22 253,0 0-1,0 1 1,-1-1-1,1 0 1,0 0 0,0 0-1,0 0 1,-1 1 0,1-1-1,0 0 1,-1 0 0,1 0-1,-1 1 1,1-1 0,-1 0-1,1 1 1,-1-1 0,1 0-1,-1 1 1,0-1 0,1 1-1,-2-2 1,-1-1-43,-8-6-538,11 9 599,0 0 0,0 0 0,0 0 1,0 0-1,-1-1 0,1 1 1,0 0-1,0 0 0,0 0 0,0 0 1,0 0-1,0 0 0,0 0 1,0 0-1,0-1 0,-1 1 0,1 0 1,0 0-1,0 0 0,0 0 0,0 0 1,0 0-1,0 0 0,-1 0 1,1 0-1,0 0 0,0 0 0,0 0 1,0 0-1,0 0 0,-1 0 1,1 0-1,0 0 0,0 0 0,0 0 1,0 0-1,0 0 0,-1 0 1,1 0-1,0 0 0,0 0 0,0 0 1,0 0-1,0 1 0,0-1 1,-1 0-1,1 0 0,0 0 0,0 0 1,0 0-1,0 0 0,0 0 1,0 0-1,0 1 0,0-1 0,0 0 1,0 0-1,0 0 0,-1 1 1,3-1 38,-1 0 1,0 0-1,0 0 1,0 0 0,0 1-1,0-1 1,0 1-1,0-1 1,0 1 0,0-1-1,0 1 1,0-1-1,0 1 1,1 1 0,-1-2-5,2 2 35,1-1 0,-1 1 0,1-1 0,0 0 0,-1 0 0,1-1 0,0 1 0,0-1 0,-1 0 0,1 0 0,0 0 0,0 0 0,-1-1 0,1 1 0,0-1 1,0 0-1,5-2 0,3-2 60,1 0 0,-1-1 0,18-11-1,126-92 441,-129 86-420,-1-1-1,0-2 1,30-39 0,35-65-234,-65 93 192,36-72-200,-38 62-106,-19 40 107,-2 0-1,1 0 0,-1 0 1,0-1-1,-1 1 0,0-1 1,0 1-1,1-12 0,-3 18 61,0 1-1,1-1 0,-1 1 0,0-1 0,0 1 0,-1-1 1,1 1-1,0-1 0,0 1 0,0-1 0,0 1 0,0-1 0,0 1 1,-1 0-1,1-1 0,0 1 0,0-1 0,-1 1 0,1-1 0,0 1 1,-1 0-1,1-1 0,0 1 0,-1 0 0,1-1 0,0 1 0,-2-1 1,1 1 7,1 0 0,-1 0 0,0 0 0,0 0 0,0 0 0,0 0 0,0 0 0,0 0 0,0 1 0,1-1 0,-1 0 0,0 0 0,0 1 0,-1-1 0,-26 18-364,27-17 356,-15 14-55,0 1-1,0 1 1,2 0 0,0 1-1,-13 23 1,14-22 49,-94 161 41,66-106 243,20-35-16,1 0-1,2 2 1,-24 80 0,40-111-155,0 0 1,0-1 0,1 1-1,0 0 1,1 0 0,0 0 0,1 0-1,2 17 1,-2-23-6,0 0-1,0 0 1,0-1-1,1 1 1,-1 0-1,1-1 1,0 1-1,0-1 1,0 0-1,0 0 1,1 0-1,-1 0 1,1 0-1,0 0 1,-1 0-1,1-1 1,1 0-1,-1 1 1,0-1-1,1 0 1,-1-1-1,1 1 1,-1-1-1,8 3 1,-3-3 67,-1 0 0,0-1 1,1 1-1,-1-1 0,0-1 0,1 0 1,-1 0-1,11-3 0,58-21 535,-55 17-628,16-5 43,0-2-1,68-38 0,-84 39-55,0-1 0,-1 0 0,31-33 0,-31 25-1750,-30 41 847,1-1 703,-28 22-129,26-28 219,0 0 1,-11 16-1,19-23 112,1 0 0,-1 0 1,1 0-1,0 0 0,1 0 0,-1 0 0,1 0 0,-1 1 1,1-1-1,1 0 0,-1 1 0,0 5 0,1-9 25,0 0 0,0 1-1,0-1 1,0 0 0,0 0-1,1 0 1,-1 0 0,0 0-1,1 0 1,-1 0 0,0 0-1,1 0 1,-1 0 0,1 0-1,0 0 1,-1 0 0,2 1-1,-1-1 18,-1-1-1,1 1 0,0-1 1,0 0-1,-1 1 1,1-1-1,0 0 0,0 0 1,0 1-1,-1-1 1,1 0-1,0 0 0,0 0 1,0 0-1,0 0 0,-1 0 1,1 0-1,0 0 1,0-1-1,0 1 0,1-1 1,3-1 83,0 0 0,0-1 0,0 0 0,-1 0 0,1 0 0,6-7 0,6-4-126,-11 9 7,1-2 0,-1 1 0,0-1 0,-1 1 0,0-2 1,6-9-1,6-8-385,-12 19-299,-10 20-1495,-4 10 1909,7-21 253,0 1-1,1 0 1,0-1-1,-1 1 1,1 0-1,1 0 1,-1-1-1,0 8 1,1-7 70,0-1 1,1 1 0,0 0-1,-1 0 1,1 0-1,1-1 1,1 6-1,-3-8-40,1 0-1,-1 0 0,0 0 0,1 0 1,-1-1-1,1 1 0,-1 0 1,1 0-1,0 0 0,-1-1 0,1 1 1,0 0-1,0-1 0,-1 1 0,1 0 1,0-1-1,0 1 0,0-1 1,0 1-1,0-1 0,-1 0 0,1 1 1,0-1-1,0 0 0,0 0 0,0 0 1,0 1-1,0-1 0,0 0 1,0 0-1,2-1 0,58-18 680,75-36 0,-18 7-607,-103 42-118,-6 3-24,-1 0-1,1-1 0,9-5 0,-8 4-881,-10 5 904,0 0 0,0 0 0,0 0-1,0 0 1,0 0 0,0 0-1,0 0 1,0-1 0,0 1 0,0 0-1,1 0 1,-1 0 0,0 0-1,0 0 1,0 0 0,0 0 0,0 0-1,0 0 1,0 0 0,0 0-1,0 0 1,0 0 0,0 0 0,0 0-1,0 0 1,0 0 0,0 0-1,0 0 1,1 0 0,-1 1 0,0-1-1,0 0 1,0 0 0,0 0-1,0 0 1,0 0 0,0 0 0,0 0-1,0 0 1,0 0 0,0 0-1,0 0 1,0 0 0,0 0 0,0 0-1,0 0 1,0 0 0,0 0-1,0 0 1,0 0 0,0 0 0,0 1-1,0-1 1,0 0 0,0 0 0,0 0-1,0 0 1,0 0 0,0 0-1,0 0 1,0 0 0,0 0-1,-10 15-842,-4 9 727,12-21 135,1 1 1,-1-1-1,1 1 1,0-1-1,0 1 1,0 0-1,1-1 1,-1 1-1,1 0 1,0-1-1,0 1 1,0 0-1,1-1 1,-1 1 0,1 0-1,0-1 1,0 1-1,0-1 1,3 6-1,-1-3 115,0 0 0,0 0 0,1 0 0,-1-1 0,2 1 0,-1-1 0,8 8 0,-9-11-62,0 0-1,-1 0 0,1 0 0,0 0 1,0-1-1,0 1 0,1-1 1,-1 0-1,0 0 0,0 0 0,1 0 1,-1-1-1,0 1 0,1-1 1,-1 0-1,1 0 0,3 0 0,0-2 44,1 1 0,-1-1 0,1 0 0,-1 0 1,1-1-1,-1 0 0,0-1 0,0 1 0,9-8 0,6-6-5,28-26 1,-14 11 52,34-27-280,-55 44-44,-3 4-435,-12 11 589,0 0-1,0 0 1,0-1-1,0 1 1,0 0 0,0 0-1,0 0 1,0 0 0,1 0-1,-1 0 1,0 0 0,0 0-1,0 0 1,0 0 0,0 0-1,0 0 1,0-1 0,0 1-1,1 0 1,-1 0 0,0 0-1,0 0 1,0 0 0,0 0-1,0 0 1,0 0-1,1 0 1,-1 0 0,0 0-1,0 0 1,0 0 0,0 0-1,0 1 1,0-1 0,0 0-1,1 0 1,-1 0 0,0 0-1,0 0 1,0 0 0,0 0-1,0 0 1,0 0 0,0 0-1,0 0 1,0 0-1,0 1 1,1-1 0,-1 0-1,0 0 1,0 0 0,0 0-1,0 0 1,0 0 0,0 0-1,0 1 1,0-1 0,0 0-1,0 0 1,0 0 0,0 0-1,0 0 1,0 0 0,0 0-1,0 1 1,0-1-1,0 0 1,0 0 0,0 0-1,0 7-36,1 0 0,0 0 0,1-1 0,0 1 0,0-1-1,0 1 1,5 8 0,1 2 118,16 22 1,-23-37-219,0-1 0,0 1 0,0-1 0,0 0 0,0 1 0,0-1 0,1 0 0,-1 0 0,0 0 0,1 0 0,-1 0 0,0 0 0,1-1 0,0 1 0,-1 0 0,1-1 0,-1 1 0,1-1 0,0 1 0,-1-1 0,1 0 0,0 0 0,-1 0 0,1 0 0,0 0 0,-1 0 0,1 0 0,0 0 0,2-2 0,1 1-673,-1-1 0,1 0 0,-1-1 0,0 1 0,0-1 0,0 1 1,0-1-1,6-7 0,9-7-1124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43:40.35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92 257 1824,'8'-4'3546,"-15"8"-2186,5-3-1189,0 0-1,0 0 0,0 0 0,1 0 0,-1 1 0,0-1 0,1 1 0,-1-1 0,1 1 0,-2 1 0,1 0-137,-12 5 703,12-5-580,0-1-1,1 1 1,-1-1-1,0 0 1,-1 0-1,-3 3 0,6-2-50,-1-1-1,1 1 0,0-1 1,0 1-1,0 0 0,0-1 0,0 1 1,1 3-1,0-4-69,1-1 1,-1 1-1,0-1 0,1 0 0,-1 0 1,0 1-1,1-1 0,-1 0 0,1 0 1,0-1-1,-1 1 0,1 0 0,0 0 1,0-1-1,-1 1 0,1-1 0,0 0 1,0 1-1,3-1 0,5 2 76,-8-2-83,0 1 1,0 0 0,0-1-1,0 0 1,1 1-1,-1-1 1,0 0-1,0 0 1,0 0-1,0 0 1,1-1-1,-1 1 1,0-1-1,0 1 1,0-1-1,0 0 1,0 1 0,0-1-1,3-2 1,-5 2 56,14-11 464,-13 10-532,-1 1 0,1 0-1,0-1 1,-1 1 0,1-1-1,-1 1 1,0-1 0,1 1-1,-1-1 1,0-1 0,4-14 66,-2 7 25,-3 10-114,1-1 1,0 1-1,0-1 0,0 1 1,0-1-1,0 1 0,0-1 1,0 1-1,0-1 0,1 1 1,-1-1-1,0 1 0,0-1 1,0 1-1,0 0 0,1-1 1,-1 1-1,0-1 0,1 0 1,13-16-118,-8 12 204,0-1 0,0 1-1,-1-1 1,1-1 0,6-11 0,-9 14-38,0 0-1,-1-1 1,0 1 0,0-1-1,0 0 1,-1 0 0,0 0-1,0 1 1,0-1 0,0-8 0,2-15 173,-3 24-178,1 0 0,0-1 0,-1 1 0,0 0 0,0-1-1,0 1 1,0-1 0,-1 1 0,1 0 0,-1-1 0,0 1 0,-1 0-1,-3-8 1,-1 1-66,5 9 34,-1 0 1,1 0-1,0 0 0,-1 0 0,1 0 1,-1 0-1,1 0 0,-1 1 0,0-1 1,0 0-1,0 1 0,-4-3 1,-9-5-98,13 7 76,-1 1 0,1-1 1,-1 1-1,0-1 1,0 1-1,-4-1 1,5 1 9,1 1 0,0 0 0,-1 0 0,1 0-1,0 0 1,-1 1 0,1-1 0,0 0 0,0 0 0,-1 1 0,1-1 0,0 1 0,0-1 0,-1 1 0,1 0 0,0-1 0,0 1 0,0 0 0,-2 1 0,-5 3-103,6-4 67,1 0 0,-1 0 0,1-1-1,0 1 1,-1 0 0,1 0 0,0 0 0,0 1 0,0-1 0,0 0-1,0 0 1,0 1 0,0-1 0,-1 3 0,0-2 28,1 1 0,0-1 0,0 0-1,0 0 1,0 1 0,0-1 0,1 1 0,-1-1 0,1 1 0,0-1-1,-1 1 1,1 4 0,-3 31 35,2-34 44,0 0 1,0 0-1,0 0 0,-1 0 1,1 0-1,-1 0 1,0-1-1,0 1 1,-6 6-1,-3 9 171,-1 3 6,-18 24-1,22-36-284,7-10 39,1 1 0,-1-1 0,1 0 0,-1 1 0,1-1 0,-1 1 0,1-1 0,0 1 0,-1-1 1,1 1-1,0-1 0,0 1 0,-1 0 0,1-1 0,0 1 0,0-1 0,0 1 0,0 0 1,0-1-1,0 1 0,0-1 0,0 1 0,0 0 0,0-1 0,0 1 0,0-1 0,0 1 0,0 0 1,0-1-1,1 1 0,-1-1 0,0 1 0,1-1 0,-1 1 0,0-1 0,1 2 0,1 0-23,3 35 37,-2 23 117,0-44-117,-2-11 69,-1-1 0,1 0 0,0 1 0,0-1 0,1 0 0,-1 0 0,4 6 0,-5-10-76,0 1 1,0-1-1,1 0 1,-1 0 0,0 0-1,0 0 1,0 1 0,0-1-1,0 0 1,0 0 0,0 0-1,1 0 1,-1 0 0,0 0-1,0 1 1,0-1 0,0 0-1,1 0 1,-1 0 0,0 0-1,0 0 1,0 0 0,0 0-1,1 0 1,-1 0 0,0 0-1,0 0 1,0 0 0,1 0-1,-1 0 1,0 0 0,0 0-1,1 0-6,-1 0 0,0 0 0,0 0 0,0 0 0,0 0 0,1 0 0,-1 0 0,0 0 0,0 0 0,0 0-1,1 0 1,-1 0 0,0 1 0,0-1 0,0 0 0,0 0 0,1 0 0,-1 0 0,0 0 0,0 0 0,0 0 0,0 1 0,0-1 0,1 0-1,-1 0 1,0 0 0,0 0 0,0 0 0,0 1 0,0-1 0,0 0 0,0 0 0,1 2-23,6 11 45,3 0 12,-10-13-30,0 1 1,0 0 0,1-1 0,-1 1 0,0 0 0,1-1 0,-1 1 0,0-1-1,1 1 1,-1-1 0,1 1 0,-1 0 0,1-1 0,-1 0 0,1 1 0,-1-1-1,1 1 1,-1-1 0,1 0 0,0 1 0,-1-1 0,1 0 0,0 1 0,-1-1 0,1 0-1,0 0 1,0 0 0,9 4 199,-7-2-155,0 1 0,1-1 0,0-1 0,-1 1 0,1 0 1,8 1-1,12 6 178,-15-6-119,0 0-1,0-1 1,0 0 0,0-1-1,0 1 1,10-1 0,28 4-36,-7 0-123,-8 4 49,-15-5-1236,21 8-1,-34-10-573,1 1-1,0-1 1,-1 1 0,8 5-1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6:51.6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77 4896,'-18'-23'2208,"5"6"-1920,3 9 480,10 5-480,-4-9-32,4 7-160,-5-3-288,10 8 96,-1 0-864,6 5 512,3-2-1632,0 5 1152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6:53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334 666 2496,'-15'-3'9497,"21"3"-8386,-4 0-1091,-1 0 0,1 0 0,-1 0 0,0 0 1,1 0-1,-1 0 0,0 0 0,1 1 0,-1-1 1,0 0-1,1 1 0,-1-1 0,0 1 0,1 0 1,-1-1-1,0 1 0,0 0 0,0 0 1,0 0-1,0 0 0,0 0 0,0 0 0,0 0 1,0 0-1,0 0 0,-1 0 0,1 1 0,0 0 1,0 0 2,-1 0 0,0 0 0,0 0 1,0 0-1,0 0 0,0 0 0,0 0 0,0 0 1,-1 0-1,1 0 0,-1 0 0,1 0 1,-1 0-1,0 0 0,0 0 0,0-1 1,0 1-1,0 0 0,-2 1 0,-5 7 139,-1-1 0,0 0 0,-1 0 0,0-1 0,-1-1 0,-15 10 0,-5 3 379,26-17-422,-10 8 261,15-11-373,0 1-1,0-1 1,0 1-1,0-1 1,-1 0 0,1 1-1,0-1 1,0 0-1,0 1 1,0-1-1,0 0 1,0 1-1,0-1 1,0 1-1,0-1 1,0 0-1,1 1 1,-1-1-1,0 0 1,0 1 0,0-1-1,0 0 1,0 1-1,1-1 1,-1 0-1,0 1 1,0-1-1,1 0 1,-1 0-1,0 1 1,0-1-1,1 0 1,-1 0-1,0 0 1,1 1 0,-1-1-1,0 0 1,1 0-1,-1 0 1,0 0-1,1 0 1,-1 0-1,0 1 1,1-1-1,0 0 1,12 6-85,1 0 0,-1 2 0,-1-1-1,1 2 1,-1 0 0,20 19 0,-28-24 66,1 2 0,-1-1-1,0 0 1,-1 1 0,1-1-1,-1 1 1,0 0 0,-1 0-1,1 0 1,-1 1 0,0-1 0,-1 0-1,0 1 1,0-1 0,0 1-1,-1 0 1,0 12 0,-1-8 54,-1 1-1,0-1 1,0 1 0,-7 18-1,6-24-22,0 1 0,0-1-1,-1 1 1,0-1-1,0 0 1,0-1 0,-1 1-1,0-1 1,-7 7 0,-2-1 124,-1 0 1,0-1 0,0-1 0,-1 0 0,-1-1 0,1-1 0,-1 0 0,0-1 0,-1-1 0,1-1 0,-1 0 0,-34 1 0,45-5-74,0 0-1,0-1 0,-8-1 0,13 1-95,1 1 0,-1-1 0,0 1 0,0-1 0,1 1 1,-1-1-1,0 0 0,1 0 0,-1 0 0,1 0 0,-1 0 0,1 0 0,-1-1 0,1 1 0,-2-3 0,3 3-4,-1 0 0,1 0-1,0-1 1,0 1 0,0 0 0,0-1 0,0 1 0,0 0 0,0-1-1,0 1 1,0 0 0,1 0 0,-1-1 0,1 1 0,-1 0 0,1 0 0,-1-1-1,1 1 1,1-1 0,1-3 0,0 1 0,0-1 0,1 1 0,0 1 0,0-1 0,0 0-1,0 1 1,1 0 0,-1 0 0,7-3 0,8-6 25,185-141-83,-45 32-96,-122 96 255,60-30 0,44-11 82,-9 5-192,-90 39-110,-37 19-286,-19 4-437,7 0 705,-15 2-69,-38 10-1,25 0 469,-60 30 0,92-41-161,-1-1 0,1 1-1,0 0 1,-1 0 0,1 1-1,0-1 1,1 1 0,-1 0-1,0-1 1,1 1 0,-1 0-1,1 1 1,0-1 0,0 0-1,-3 7 1,5-10-46,0 1-1,0-1 1,0 0 0,0 1-1,0-1 1,0 1 0,0-1-1,0 0 1,0 1 0,0-1-1,0 0 1,0 1 0,0-1 0,0 0-1,0 1 1,0-1 0,1 0-1,-1 1 1,0-1 0,0 0-1,0 1 1,0-1 0,1 0 0,-1 0-1,0 1 1,0-1 0,1 0-1,-1 0 1,0 1 0,0-1-1,1 0 1,-1 0 0,0 0 0,1 0-1,-1 1 1,1-1 0,18 1 651,22-11-24,-38 10-638,109-41 400,3 0-674,-104 38 162,9-2-839,-19 4 896,-1 1-1,0 0 0,1 0 0,-1 0 1,0 0-1,0 0 0,1 0 0,-1 0 0,0 0 1,0 0-1,1 0 0,-1 0 0,0 0 1,1 0-1,-1 0 0,0 0 0,0 0 1,1 0-1,-1 0 0,0 0 0,0 0 1,1 1-1,-1-1 0,0 0 0,0 0 0,1 0 1,-1 0-1,0 1 0,0-1 0,0 0 1,1 0-1,-1 0 0,0 1 0,0-1 1,0 0-1,0 0 0,0 1 0,1-1 0,-1 0 1,0 0-1,0 1 0,0 9-30,-1-6 77,1 0 1,0-1-1,0 1 1,0 0-1,1 0 1,-1-1 0,1 1-1,0 0 1,0-1-1,0 1 1,0-1 0,4 6-1,3 3 73,-5-8 53,0 1-1,0-1 1,1 1 0,0-1-1,4 4 1,-6-7-73,0 0-1,0 0 1,-1 0 0,1 0 0,0 0 0,0 0 0,0-1 0,0 1 0,1-1-1,-1 1 1,0-1 0,0 0 0,0 0 0,0 0 0,0 0 0,4-1-1,4-1 76,-1-1 0,0 0-1,0-1 1,-1 0-1,1 0 1,-1-1 0,0 0-1,0-1 1,8-6 0,12-8-110,23-15 28,-2-2 1,47-47-1,-56 45 44,-3-2-1,58-82 0,133-223-958,-227 344 776,0 1 0,0 0-1,0-1 1,-1 1 0,1 0-1,0-1 1,-1 1 0,0-1-1,1 1 1,-1-1 0,0 1 0,1-1-1,-1 1 1,0-1 0,0 1-1,0-1 1,-1-1 0,0 3 28,1 0 0,-1 0-1,0 0 1,1 1 0,-1-1 0,0 0 0,0 0 0,1 1 0,-1-1 0,0 1 0,1-1 0,-1 0-1,0 2 1,-10 6-13,1 1 28,0 1 0,0 0 0,1 0 0,0 1 0,-7 12 0,-38 71 91,50-86-75,-110 240 543,75-157-255,32-76-71,0 1 0,1-1-1,1 2 1,-6 32 0,11-48-146,0 1 0,-1-1 1,1 0-1,0 1 0,0-1 0,1 1 0,-1-1 1,0 0-1,0 1 0,1-1 0,-1 0 1,1 1-1,-1-1 0,1 0 0,-1 0 1,1 0-1,0 1 0,0-1 0,0 0 1,-1 0-1,3 1 0,-1 0 21,0-1 0,0 0 0,0 0 0,0 0-1,0 0 1,1 0 0,-1 0 0,0-1 0,0 1 0,1-1 0,3 1-1,4-1 42,0 0-1,0-1 1,0 0-1,0-1 0,11-3 1,6-4-35,1-1 1,38-20-1,7-3-1237,-73 33 1147,0 0 0,0 0 0,1-1 0,-1 1 0,0 0 0,0 0 1,0 0-1,0 0 0,1 0 0,-1 0 0,0 0 0,0 0 0,0 0 0,0 0 0,1 0 1,-1 1-1,0-1 0,0 0 0,0 0 0,0 0 0,1 0 0,-1 0 0,0 0 0,0 0 1,0 0-1,0 0 0,0 1 0,1-1 0,-1 0 0,0 0 0,0 0 0,0 0 0,0 0 1,0 1-1,0-1 0,3 9-338,-3 13 207,0-20 124,1 5 32,-1-1 0,1 0 0,1 0 0,-1 0-1,1 0 1,4 9 0,-1 2 76,-4-16-50,0 1-1,-1-1 1,1 1 0,0 0 0,0-1 0,-1 1-1,1-1 1,1 0 0,-1 1 0,0-1 0,0 0-1,0 0 1,1 1 0,-1-1 0,0 0 0,1 0 0,-1-1-1,3 2 1,-1-1 42,0 0-1,-1 0 1,1-1-1,0 1 1,0-1-1,0 0 1,0 0-1,0 0 1,6 0-1,3-3 75,0 0 0,-1 0 0,1-1 0,15-7-1,3-3-35,-1 0 0,0-2 0,-2-1 0,34-25 0,-28 13-234,-2-2 0,0-1 0,38-52 0,89-152-36,-78 100-310,-69 108 204,-11 27 197,1 0 0,-1-1 0,0 1 0,1 0 0,-1-1 0,0 1 0,0 0 0,0-1 0,0 1 0,0 0 0,0-1 0,0 1-1,-1-1 1,1 1 0,0 0 0,-1 0 0,0-2 0,0 2 38,1 1 0,-1 0 0,0-1 0,0 1 0,1 0 0,-1 0 0,0-1 0,1 1 0,-1 0 0,0 0 0,0 0 0,1 0 0,-1 0 0,0 0 0,0 0 0,1 0 0,-1 0 0,0 0 0,0 1 0,1-1 0,-1 0 0,0 0 0,1 1 0,-1-1 0,0 0 0,1 1 0,-1-1 0,0 1 0,-23 15-114,20-13 133,-7 4 46,1 1-1,0 0 1,1 0 0,0 1-1,0 1 1,0-1 0,1 1-1,1 1 1,0 0 0,0 0-1,1 0 1,-6 18-1,2-6 119,1 1 0,0 0-1,2 0 1,2 1 0,0 0-1,-3 45 1,8-44 52,7 51 0,-4-63-126,0 0 0,1 0-1,1-1 1,0 1 0,9 16-1,-10-22 33,1 1-1,1-1 0,-1 0 0,1-1 1,0 1-1,1-1 0,7 7 0,-11-12-63,-1 0-1,1 0 1,-1-1-1,1 1 1,0 0 0,0-1-1,-1 0 1,1 0-1,0 0 1,0 0-1,0 0 1,0 0 0,1-1-1,-1 1 1,0-1-1,0 0 1,0 0-1,0 0 1,0-1 0,0 1-1,1-1 1,-1 1-1,0-1 1,0 0-1,5-3 1,0 0-34,0-2 1,0 1-1,0-1 1,-1 0-1,0-1 1,0 0-1,-1 0 1,1 0-1,-2-1 0,1 0 1,-1 0-1,0-1 1,-1 1-1,7-17 1,-11 24-55,0 0 0,1 0 0,-1 0 0,0 0 0,1 0 1,-1 0-1,0 0 0,0 0 0,0 0 0,0 0 0,0 0 1,0-2-1,0 3 22,0 0 0,-1-1-1,1 1 1,0 0 0,0 0 0,0-1 0,0 1 0,0 0 0,-1 0 0,1-1 0,0 1 0,0 0 0,-1 0-1,1 0 1,0-1 0,0 1 0,-1 0 0,1 0 0,0 0 0,0 0 0,-1 0 0,1 0 0,0-1 0,-1 1 0,1 0-1,-1 0 1,0 0-10,0 0 0,-1 1-1,1-1 1,-1 0 0,1 0-1,0 1 1,-1-1 0,1 1-1,0-1 1,0 1 0,-1 0-1,1-1 1,0 1 0,-2 2-1,-6 4 72,1 1 0,0 1 0,0 0 0,1 0 0,-11 20 0,14-24 87,1 1 0,0 0 0,1 1 0,0-1 0,0 0 0,0 1 0,0-1 0,1 1 0,0 0 0,1-1 0,0 12 0,0-15-73,1 0 0,0 0-1,-1 0 1,1 0 0,0 0 0,1 0 0,-1 0 0,0-1 0,1 1 0,0-1 0,0 1 0,-1-1 0,2 1-1,-1-1 1,0 0 0,0 0 0,5 4 0,-2-4-13,-1 1 0,0 0 0,1-1 0,0 0 0,-1 0 0,1-1 0,0 1 0,0-1 0,0 0 0,9 0 0,15 0-276,53-7 0,33-12-3923,-80 11 1732,25 0-172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9:23.5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6 159 2720,'0'0'77,"0"0"-1,-1 0 1,1 0 0,0 0-1,0 0 1,-1 0 0,1 0-1,0 0 1,0 0 0,-1-1-1,1 1 1,0 0 0,0 0-1,0 0 1,-1 0 0,1-1 0,0 1-1,0 0 1,0 0 0,-1 0-1,1-1 1,0 1 0,0 0-1,0 0 1,0 0 0,0-1-1,0 1 1,0 0 0,-1-1-1,1 1 1,0 0 0,0 0 0,0-1-1,0 1 1,0 0 0,0 0-1,0-1 1,0 1 0,0 0-1,0 0 1,1-1 0,-1 1-1,0 0 1,0 0 0,0-1-1,0 1 1,0 0 0,0 0-1,1-1 1,-1 1 0,0 0 0,0 0-1,0 0 1,0-1 0,1 1-1,-1 0 1,0 0 0,0 0-1,1 0 1,-1 0 0,0-1-1,0 1 1,1 0 0,-1 0-1,0 0 1,0 10 3303,4 21-2687,-3-18-217,2 76 521,-4-66-672,1 0 1,7 43 0,-7-66-297,0 0 0,0 0 1,0 0-1,0-1 0,1 1 1,-1 0-1,0 0 0,0 0 1,0 0-1,0-1 0,0 1 1,1 0-1,-1 0 0,0 0 1,0 0-1,0 0 0,1 0 1,-1-1-1,0 1 0,0 0 1,0 0-1,1 0 0,-1 0 1,0 0-1,0 0 0,1 0 0,-1 0 1,0 0-1,0 0 0,0 0 1,1 0-1,-1 0 0,0 0 1,0 0-1,0 0 0,1 0 1,-1 1-1,0-1 0,0 0 1,0 0-1,1 0 0,-1 0 1,0 0-1,0 0 0,0 1 1,0-1-1,1 0 0,-1 0 1,0 0-1,0 0 0,0 1 1,0-1-1,0 0 0,0 0 1,0 0-1,1 1 0,-1-1 1,0 0-1,0 0 0,0 1 1,0-1-1,0 0 0,0 1 1,12-25 582,-11 20-611,15-34 20,9-41 0,-7 21-26,-8 27 0,-5 14-28,0-1-1,2 0 1,0 1-1,1 0 1,1 1-1,16-24 0,-24 39 14,-1 0-1,1 0 0,0 0 0,0 0 1,0 0-1,0 0 0,0 0 0,0 0 1,0 1-1,1-1 0,-1 0 0,2 0 1,-3 1 28,1 0 1,-1 0 0,1 0-1,-1 0 1,0 0 0,1 0-1,-1 0 1,1 0 0,-1 0-1,1 0 1,-1 0 0,0 0-1,1 1 1,-1-1 0,1 0-1,-1 0 1,0 0 0,1 1-1,-1-1 1,0 0 0,1 0-1,-1 1 1,0-1 0,1 0 0,-1 1-1,2 2 23,0 0 0,-1 1 0,1-1 0,-1 0 0,0 0-1,0 1 1,1 6 0,0 13 69,0 1-1,-2 39 0,-1-22 339,1-41-424,0 1 1,0 0-1,0 0 0,0 0 1,0 0-1,0 0 0,0-1 0,1 1 1,-1 0-1,0 0 0,0 0 1,1-1-1,-1 1 0,0 0 0,2 1 1,-2-2 2,0 0-1,1 0 1,-1 1 0,0-1 0,1 0 0,-1 0 0,0 0-1,0 0 1,1 0 0,-1 0 0,0 0 0,1 0 0,-1 0 0,0 0-1,1 0 1,-1 0 0,0 0 0,1 0 0,-1 0 0,0 0-1,1-1 1,-1 1 0,0 0 0,1 0 0,-1 0 0,0 0 0,1-1-1,3-3 175,1 1 0,-1-1 0,7-9 0,-2 3-290,19-17-27,2 1 0,0 2 0,1 1 0,2 1-1,54-27 1,-84 48 144,1-1 0,-1 0 1,1 1-1,0 0 0,-1-1 0,1 2 0,0-1 1,0 0-1,0 1 0,-1-1 0,1 1 0,0 0 1,0 1-1,0-1 0,0 1 0,0-1 0,-1 1 0,1 0 1,0 0-1,-1 1 0,1-1 0,0 1 0,-1 0 1,0 0-1,1 0 0,-1 0 0,0 1 0,0-1 1,0 1-1,-1 0 0,1 0 0,-1 0 0,1 0 0,-1 0 1,0 0-1,0 1 0,-1-1 0,3 6 0,5 18 203,-2-1 0,-1 1 0,-1 0 0,2 39 0,-5-48-227,0 12-69,-2-20-324,1 0 1,0-1-1,3 14 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8:39.0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216 716 2144,'1'-1'82,"-1"-1"-1,1 1 1,-1-1 0,0 1-1,1-1 1,-1 0 0,0 1-1,0-1 1,0 1 0,0-1-1,0 0 1,-1 1 0,1-1-1,0 1 1,-2-3 0,2 2 269,-1 0 0,1 0 0,-1 0 0,1 0 0,0-1 0,0 1 0,0-3 0,0 4-254,0 0-1,0 0 0,0 0 0,0 0 1,0 0-1,0 0 0,0 0 0,0 0 0,0 0 1,-1 0-1,1 0 0,0 0 0,-1 0 1,1 0-1,-1 0 0,1 0 0,-1 0 0,1 0 1,-1 0-1,1 0 0,-1 0 0,0 1 1,0-1-1,1 0 0,-1 1 0,0-1 0,0 0 1,0 1-1,0-1 0,-1 0 0,-3 0 37,0 0-1,0 0 1,0 1-1,0 0 0,0 0 1,0 0-1,0 0 0,0 1 1,0 0-1,0 0 1,-8 2-1,9-2-89,-3 2-44,-1-1-1,1 1 0,0 1 0,0-1 0,0 1 0,1 0 1,-1 1-1,1 0 0,0 0 0,1 0 0,-1 1 0,1-1 1,0 2-1,-5 7 0,6-10 32,1 1 1,0 0-1,0 0 1,1 0-1,-1 1 1,1-1-1,0 1 0,1-1 1,-1 1-1,1-1 1,0 1-1,1 0 1,-1 0-1,1-1 0,0 1 1,1 0-1,-1 0 1,1-1-1,3 10 1,-3-12 22,0 0 0,0-1 1,0 1-1,0-1 0,1 1 1,-1-1-1,1 1 0,-1-1 1,1 0-1,0 0 0,0 0 1,0 0-1,0 0 0,1 0 1,-1-1-1,0 1 0,1-1 1,-1 1-1,1-1 0,-1 0 1,1 0-1,0 0 0,0-1 1,-1 1-1,1 0 0,0-1 1,0 0-1,0 0 0,-1 0 1,1 0-1,0 0 0,0 0 1,0-1-1,-1 1 0,1-1 1,0 0-1,0 0 0,-1 0 1,1 0-1,-1 0 0,1-1 1,-1 1-1,0-1 0,1 0 1,-1 0-1,0 1 0,3-5 1,3-3 102,0-2 0,0 1 0,-1-1 0,10-22 0,-6 10-5,10-38 0,-5-13-207,-13 55 168,1 1 1,0-1 0,2 1-1,8-21 1,-4 17 604,28-40 0,-31 49-614,-7 11-102,1 0 0,0 0 0,0 1 0,0-1 0,0 0 0,0 1 0,0-1 0,3-2 0,0-2 141,1 0 0,-1-1 0,0 0 0,0 1 0,2-9 0,3-3-135,11-17-54,2 1 1,1 0-1,2 2 0,1 1 1,1 1-1,2 2 0,37-30 1,-57 51-2,0 0 0,0 0 0,1 0 0,0 2 0,1-1 0,20-7 0,-29 12 36,0 0 0,0 1 0,0 0 0,0 0 0,0-1-1,0 1 1,0 0 0,0 0 0,0 1 0,0-1 0,0 0 0,0 1 0,-1-1 0,1 1 0,0 0 0,0-1 0,0 1 0,0 0 0,3 2 0,-3 0 2,1-1 0,-1 1 0,0-1 0,1 1 0,-1 0 0,0 0 0,-1 0 0,1 0 0,0 0 0,1 5 0,1 5 34,-1-1 1,0 1-1,-1 0 0,1 24 0,-3-19-17,-1-1 0,-1 0 0,0 1 0,-1-1 0,-1 0 0,-10 28-1,-12 25 46,-41 79 0,66-146-49,-203 410 338,132-260-409,-113 218 275,173-350 238,0-1-1,-18 20 0,19-28 4,11-12-429,0 0 1,0 1 0,-1-1 0,1 0 0,0 0 0,0 0 0,0 0-1,-1 0 1,1 1 0,0-1 0,0 0 0,0 0 0,-1 0-1,1 0 1,0 0 0,0 0 0,-1 0 0,1 0 0,0 0-1,0 0 1,0 0 0,-1 0 0,1 0 0,0 0 0,0 0 0,-1 0-1,1 0 1,0 0 0,-1-2 27,1 0 1,0 0-1,0 0 1,0 1-1,0-1 0,0 0 1,0 0-1,0 0 0,1 0 1,-1 0-1,1 1 1,0-1-1,-1 0 0,2-1 1,6-20-35,1 1 1,1 0 0,0 0 0,2 1 0,1 1-1,22-28 1,-9 18-21,0 1 1,3 2-1,44-35 0,73-41-504,7-5-2039,-86 52-586,-3 6 939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6:59.0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3 733 2912,'-1'2'269,"1"0"1,-1-1-1,1 1 0,-1 0 1,1 0-1,0-1 0,0 1 1,0 0-1,0-1 1,0 1-1,1 0 0,1 13 5661,-2-18-5765,1 0-1,0 1 0,0-1 0,1 0 1,-1 1-1,0 0 0,4-4 0,5-11 96,6-11 473,39-50-1,-19 29-320,-6 9 31,53-53-1,-80 90-482,-1 1 0,1-1 0,0 1 0,0-1 0,0 1-1,0 0 1,1 0 0,-1 1 0,0-1 0,7-1 0,-9 3 20,0-1 1,0 1 0,0 0-1,0 0 1,0 0-1,0 0 1,1 0 0,-1 0-1,0 1 1,0-1 0,0 0-1,0 1 1,0-1-1,0 0 1,0 1 0,1 0-1,-1 0 9,0 0-1,1 1 0,-1-1 1,0 0-1,0 1 0,0-1 1,0 0-1,0 1 0,0-1 1,-1 1-1,1 0 0,1 2 1,1 7 20,-1 0 1,0 0-1,0 0 1,-1 1-1,0-1 1,-1 0-1,-2 16 1,-2 3 120,-12 46 0,16-76-86,0 1 0,0-1 1,-1 1-1,1 0 0,0-1 1,0 1-1,-1-1 0,1 1 1,0 0-1,0-1 0,0 1 1,0-1-1,0 1 0,0 0 1,0-1-1,0 1 0,0-1 1,0 1-1,1 0 1,-1-1-1,0 1 0,0-1 1,1 1-1,-1 0 0,12-7 909,1-2-737,17-11-168,-1-1 0,50-45-1,14-11-1252,-92 76 1185,-1-1 0,1 1-1,0-1 1,0 1-1,0-1 1,0 1-1,-1-1 1,1 1-1,0 0 1,0 0-1,0-1 1,0 1-1,0 0 1,0 0 0,0 0-1,0 0 1,0 0-1,0 0 1,0 0-1,0 0 1,0 1-1,0-1 1,0 0-1,1 1 1,0 0 0,0 1 1,-1-1 0,1 0-1,-1 0 1,1 1-1,-1-1 1,0 1-1,0 0 1,0-1-1,1 1 1,0 3-1,1 1 23,-1 0-1,0 0 1,0 1-1,0-1 1,-1 0-1,0 1 1,0 7-1,-2 4 50,1-11 18,-1-1-1,1 0 1,0 1-1,1-1 1,-1 1-1,4 10 1,-4-16 255,14-10 619,30-37-1061,-43 45 81,0 0 0,0 0 0,0 0 0,0 0 0,1 0 0,-1 0 0,0 1 0,0-1 0,1 1 0,-1-1 0,0 1 0,1-1 0,-1 1 0,1 0 1,-1-1-1,1 1 0,-1 0 0,0 0 0,1 0 0,-1 0 0,1 0 0,-1 1 0,1-1 0,-1 0 0,0 1 0,1-1 0,-1 1 0,0-1 0,1 1 0,-1 0 0,0-1 0,0 1 0,1 0 0,-1 0 1,0 0-1,2 2 0,2 4 10,1-1-1,-1 2 1,0-1 0,0 1 0,3 7 0,0 0 20,-4-8 22,0 0 0,1 0 0,0 0 0,0-1 1,1 0-1,0 0 0,0 0 0,0-1 0,8 5 1,-8-6 47,0-1 1,0 0 0,1 0-1,-1-1 1,1 0 0,-1 0 0,1 0-1,0-1 1,-1 0 0,1 0-1,9-1 1,0-1 50,-1-1-1,1-1 1,-1-1-1,1 0 1,-1 0-1,0-2 1,18-9-1,-16 8-86,-5 2 82,1-1 0,-1-1 0,0 0 0,0 0 0,-1-1 0,0-1-1,13-13 1,-19 17-110,0 0 0,-1-1 0,0 0-1,1 0 1,-2 0 0,1-1-1,-1 1 1,0-1 0,0 0 0,-1 1-1,0-1 1,0 0 0,-1-1-1,0 1 1,1-13 0,-2 19-49,0 1 0,0-1 0,0 0 0,0 1 1,0-1-1,0 0 0,0 1 0,0-1 0,0 0 1,0 1-1,0-1 0,-1 0 0,1 1 0,0-1 0,0 1 1,-1-1-1,1 0 0,0 1 0,-1-1 0,1 1 1,-1-1-1,1 1 0,-1-1 0,0 0 0,1 1 10,-1 0 0,0 0 0,1 0 0,-1 0 0,0 0 0,1 0-1,-1 0 1,0 1 0,1-1 0,-1 0 0,0 0 0,1 1 0,-1-1 0,1 0 0,-1 0-1,0 1 1,1-1 0,-1 1 0,0 0 0,-4 3-66,0 1 1,0 0-1,-5 7 0,-35 50-134,40-53 222,0 0 0,0 0 0,1 1 0,0 0 0,-4 13 0,7-20 33,1 0 0,0 0-1,-1 0 1,1 1 0,0-1 0,1 0 0,-1 0-1,0 0 1,1 0 0,0 0 0,0 0-1,-1 0 1,2 0 0,-1-1 0,0 1-1,1 0 1,-1 0 0,1-1 0,0 1-1,0-1 1,0 0 0,0 1 0,0-1-1,0 0 1,1 0 0,-1 0 0,1-1 0,4 3-1,-2-1 65,1 0-1,0 0 0,-1-1 1,1 0-1,1 0 0,-1 0 1,0-1-1,0 0 0,0 0 1,1-1-1,-1 0 0,1 0 1,6-1-1,4-3 39,-1-1 1,1-1-1,-1 0 0,0-1 0,27-16 0,12-5-107,23-8-77,130-61-23,-196 92-155,7-5-88,-11 6 571,0-1-1,13-11 0,-21 16-243,1-1-1,-1 1 0,1-1 1,-1 1-1,1-1 1,-1 1-1,0-1 1,1 0-1,-1 1 0,1-1 1,-1 1-1,0-1 1,0 0-1,1 0 0,-1 1 1,0-2-1,-3 1-472,-4 7-133,-33 33-84,16-17 666,0 2 0,2 0 0,-29 41 0,49-62 37,0 0-1,1 0 1,-1 0-1,1 1 0,0-1 1,0 0-1,0 1 0,0-1 1,0 1-1,1 3 0,0-6 8,0 0 0,0 0 0,0 0 0,0 0 0,0 0 1,0 0-1,1 0 0,-1 0 0,0 0 0,1 0 0,-1 0 0,1 0 0,-1 0 0,1-1 0,-1 1 0,1 0 0,0 0 0,-1-1 0,1 1 0,0 0 0,-1-1 0,1 1 0,0 0 0,0-1 0,0 1 0,0-1 1,0 0-1,-1 1 0,1-1 0,0 0 0,0 1 0,0-1 0,0 0 0,0 0 0,0 0 0,0 0 0,0 0 0,0 0 0,2 0 0,3-1 101,0 1 0,0-1 0,0-1 0,0 1 0,0-1 0,-1 0 0,1 0 0,0-1 0,8-5 1,5-3 169,21-18 0,-29 19-225,0 0 0,-1 0 0,1-1 0,-2 0 0,13-18 0,-7 4-4,20-45 0,-13 22-46,-3-1 0,15-59-1,-15 39-23,-2 11-431,10-66 0,-26 105-554,-1 19 977,0 0-1,0 0 1,0 0 0,0 1-1,0-1 1,-1 0 0,1 0-1,0 0 1,0 1 0,0-1-1,0 0 1,-1 0 0,1 0 0,0 0-1,0 0 1,0 1 0,-1-1-1,1 0 1,0 0 0,0 0-1,0 0 1,-1 0 0,1 0-1,0 0 1,0 0 0,-1 0-1,1 0 1,0 0 0,0 0-1,0 0 1,-1 0 0,1 0-1,0 0 1,0 0 0,-1 0-1,1 0 1,0 0 0,0 0-1,0-1 1,-1 1 0,1 0 0,0 0-1,0 0 1,0 0 0,0 0-1,-1 0 1,1-1 0,0 1-1,0 0 1,0 0 0,0 0-1,0-1 1,-1 1 0,1 0-1,0 0 1,0 0 0,0-1-1,0 1 1,0 0 0,0 0-1,0-1 1,0 1 0,0 0-1,0 0 1,0 0 0,0-1-1,0 1 1,0 0 0,0-1 0,-5 7-82,0-1 1,1 1-1,0 0 1,0 1-1,0-1 1,0 1 0,1-1-1,-3 10 1,-1 7 118,-5 29 0,9-37-28,-7 35 92,2 1-1,-1 68 1,8-98-2,2-1 0,0 1-1,1 0 1,1-1 0,1 1 0,1-1-1,1 0 1,13 30 0,-15-43 20,-1 1 1,2-2 0,-1 1-1,1 0 1,0-1 0,0 0-1,1 0 1,-1 0 0,11 7-1,-14-12-48,0 0 0,0 0 0,0-1-1,0 1 1,1 0 0,-1-1-1,0 0 1,0 1 0,0-1-1,0 0 1,1 0 0,-1 0-1,0-1 1,0 1 0,0 0 0,0-1-1,1 1 1,-1-1 0,3-1-1,4-2 107,0 0-1,16-12 1,-19 12-129,24-16 73,-2-2-1,-1-1 0,-1-1 0,29-33 0,-14 2-38,-30 39-510,0 1 1,15-15-1,-25 30 426,-1 0-1,0 1 1,0-1-1,1 0 1,-1 1-1,0-1 1,1 0-1,-1 1 1,0-1-1,0 0 1,0 1 0,0-1-1,1 1 1,-1-1-1,0 0 1,0 1-1,0-1 1,0 1-1,0 0 1,-1 9-66,0 1 0,-4 18 1,2-17 38,1 0 0,-1 21 0,6 38 242,-2-66-153,-1 0 1,1 0 0,0-1-1,0 1 1,0 0 0,1-1-1,-1 1 1,1-1 0,0 1-1,4 4 1,-5-7 10,0 0-1,0 0 1,1 0 0,0 0 0,-1 0-1,1 0 1,0 0 0,0-1 0,-1 1-1,1-1 1,1 1 0,-1-1 0,0 0-1,0 0 1,0 0 0,1 0 0,-1 0-1,0 0 1,1-1 0,-1 1 0,4-1-1,0 0 58,1 0 0,0-1 0,0 0 0,-1 0 0,1-1 0,-1 0 0,1 0 0,-1-1 0,0 1 0,0-1 0,6-4-1,4-4-135,0-1-1,20-20 0,-12 10-12,9-13 26,4-2-240,-25 29 32,-7 9-135,-4 0 300,-1 1-1,1-1 1,-1 1 0,0 0-1,0-1 1,0 1-1,1 0 1,-2-1 0,1 4-1,0 7 48,-1 20-56,0-17 89,1 1 0,3 29 0,-1-38 116,0 1 0,1-1 1,4 10-1,-6-16-103,0-1 0,-1 1 0,1-1 0,0 0-1,0 1 1,0-1 0,0 0 0,-1 1 0,1-1 0,0 0 0,0 0 0,0 0-1,0 0 1,0 0 0,0 0 0,0 0 0,-1 0 0,1 0 0,0 0-1,0 0 1,0 0 0,1-1 0,21-7 312,-16 4-272,-1-1-1,0 0 0,6-6 0,7-6-30,7-5-128,0-1 0,-2-2-1,0 0 1,24-36 0,-54 116-902,6-44 998,-1-1 1,2 14-1,0 2-8,-1-23 21,0 0-1,1 0 0,-1 0 0,1 0 0,-1-1 0,1 1 1,0 0-1,0 0 0,0-1 0,0 1 0,0-1 0,1 1 0,-1-1 1,1 1-1,0-1 0,0 0 0,0 0 0,0 0 0,0 0 1,0 0-1,0 0 0,1-1 0,-1 1 0,0-1 0,1 1 1,0-1-1,-1 0 0,1 0 0,0 0 0,-1-1 0,1 1 0,0-1 1,0 1-1,0-1 0,0 0 0,-1 0 0,4 0 0,9-3 74,0 0 0,0-1 0,0-1-1,-1 0 1,0-1 0,0-1-1,-1 0 1,17-11 0,10-11-231,44-41 0,-51 42-10,-32 26 116,0 1 0,1 0 1,-1 0-1,0 1 0,1-1 0,-1 0 0,1 0 0,0 1 1,-1-1-1,1 1 0,-1-1 0,3 1 0,-3 0 15,0 0-1,-1 0 1,1 0 0,0 0-1,0 0 1,-1 0-1,1 0 1,0 1-1,-1-1 1,1 0-1,0 1 1,-1-1 0,1 0-1,-1 1 1,1-1-1,-1 1 1,1-1-1,0 1 1,-1-1-1,0 1 1,1-1 0,-1 1-1,1-1 1,-1 1-1,0 0 1,1-1-1,-1 1 1,0 0 0,0-1-1,1 1 1,-1 0-1,0 1 1,3 16-15,0 0 0,-2 1 0,0 0 0,-2 18-1,0-1 527,1-36-485,0 0-1,0 0 1,0 1-1,0-1 1,0 0-1,0 1 1,0-1-1,0 0 1,0 1-1,0-1 1,0 0-1,0 0 1,1 1 0,-1-1-1,0 0 1,0 0-1,0 1 1,0-1-1,1 0 1,-1 0-1,0 1 1,0-1-1,0 0 1,1 0-1,-1 0 1,0 1-1,0-1 1,1 0 0,-1 0-1,0 0 1,0 0-1,1 0 1,-1 0-1,0 0 1,1 1-1,-1-1 1,0 0-1,1 0 1,-1 0-1,0 0 1,0 0 0,1 0-1,-1-1 1,0 1-1,1 0 1,-1 0-1,0 0 1,1 0-1,-1 0 1,0 0-1,0 0 1,1-1-1,-1 1 1,0 0-1,0 0 1,1 0 0,-1-1-1,17-10-92,-15 9 137,11-9-4,-1 0 1,-1-1-1,0-1 1,-1 1-1,0-2 1,13-22-1,23-31-43,-42 62 17,12-15-277,-15 20 237,-1-1 0,0 1 0,1-1 0,-1 1 0,0 0 0,1-1 0,-1 1 0,1 0 0,-1-1 0,1 1 0,-1 0 0,1 0 0,-1-1 0,1 1 0,-1 0 0,1 0 0,-1 0 0,1 0 0,-1 0 0,1-1 0,-1 1 0,1 0 0,-1 0 0,1 0 1,-1 0-1,1 1 0,-1-1 0,1 0 0,-1 0 0,1 0 0,-1 0 0,1 0 0,-1 1 0,2-1 0,-2 2-4,1 0 1,-1 0 0,1 0 0,-1-1 0,0 1-1,0 0 1,0 0 0,0 0 0,0-1-1,0 1 1,-1 3 0,1 3 56,-1 7-28,-1 1 0,0-1 0,-6 22 0,3-17 52,3-13-116,1-3 137,0-1 0,1 1 0,-1 0 0,0-1 0,1 7 0,0-9-74,0-1 1,0 0-1,0 0 0,0 0 1,0 1-1,0-1 0,0 0 1,1 0-1,-1 0 0,0 0 1,0 1-1,0-1 0,0 0 1,0 0-1,0 0 1,0 0-1,1 1 0,-1-1 1,0 0-1,0 0 0,0 0 1,0 0-1,1 0 0,-1 0 1,0 0-1,0 0 1,0 1-1,1-1 0,-1 0 1,0 0-1,0 0 0,0 0 1,1 0-1,-1 0 0,0 0 1,0 0-1,15-8 300,3-6-141,125-87-158,-140 98-58,1 2 1,-1-1-1,1 0 1,-1 1-1,1-1 1,0 1-1,0 0 1,0 1 0,-1-1-1,1 0 1,0 1-1,0 0 1,7 1-1,-8-1 16,1 1-1,-1 0 0,0 0 0,0 0 1,-1 1-1,1-1 0,0 1 1,0-1-1,-1 1 0,1 0 0,-1 0 1,1 0-1,-1 0 0,0 1 1,0-1-1,0 0 0,2 4 0,25 40-335,23 30 1081,-46-69-1171,0 1-1,1-1 1,0-1 0,0 1 0,1-1 0,0 0-1,10 5 1,10-3-6626,-24-4 5178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6:59.3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15 7296,'-45'-15'3328,"37"15"-2912,3 0-192,10 0-224,3 4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6:59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4 9888,'-10'-3'4480,"7"14"-2369,3-8-1535,-5-3 480,10 5-608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8:15.9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193 139 1664,'0'-11'2171,"0"8"-1361,0 6 241,0 4-475,-3-1-406,0 1 0,0-1 0,0 0 0,0 0 0,-1 0 0,0 0 0,0-1 0,-1 1 0,-9 7 0,4-4 8,0-1 0,-1-1 1,0 0-1,-16 8 1,25-14-147,0 0 0,-1 1 1,1-1-1,-1-1 1,1 1-1,-1 0 0,0-1 1,1 1-1,-1-1 1,1 0-1,-1 1 0,0-1 1,1-1-1,-1 1 0,0 0 1,1-1-1,-1 1 1,0-1-1,1 0 0,-1 0 1,1 0-1,0 0 0,-1 0 1,1-1-1,0 1 1,-1-1-1,-1-2 0,3 4-34,1 0-1,-1-1 1,1 1-1,0-1 1,-1 1-1,1-1 1,-1 1-1,1-1 1,0 0 0,0 1-1,-1-1 1,1 1-1,0-1 1,0 0-1,0 1 1,0-1-1,0 0 1,-1 1-1,1-1 1,0 0-1,1 1 1,-1-1-1,0 1 1,0-1-1,0 0 1,0 1-1,0-1 1,1 0-1,-1 0 1,10-14-65,-9 14 64,6-9 79,-6 8-58,0 0 1,1 0 0,-1 1 0,0-1 0,1 0 0,0 0 0,-1 1 0,1-1 0,0 1 0,0-1 0,0 1-1,0 0 1,0 0 0,0 0 0,0 0 0,0 0 0,1 0 0,-1 0 0,3 0 0,17 0 267,-1 0 0,40 5 0,6 0 381,-17-3-149,96-3 996,-109 0-1055,70-14-1,-86 10-326,-1 0-1,0-1 0,-1-1 1,1-1-1,-1-1 0,-1 0 1,30-23-1,-31 20-210,-8 7 444,-1 0 0,9-10 0,-14 13-1393,0 0 0,0-1 1,-1 1-1,5-8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8:16.5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248 11 3712,'-9'-7'2164,"6"4"-1332,6 5 369,-3 69 1333,17 396 361,-13-440-2863,2 43 816,-6-68-735,0-1 1,0 1-1,0-1 0,0 1 0,0-1 1,0 1-1,0-1 0,-1 1 1,1-1-1,-1 0 0,1 1 0,-1-1 1,0 2-1,0-2-60,0-1 0,0 1 0,0-1 0,1 0 0,-1 1 0,0-1 0,0 0 0,0 0 0,0 0 0,0 0 0,1 0 0,-1 0 0,0 0 0,0 0 0,0 0 0,0 0 0,0 0 0,0 0 0,1-1 0,-1 1 0,0 0 0,-1-1 0,-13-5 61,1-1-1,-25-14 1,12 6-273,0 0 25,18 10 149,1 0 1,-1 0-1,0 1 1,-1 0-1,1 1 0,-1 0 1,-12-2-1,21 5-116,0 0 0,-1 0 0,1 0 0,0 0 0,0 0 0,-1 0 0,1 1 0,0-1 0,0 0 0,-1 1 0,1-1 0,0 1 0,0-1 0,0 1 0,0 0 0,-1-1 0,1 1 0,0 0 0,0 0 0,1 0 0,-1 0 0,0 0 0,0 0 0,-1 2 0,2-2-113,-1-1 0,1 1 0,-1 0 0,1 0 0,0 0 1,-1-1-1,1 1 0,0 0 0,0 0 0,0 0 0,0 0 1,0 0-1,0-1 0,0 1 0,0 0 0,0 0 0,0 0 1,0 0-1,1 0 0,-1-1 0,0 1 0,1 0 0,-1 0 1,0 0-1,1-1 0,-1 1 0,1 0 0,-1-1 0,1 1 0,-1 0 1,1-1-1,0 1 0,-1-1 0,1 1 0,1 0 0,10 7-2020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8:19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293 17 1984,'9'-16'1152,"-12"45"2226,1-5-3039,-1-3 221,-1-1 0,-1 1-1,-11 28 1,-30 58 913,6-15-860,-33 156 627,6-17-805,51-192-329,9-23 73,-9 28 0,13-34 119,3-6 740,8-5-228,-2-1-769,-4 1-40,-1 0 0,1 0 0,0 0 0,-1 0 1,1 0-1,-1-1 0,1 1 0,-1-1 1,0 1-1,1-1 0,-1 1 0,0-1 1,0 0-1,1-3 0,15-32-84,-12 26 68,33-78 66,63-124-284,-87 187 182,-9 17-87,-1 1 0,1 0 0,0-1-1,1 2 1,-1-1 0,10-8 0,-10 11-100,-2 2-100,-2 13 210,-1 27 314,-2-1 1,-10 58 0,7-69-75,1 0 0,1 0 0,1 1 0,2-1 0,2 31 0,-2-55-81,0 0 0,0 0 1,0 0-1,1 0 0,-1 0 1,0-1-1,0 1 0,1 0 1,-1 0-1,0 0 1,1-1-1,-1 1 0,1 0 1,-1 0-1,1-1 0,-1 1 1,1 0-1,0-1 1,-1 1-1,1-1 0,0 1 1,-1-1-1,1 1 0,0-1 1,0 1-1,0-1 0,-1 0 1,1 1-1,0-1 1,0 0-1,0 0 0,0 0 1,-1 1-1,1-1 0,0 0 1,0 0-1,0 0 1,0-1-1,0 1 0,0 0 1,-1 0-1,1 0 0,2-1 1,3-1 156,-1 0 0,1 0 0,-1-1 0,11-6-1,1-3-81,-1 0 0,0-1 0,-1 0-1,20-23 1,46-68-43,-67 85-86,-8 12-99,0-1 0,-1 0 0,9-15-1,-8 13-562,-6 10 672,0 0 0,1 0 0,-1 0 0,0 0 0,0 0 0,0 0 0,0 1 0,1-1 0,-1 0 0,0 0 0,0 0 0,0 0 0,0 0 0,0 1 0,0-1 0,1 0 0,-1 0 0,0 0-1,0 1 1,0-1 0,0 0 0,0 0 0,0 0 0,0 1 0,0-1 0,0 0 0,0 0 0,0 0 0,0 1 0,0-1 0,0 31-293,-1-21 246,1-4 41,0 17-30,1 0 1,0 0-1,6 25 0,-6-42 109,1 0-1,0 0 0,0-1 1,1 1-1,-1 0 0,1-1 1,0 0-1,1 0 0,-1 0 1,1 0-1,0 0 0,0-1 1,1 0-1,-1 1 0,9 4 1,-13-9-31,1 1 1,0-1-1,0 0 1,0 1-1,0-1 1,0 0 0,0 1-1,0-1 1,0 0-1,0 0 1,0 0-1,1 0 1,-1 0 0,0 0-1,0 0 1,0-1-1,0 1 1,0 0 0,0-1-1,0 1 1,0 0-1,-1-1 1,1 1-1,0-1 1,0 1 0,1-2-1,2-1 59,0 0 0,-1-1-1,1 1 1,3-7 0,5-6 38,0-1-1,-2 0 1,13-27 0,18-61 149,-4 12-285,-27 70-26,-5 9-132,0 1 0,2 0 0,-1 0 1,2 1-1,-1-1 0,11-10 0,-18 23 163,0 0-1,0 0 0,0 0 1,0 0-1,1 0 1,-1 0-1,0-1 0,0 1 1,0 0-1,0 0 1,0 0-1,1 0 0,-1 0 1,0 0-1,0 0 1,0 0-1,0 0 0,0 0 1,1 0-1,-1 0 1,0 0-1,0 0 0,0 0 1,0 0-1,0 0 1,1 0-1,-1 0 0,0 1 1,0-1-1,0 0 1,0 0-1,0 0 0,0 0 1,1 0-1,-1 0 1,0 0-1,0 0 0,0 1 1,0-1-1,0 0 1,0 0-1,0 0 0,0 0 1,0 0-1,0 0 1,0 1-1,1-1 0,-1 0 1,0 0-1,0 0 1,0 0-1,0 0 0,0 1 1,0-1-1,3 16-57,-1 21 18,-5 35 134,-4 1 0,-20 89 0,26-155-64,-3 11 231,-6 21-1,9-36-140,0 0-1,0 1 0,-1-1 0,1 0 0,-1 0 1,0 1-1,0-1 0,0 0 0,0-1 0,0 1 1,-1 0-1,-4 3 0,7-5-97,-1-1-1,1 0 1,0 0-1,-1 0 1,1 1-1,-1-1 1,1 0-1,-1 0 1,1 0-1,0 0 1,-1 0-1,1 0 1,-1 1-1,1-1 1,-1 0-1,1 0 1,-1-1-1,1 1 1,-1 0-1,1 0 0,-1 0 1,1 0-1,0 0 1,-1 0-1,1-1 1,-1 1-1,1 0 1,0 0-1,-1-1 1,0 1-1,0-2-17,0 1 0,0 0-1,0-1 1,0 1 0,0 0-1,0-1 1,1 1-1,-2-4 1,-7-31-382,9 35 384,-1-4-127,0 0-1,1 1 1,0-1-1,-1 0 1,2 0-1,-1 0 1,1 0-1,-1 0 1,3-5-1,-3 8 89,1 1 0,0-1 0,0 1 0,0-1 0,0 1 0,0-1 0,0 1 0,0 0 0,0-1 0,1 1 0,-1 0 0,0 0 0,1 0 0,-1 0 0,1 0 0,-1 0 0,1 0 0,0 1 0,-1-1 0,1 0 0,0 1 0,-1 0 0,1-1 0,0 1 0,0 0 0,-1 0 0,1 0 0,3 0-1,8 1 0,0 1-1,0 0 0,-1 1 0,1 0 0,17 8 0,10 1-1352,46 13-7115,-73-22 6566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28:39.4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78 1984,'0'5'4752,"6"-4"-3638,-4 2-1131,0 1-1,0-1 0,-1 0 0,0 1 0,1-1 0,-1 0 0,0 1 0,0 0 1,-1-1-1,1 7 0,-1 41-122,-2-24 114,3 13-5,-6 108 355,1-60 1153,4-92-751,7-96-232,-1 0-546,1 17 118,-4 63-62,6-37-31,-7 47-44,1 0 0,0-1 0,0 1 0,6-13 0,-7 20 69,1-1-23,0-1 0,0 1 1,1 0-1,0 0 0,0 0 0,0 0 1,0 1-1,1-1 0,-1 1 0,7-2 1,-9 3-4,0 1 1,1 0-1,-1 1 1,0-1-1,1 0 1,-1 1-1,1 0 0,-1-1 1,1 1-1,-1 0 1,1 0-1,-1 0 1,1 1-1,-1-1 1,1 0-1,-1 1 1,1 0-1,-1 0 1,0-1-1,1 1 1,-1 1-1,4 1 1,-2 0 39,1 0 0,-1 0-1,0 0 1,0 0 0,-1 0 0,1 1 0,-1 0 0,0 0 0,0 0 0,4 7 0,-3 0 15,0-1-1,-1 1 0,-1 0 0,1 0 0,0 17 0,-3-21 9,6 30 93,16 51-1,-10-43 136,-4-22 29,-7-19-257,1 0 1,0 1 0,-1-1 0,0 1 0,2 9-1,-1-3 349,-1-11-560,-1 1 0,0-1 0,0 1 0,0-1 0,1 0 0,-1 1 0,0-1 0,0 1 0,0-1 0,0 1 0,0-1 0,0 1 0,0-1 0,0 1 0,0-1 0,0 1 0,0-1 0,0 1 0,0-1 0,0 0 0,-1 1 0,1-1 0,0 1 0,0-1 0,0 1 0,-3 2-1055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8:19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37 3968,'-19'-16'1824,"11"7"-1600,3 6 96,0-5-480,5 16 64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8:22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10 995 1888,'0'0'23,"0"0"1,-1 0-1,1 0 0,0 0 0,0 0 1,-1-1-1,1 1 0,0 0 1,-1 0-1,1 0 0,0 0 0,-1 0 1,1 0-1,0 0 0,0 1 1,-1-1-1,1 0 0,0 0 0,-1 0 1,1 0-1,0 0 0,0 0 1,-1 0-1,1 1 0,0-1 1,0 0-1,-1 0 0,1 0 0,0 1 1,0-1-1,0 0 0,-1 0 1,1 0-1,0 1 0,0-1 0,0 0 1,0 0-1,0 1 0,-1-1 1,1 0-1,0 1 0,0-1 0,0 0 1,0 1-1,0-1 0,0 0 1,0 0-1,0 2 779,12-2-279,0-1 0,-1 0 0,1-1 1,-1-1-1,1 0 0,-1 0 0,14-7 0,-8 2-220,-1 0 0,0-1 0,27-22 0,-33 23-203,0-1 0,0 0 0,-1-1 0,-1 0-1,1 0 1,12-22 0,-18 28-73,-1-1 0,0 0 1,0 1-1,0-1 0,0 0 0,0 0 0,-1 0 1,0 0-1,0-1 0,-1 1 0,1 0 0,-1 0 0,0 0 1,-1-1-1,1 1 0,-1 0 0,0 0 0,0 0 1,-4-10-1,4 14-41,1 0 0,-1 1 0,1-1 0,-1 0 1,1 0-1,-1 0 0,0 0 0,1 1 0,-1-1 1,0 0-1,0 1 0,0-1 0,0 1 0,1-1 0,-1 1 1,0-1-1,0 1 0,0 0 0,0-1 0,0 1 1,0 0-1,0 0 0,0-1 0,0 1 0,0 0 0,0 0 1,0 0-1,0 0 0,-1 1 0,1-1 0,0 0 1,-1 1-1,-3 0-60,0 1 0,0 0-1,0 0 1,-7 5 0,11-6 58,-7 4-55,0 0 0,1 1 1,-1 0-1,1 1 0,1-1 0,-1 1 0,-9 14 1,3-1 110,-20 40 1,28-50-15,0 1 0,1-1 1,1 1-1,-1 0 0,2 0 1,-2 12-1,3-20 6,1 0 1,0 0-1,0 0 0,0 0 0,0 0 1,0-1-1,0 1 0,1 0 0,0 0 1,-1 0-1,1 0 0,0-1 0,0 1 1,1 0-1,-1-1 0,0 1 1,1-1-1,0 0 0,-1 1 0,1-1 1,0 0-1,0 0 0,0 0 0,1 0 1,-1 0-1,0-1 0,1 1 0,4 1 1,1 0 58,0 0 0,0-1 1,0 0-1,1 0 1,-1-1-1,1 0 0,-1 0 1,1-1-1,-1 0 0,15-3 1,-11 1-6,-1 0 1,1-1-1,-1-1 0,0 1 1,-1-2-1,1 0 0,14-8 1,-11 3 1,-1 0 0,0-1 0,0 0 0,-1-1 0,21-27 0,43-75 247,-25 36-126,-18 31-103,51-80 198,-58 75-58,33-94-1,-15 1-122,-38 119-147,-1-1 0,-1 1 0,0-41 0,-7 47-239,-2 15-133,5 5 367,-1 0-1,1 0 0,-1 0 1,1 1-1,0-1 1,-1 0-1,1 0 0,-1 1 1,1-1-1,0 0 1,-1 1-1,1-1 0,0 0 1,-1 1-1,1-1 1,0 0-1,-1 1 0,1-1 1,0 1-1,-1-1 1,-35 65-611,-5 23 503,-36 116 1,-14 100 90,67-220 34,-60 218-111,26-60 525,41-169-222,15-61 8,-1-1 0,2 1 0,-1 13 0,3-16 213,3-12 60,7-19 122,38-112-332,73-170-486,-85 219 179,78-129 0,-48 105 23,41-73 29,27-93-93,-84 163-276,-50 110 340,0-1-80,1-1 1,0 1-1,0-1 1,0 1-1,0 0 0,4-5 1,-5 8-81,-1 4 23,0 1 95,-14 67-378,-2-18 439,-25 55-1,-33 58 40,65-146-21,-143 301 1,87-186 86,35-74 196,-120 283 946,142-322-1056,3-11 84,1 1 0,-5 19 0,8-23 297,2-14 79,4-18-205,0 7-419,1 0 1,1 0-1,0 0 0,1 1 1,15-21-1,56-62 33,-31 40-161,44-40-195,-49 54 33,-35 36 134,2 0-1,-1 0 1,1 1-1,0 0 1,0 1 0,1 0-1,17-7 1,6 1-41,43-10 0,-66 19 235,0 0 0,0-1-1,-1 0 1,1 0 0,-1-1-1,0 0 1,-1-1 0,1 0-1,-1-1 1,0 0 0,10-11-1,-5 3 148,-1 0 0,-1-1 0,0 0 0,-1-1 0,-1-1 0,0 0 0,12-34 0,-22 49-171,1 1-1,-1-1 1,1 0-1,-1 0 1,0 1-1,0-1 1,-1 0-1,0-4 1,1 7-45,0-1 0,0 1 0,0-1 0,0 0 0,0 1 0,-1-1 0,1 1 0,0-1 0,0 1 0,-1-1 0,1 1 0,0-1 0,-1 0 0,1 1-1,0 0 1,-1-1 0,1 1 0,-1-1 0,1 1 0,-1 0 0,1-1 0,-1 1 0,1 0 0,-1-1 0,0 1 0,1 0 0,-1 0 0,1-1 0,-1 1 0,1 0 0,-1 0 0,0 0 0,1 0 0,-1 0 0,0 0 0,1 0 0,-1 0 0,1 0 0,-1 0 0,0 1 0,1-1 0,-1 0 0,0 1 0,-6 2-62,1 0 0,0 1 0,0 0 0,0 0 0,1 1 0,-1 0 0,1 0 0,0 0 0,1 0 0,-1 1 0,1 0 0,0 0 0,-5 9 0,-3 10-146,0 0 0,-8 29 0,15-39 233,1-1 0,1 0 0,0 1 0,0 0 0,1 18 0,1-27 57,1 0 1,1 0-1,-1 0 1,1 0-1,0-1 0,0 1 1,1 0-1,0 0 1,0-1-1,0 1 0,1-1 1,-1 0-1,1 1 0,0-1 1,7 7-1,-8-10-11,0-1 0,-1 1 0,1-1-1,0 0 1,0 1 0,0-1 0,0 0 0,0 0 0,0-1-1,0 1 1,1 0 0,-1-1 0,0 1 0,0-1 0,0 0-1,1 0 1,-1 0 0,0 0 0,0 0 0,1 0-1,-1 0 1,4-2 0,3 0 42,1-2-1,-1 1 0,16-9 1,-22 10-83,16-8 46,-1-1 0,20-17 0,-5 5-13,37-29 82,-26 19-116,52-29 0,-88 57-36,16-8-415,-23 13 433,-1 0 1,0 0-1,1 0 1,-1 0-1,0-1 1,0 1-1,1 0 0,-1 0 1,0 0-1,1 0 1,-1 0-1,0 0 1,1 0-1,-1 0 0,0 0 1,1 0-1,-1 0 1,0 0-1,1 1 0,-1-1 1,0 0-1,0 0 1,1 0-1,-1 0 1,0 0-1,1 1 0,-1-1 1,0 0-1,0 0 1,1 0-1,-1 1 0,0-1 1,0 0-1,0 0 1,1 1-1,-1-1 1,0 0-1,0 1 0,0-1 1,0 0-1,0 0 1,0 1-1,0-1 1,1 0-1,-1 1 0,0-1 1,0 0-1,0 1 1,0-1-1,0 0 0,0 1 1,-1-1-1,1 0 1,0 1-1,0-1 1,0 0-1,0 0 0,0 1 1,0-1-1,0 0 1,-1 1-1,1-1 1,-13 53-205,7-35 201,1-1-1,1 1 1,1 0 0,1 1 0,0 33 0,2-49 32,1 1 0,-1-1 0,1 0 0,0 0 0,0 0 1,0 0-1,0 0 0,0 0 0,1 0 0,3 5 1,-4-7-5,0 0 0,0 0 1,0 0-1,0 0 0,0 0 1,0 0-1,0 0 0,0 0 1,0-1-1,1 1 0,-1-1 1,0 1-1,0-1 1,1 1-1,-1-1 0,0 0 1,1 1-1,-1-1 0,0 0 1,1 0-1,-1 0 0,1 0 1,-1 0-1,0 0 0,1-1 1,-1 1-1,0 0 0,1-1 1,1 0-1,5-3 37,0 0 0,-1 0-1,1-1 1,-1 0 0,0 0-1,0-1 1,-1 1 0,0-2-1,0 1 1,8-11 0,3-9 42,25-45 0,-28 44-50,29-48 67,35-67 220,12-80-206,-61 140-193,-4 12-54,19-85-1,-43 154 97,-1 1-1,0-1 1,0 1 0,1-1 0,-1 1-1,0-1 1,0 1 0,0-1 0,0 0 0,0 1-1,0-1 1,0 1 0,0-1 0,0 1-1,0-1 1,0 1 0,0-1 0,-1 1-1,1-1 1,0 1 0,0-1 0,0 1 0,-1-1-1,1 1 1,-1-1 0,0 1-23,0 0 0,0 1-1,1-1 1,-1 0 0,0 1 0,0 0 0,0-1 0,0 1 0,1-1-1,-1 1 1,0 0 0,1-1 0,-1 1 0,0 0 0,1 0-1,-1 0 1,0 1 0,-7 10-151,0 1 0,1 0 0,-10 27 0,-12 49 261,19-57-49,-11 39 47,4 1 1,-11 87-1,22-104 139,3 1 1,2-1-1,10 88 0,-5-114-1441,15 54 0,-15-71 83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8:22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1 120 5984,'0'-8'2688,"44"1"-2336,-17-1 1088,5 8-864,17-11-96,0-3-288,24-6 0,-2 9-128,19-4 320,-9 1-192,-1 8-1728,-12 1 832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8:24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178 187 3712,'-4'-2'3855,"4"2"-3767,-10 4 810,-10 9-625,3 3 226,0 1-1,1 0 1,-23 34-1,31-39-373,1 1 0,-1 0-1,2 1 1,0-1 0,1 1 0,0 1 0,-3 15-1,7-25-72,1-1-1,-1 0 1,1 1-1,0-1 0,0 1 1,2 6-1,-2-10-17,0 1-1,0-1 1,0 0-1,0 0 1,1 0 0,-1 0-1,1 0 1,-1 0-1,0 0 1,1 0-1,0-1 1,-1 1-1,1 0 1,0 0-1,-1 0 1,1-1-1,0 1 1,0 0-1,-1 0 1,1-1 0,0 1-1,0-1 1,0 1-1,0-1 1,0 1-1,0-1 1,0 0-1,0 1 1,0-1-1,0 0 1,0 0-1,2 0 1,2 0 121,0-1-1,0-1 1,0 1 0,0-1-1,0 0 1,0 0 0,5-3-1,10-8-15,-1-1-1,0 0 1,-1-2-1,30-32 1,-8 7-154,-29 28-106,-9 11 29,0-1 1,0 1 0,0 0-1,0-1 1,0 1 0,1 0-1,-1 0 1,1 1 0,-1-1 0,6-2-1,-8 4 67,1 0 0,-1 0 0,0 0-1,1 0 1,-1 0 0,1 0 0,-1 0 0,1 0 0,-1 0-1,0 1 1,1-1 0,-1 0 0,1 0 0,-1 0-1,0 1 1,1-1 0,-1 0 0,0 0 0,1 1 0,-1-1-1,0 0 1,0 1 0,1-1 0,-1 0 0,0 1-1,0-1 1,1 0 0,-1 1 0,0-1 0,0 1-1,6 16-117,-4-9 70,7 26-133,-7-25 228,0 1 1,7 16-1,-7-23 30,2 6 105,0-1 1,1 1-1,10 14 1,-14-22-112,0 1 0,0-1 0,0 0 0,0 1 1,0-1-1,0 0 0,1 0 0,-1 0 0,0 0 0,1 0 0,-1 0 1,1-1-1,-1 1 0,1 0 0,-1-1 0,1 1 0,-1-1 0,1 1 1,0-1-1,-1 0 0,1 0 0,0 0 0,-1 0 0,1 0 0,0 0 1,-1 0-1,1 0 0,0-1 0,-1 1 0,3-1 0,-2-1 36,1 0 1,-1 1-1,0-1 0,1 0 0,-1 0 0,0 0 0,0 0 1,0 0-1,-1-1 0,3-2 0,12-26 406,-10 12-373,0-1 0,-1 0 0,4-29-1,-4 16-29,-5 30-91,1 0 0,-1 0-1,0 0 1,0 0 0,0 0 0,-1 0-1,1 0 1,-1 0 0,1 0 0,-1 0-1,-2-5 1,0-2-68,2 10 50,1-1 1,0 1 0,0-1-1,0 1 1,0-1-1,0 0 1,0 1 0,1-1-1,-1 1 1,0-1-1,0 1 1,0-1 0,0 1-1,1-1 1,-1 1-1,0-1 1,0 1 0,1-1-1,-1 1 1,1 0-1,-1-1 1,0 1 0,1-1-1,-1 1 1,1 0-1,-1-1 1,0 1 0,1 0-1,-1 0 1,1-1 0,-1 1-1,1 0 1,-1 0-1,1 0 1,0 0 0,0-1-1,25-3-550,34-2 385,126-8 213,-138 13-74,25-1 238,115-16-1,-172 16 58,-14 5-89,-6 3-285,-6 4 68,1-2 0,-1 1 0,-13 8 0,10-8 255,-21 20 0,32-28-190,-8 9 11,0 0 1,1 1-1,-9 12 0,16-19 15,0-1 0,0 1 0,0 1 0,0-1 0,0 0 0,1 0 0,0 1 0,0-1 0,0 1 0,0-1 0,1 1 0,0-1 0,0 8 0,0-11 1,0 1-1,1-1 0,-1 1 1,0-1-1,1 1 1,-1-1-1,1 1 0,-1-1 1,1 0-1,0 1 0,-1-1 1,1 0-1,0 1 1,0-1-1,0 0 0,0 0 1,0 0-1,0 0 1,1 0-1,-1 0 0,0 0 1,0-1-1,1 1 1,-1 0-1,0-1 0,1 1 1,-1 0-1,1-1 0,-1 0 1,1 1-1,-1-1 1,3 0-1,-1 0 16,0 0 0,0 0 0,1 0-1,-1 0 1,0-1 0,0 1 0,0-1 0,1 0 0,-1 0 0,0-1-1,0 1 1,0 0 0,-1-1 0,5-3 0,5-4 158,-1-1 0,-1-1 0,15-19 0,24-39 148,-11 5-1659,-37 64 1300,-1 0 0,0 0 0,0 0 0,0 0 0,0 0 0,0 0 0,1 1 0,-1-1 0,0 0 0,0 0 0,0 0 0,0 0 0,0 0 0,0 0 0,1 0 0,-1 0 0,0 1 0,0-1 0,0 0 0,0 0 0,0 0 0,0 0 0,0 0 0,0 0 0,0 1 0,0-1 0,0 0 0,0 0 0,0 0 0,1 0 0,-1 0 0,0 1 0,0-1 0,0 0 0,-1 0-1,1 0 1,0 0 0,0 1 0,0-1 0,0 0 0,0 0 0,0 0 0,0 0 0,0 0 0,0 1 0,0-1 0,0 10 33,0 7-144,0-8 45,0-1 0,0 1 0,3 16-1,-2-22 94,0 0-1,0 0 0,0 0 0,0 0 0,1 0 1,-1 0-1,1-1 0,0 1 0,0 0 0,0-1 1,0 0-1,0 1 0,1-1 0,3 3 0,-3-3 28,0-1-1,0 1 1,0-1-1,0 1 1,0-1 0,0 0-1,1 0 1,-1-1-1,0 1 1,1 0-1,-1-1 1,0 0-1,1 0 1,-1 0-1,1 0 1,-1-1-1,0 1 1,1-1-1,-1 0 1,0 0-1,0 0 1,6-3-1,6-4 137,0 0 1,0-1-1,18-14 0,-20 14-162,27-21 85,-1-1-1,-1-1 0,42-49 1,-54 52-223,30-36-785,-56 64 896,0 1 0,0 0 0,0 0-1,0 0 1,0 0 0,0 0 0,0 0 0,0 0 0,0 0-1,0 0 1,1 0 0,-1 0 0,0 0 0,0 0 0,0 0-1,0 0 1,0 0 0,0 0 0,0 0 0,0 0 0,0 0-1,0 0 1,0 0 0,0 0 0,0 0 0,1-1 0,-1 2-1,0-1 1,0 0 0,0 0 0,0 0 0,0 0 0,0 0-1,0 0 1,0 0 0,0 0 0,0 0 0,0 0 0,0 0-1,1 0 1,-1 0 0,0 0 0,0 0 0,0 0 0,0 0-1,0 0 1,0 0 0,0 0 0,0 0 0,0 0 0,0 0-1,0 0 1,0 1 0,0-1 0,0 0 0,0 0 0,3 7-116,-1 9 94,-2 6 35,-1 0 1,-1-1-1,0 1 1,-11 40-1,1-5 68,3-16 29,-17 50 0,25-87-39,0 1 1,0-1-1,-1 0 1,0 0-1,0 0 1,0 0-1,0 0 1,-1 0-1,1-1 1,-1 1-1,0-1 1,0 0-1,0 0 0,-1 0 1,1 0-1,-1 0 1,-5 3-1,6-6-26,1 1-1,-1-1 1,1 1 0,-1-1-1,1 0 1,-1 0-1,1 0 1,-1 0-1,1 0 1,-1-1-1,1 1 1,-1-1 0,1 1-1,-1-1 1,1 0-1,-1 0 1,1 0-1,0-1 1,0 1-1,0 0 1,0-1-1,0 0 1,-4-2 0,-4-6-29,0 0 1,1-1 0,-8-11-1,14 19-34,-2-3-38,3 4-26,0 0-1,0-1 1,0 1 0,0-1-1,0 1 1,0-1-1,1 0 1,0 0 0,-1 0-1,-1-5 1,4 8 69,-1-1 0,0 1 1,0-1-1,0 1 0,0-1 1,1 1-1,-1 0 0,0-1 1,1 1-1,-1-1 1,0 1-1,1 0 0,-1-1 1,0 1-1,1 0 0,-1 0 1,0-1-1,1 1 0,-1 0 1,1 0-1,-1-1 0,1 1 1,-1 0-1,1 0 0,-1 0 1,1 0-1,-1 0 0,0 0 1,1 0-1,-1 0 0,1 0 1,-1 0-1,1 0 0,-1 0 1,2 0-1,23 3-133,-18-2 128,24 5 42,-1 1 0,35 13 1,58 28 59,-33-4-1923,-72-33 464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8:28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8 976 3328,'-1'0'83,"1"0"-1,-1 0 1,1 1 0,0-1 0,-1 0 0,1 0-1,0 0 1,-1 0 0,1 1 0,0-1 0,-1 0-1,1 0 1,0 1 0,-1-1 0,1 0 0,0 1-1,0-1 1,0 0 0,-1 1 0,1-1 0,0 0-1,0 1 1,0-1 0,0 0 0,-1 1 0,1 0-1,9 1 2420,17-5-813,-21 1-1454,1 0 0,-1 0 0,0-1-1,0 1 1,0-1 0,0 0-1,0-1 1,-1 1 0,7-7 0,3-5 145,17-21 0,-20 21-277,111-117 425,-108 117-410,19-25 0,-18 21 238,-7 7-276,-13 14-621,2 0 418,0 1 1,1-1 0,-1 1-1,1 0 1,0 0 0,-3 4 0,0 4 48,0 1 0,1 0 0,0 0 0,-3 21 0,6-26 129,0 0-1,1 0 1,0 0-1,0 0 1,0 0-1,1 0 1,0 0-1,1 0 1,3 12 0,-4-16-17,0-1 1,1 0-1,-1 1 1,1-1-1,0 0 1,-1 0-1,1 0 1,0 0-1,0 0 1,0-1-1,0 1 1,0 0-1,1-1 1,-1 0-1,0 1 1,1-1-1,-1 0 1,1 0-1,-1-1 1,1 1-1,0 0 1,-1-1-1,1 0 1,0 1-1,-1-1 1,5 0-1,6-1 120,-1 0 0,0 0 0,0-1 0,16-6 0,9-4 163,63-30 0,-56 22-168,-14 7-87,-1-2 0,0-1 0,-1-1 0,34-27 0,-32 21-194,43-24-1,-58 38 40,-1 0 82,-9 5-28,0 1 0,1 0 0,-1 0 0,9-3 0,-10 4 137,-8 3 329,-10 7-132,-6 8-330,0-1-1,-39 20 0,34-20-209,6-4-54,-21 16 0,35-22 254,0-1 1,0 0-1,0 1 1,1 0-1,-1 0 1,1 1-1,0-1 1,-4 9 0,8-13 59,-1 0 0,0 0 0,1 1 0,-1-1 1,1 0-1,0 0 0,-1 0 0,1 0 1,0 1-1,0-1 0,-1 0 0,1 0 1,0 0-1,0 1 0,0-1 0,1 0 0,-1 0 1,0 1-1,0-1 0,1 0 0,-1 0 1,1 0-1,-1 0 0,1 0 0,-1 0 0,1 0 1,0 1-1,-1-2 0,1 1 0,0 0 1,0 0-1,1 1 0,0 0 37,1-1-1,-1 0 1,0 0-1,0-1 1,0 1-1,1 0 1,-1-1-1,0 1 1,1-1-1,-1 0 1,0 0-1,1 0 1,-1 0 0,0 0-1,1-1 1,3 0-1,2-1 10,1 0 1,-1 0-1,-1-1 0,1 0 1,0 0-1,-1-1 0,1 0 1,-1 0-1,0-1 0,0 0 1,7-7-1,-2-1-17,-3 5 30,0 0 0,-1-1-1,0 0 1,-1 0 0,0-1-1,9-16 1,-13 18-609,-7 12-3,2-1 417,0 0-1,1 0 0,-1 1 1,1-1-1,-2 5 1,-34 185-374,1-18 526,36-171-33,-10 35 157,-17 43 0,19-61 2,-1 0-1,-1-1 1,-20 31-1,27-47-55,0 0-1,-1 0 0,1 0 1,-1 0-1,0-1 0,0 1 1,0-1-1,0 0 0,0-1 1,-1 1-1,1-1 1,-1 1-1,-6 1 0,7-3-53,1 0 0,0-1-1,0 1 1,0-1 0,-1 0-1,1 0 1,0 0 0,0 0-1,-1-1 1,1 1 0,0-1-1,0 0 1,0 0 0,0 0-1,0 0 1,0 0 0,0-1-1,0 0 1,0 1 0,1-1-1,-5-3 1,6 4-69,0-1 0,-1 1 0,1-1 0,0 1 0,0-1 0,0 0-1,0 0 1,0 1 0,0-1 0,1 0 0,-1 0 0,0 0 0,1 0 0,0 0 0,-1 1 0,1-1 0,0 0 0,0 0-1,0 0 1,0 0 0,0 0 0,1 0 0,-1 0 0,1 0 0,-1 0 0,1 0 0,1-3 0,3-5-130,0-1 0,1 1-1,11-16 1,-9 15 52,54-79-445,100-109 0,-142 178 525,1 1 0,1 1 0,1 1 1,40-25-1,106-45-60,-30 32-217,-139 56 298,3-1-2,0 0-1,0 0 0,0 1 1,-1-1-1,1 1 0,0 0 1,0 0-1,0 0 0,0 0 1,4 1-1,-6-1 5,0 0-1,0 0 1,0 1 0,-1-1-1,1 0 1,0 1 0,0-1-1,-1 1 1,1-1 0,0 1 0,0-1-1,-1 1 1,1-1 0,-1 1-1,1 0 1,-1-1 0,1 1-1,-1 0 1,1 0 0,-1-1-1,1 1 1,-1 0 0,0 0-1,0 0 1,1-1 0,-1 1 0,0 0-1,0 0 1,0 0 0,0 0-1,0 0 1,0 0 0,0-1-1,0 1 1,0 0 0,0 0-1,-1 0 1,1 0 0,-1 1-1,-17 79 469,18-81-455,0 0-1,0 0 1,0 0 0,0 1-1,0-1 1,-1 0-1,1 0 1,0 0 0,0 0-1,0 0 1,0 1 0,0-1-1,0 0 1,0 0-1,0 0 1,0 0 0,0 0-1,0 0 1,0 1 0,0-1-1,0 0 1,0 0-1,0 0 1,0 0 0,0 0-1,0 1 1,0-1-1,0 0 1,0 0 0,1 0-1,-1 0 1,0 0 0,0 0-1,0 1 1,0-1-1,0 0 1,0 0 0,0 0-1,0 0 1,0 0 0,1 0-1,-1 0 1,0 0-1,0 0 1,0 0 0,0 1-1,0-1 1,1 0-1,-1 0 1,0 0 0,0 0-1,0 0 1,11-5 593,18-16-226,-24 18-384,44-38-87,17-12-94,-48 39 103,-14 10 5,0 1 0,0 0 0,0 0 0,1 0 0,0 0 1,-1 0-1,8-1 0,-12 3 65,1 1 0,-1 0 1,1 0-1,-1 0 0,1 0 0,-1 0 1,1 0-1,-1 0 0,1 0 1,-1 0-1,1 0 0,-1 0 0,1 0 1,-1 0-1,1 1 0,-1-1 1,1 0-1,-1 0 0,0 1 0,1-1 1,-1 0-1,1 0 0,-1 1 1,0-1-1,1 0 0,-1 1 0,1-1 1,-1 1-1,0-1 0,0 1 1,1-1-1,-1 0 0,0 1 0,0-1 1,1 1-1,-1-1 0,0 1 1,0-1-1,0 1 0,0-1 0,0 1 1,0-1-1,0 1 0,0-1 1,0 2-1,-2 25 134,1-24-132,-8 39 129,6-28-106,0-1 1,0 1-1,1 15 1,6-10 459,3-20-394,0-1 0,0 0 0,-1 0-1,1 0 1,0-1 0,-1 1 0,0-2 0,10-5-1,4-2-89,226-109 36,-219 102-152,-12 8-309,-36 48 93,16-31 325,1 1 1,0-1-1,0 1 1,0 0-1,1 0 1,-4 14-1,7-20 19,0 0 0,-1 1 1,1-1-1,0 0 0,0 0 0,0 0 1,0 1-1,0-1 0,1 0 0,-1 0 0,1 0 1,-1 0-1,1 0 0,0 0 0,0 0 0,0 0 1,0 0-1,0 0 0,0 0 0,1 0 1,-1-1-1,0 1 0,1-1 0,0 1 0,-1-1 1,1 1-1,0-1 0,0 0 0,-1 0 0,1 0 1,0 0-1,3 1 0,-1-1 38,1 1 0,0-1 0,0 0 0,0-1-1,-1 1 1,1-1 0,0 0 0,0 0 0,0-1 0,0 1 0,0-1-1,-1 0 1,1 0 0,0-1 0,-1 0 0,7-2 0,-7 2-19,1 0 0,-1-1 0,0 1-1,1-1 1,-1 1 0,-1-1 0,1-1 0,0 1 0,-1 0 0,1-1 0,-1 0 0,0 0 0,0 0 0,-1 0 0,1 0-1,1-5 1,-3 7-38,-1 1 0,1-1 0,-1 0 0,1 0 0,-1 0 0,0 0 0,0 1 0,0-1 0,0 0 0,0 0 0,0 0 0,-1 0 0,1 1 0,0-1-1,-1 0 1,0 0 0,1 0 0,-1 1 0,0-1 0,0 0 0,0 1 0,0-1 0,0 1 0,0-1 0,0 1 0,-1 0 0,-1-2 0,-1 0-61,-1-1 1,0 1-1,0 0 0,0 1 1,0-1-1,-11-2 1,9 2-131,4 4 132,2-1 54,14-1 28,-1-1 1,15-5-1,6-5 91,59-24-217,-78 29-4,-10 4 108,-1 1 1,1 1-1,0-1 1,0 0-1,8-1 0,-6 2 9,-5 0-2,1 1 1,-1 0 0,1 0 0,-1-1 0,1 1 0,-1 0 0,1 0 0,-1 0 0,1 1 0,-1-1 0,3 1 0,2 1-110,-4-2 108,-1 0 1,0 1 0,1-1 0,-1 0 0,0 1-1,0-1 1,1 1 0,-1 0 0,0-1 0,0 1-1,0 0 1,0 0 0,0 0 0,0 0 0,0 0-1,0 0 1,0 0 0,0 0 0,0 0 0,-1 0 0,1 0-1,0 1 1,-1-1 0,1 2 0,39 101-163,-39-101 185,1 0 0,-1-1-1,1 1 1,0 0-1,-1-1 1,1 0 0,0 1-1,1-1 1,-1 0-1,0 0 1,1 0-1,-1 0 1,1-1 0,-1 1-1,1-1 1,0 1-1,0-1 1,0 0 0,-1 0-1,1 0 1,0-1-1,0 1 1,0-1 0,1 1-1,-1-1 1,0 0-1,3-1 1,9 0 103,1 0-1,-2-2 1,1 0 0,16-5-1,-31 8-124,30-9 79,49-21 1,-64 23-40,0-1-1,-1 0 1,0-1-1,24-21 1,-30 21-48,0 1 0,0-1 1,-2-1-1,10-14 0,-15 21-225,-2 2 48,-7 7-68,-12 12 56,10-8 209,-1 1-78,0 1 0,0 1 1,-12 20-1,23-32 75,-1 0 1,0 0 0,1 0 0,-1 1-1,1-1 1,0 0 0,-1 0-1,1 1 1,0-1 0,0 0 0,0 0-1,0 1 1,0-1 0,0 0 0,0 1-1,0-1 1,1 0 0,-1 0-1,0 1 1,1-1 0,-1 0 0,1 0-1,-1 0 1,1 0 0,0 1-1,-1-1 1,1 0 0,0 0 0,0 0-1,0-1 1,0 1 0,0 0-1,0 0 1,0 0 0,0-1 0,0 1-1,2 1 1,3 1 22,1 0 1,-1 0-1,0-1 1,1 0-1,9 3 1,-5-3 5,1-1-1,-1 0 1,0 0 0,1-1 0,-1-1-1,0 0 1,20-4 0,3-4-3,39-15-1,-24 7 17,49-24-15,-66 26 158,-109 62-628,69-42 387,1 0 1,0 0-1,0 1 1,0 0-1,1 1 1,-9 10-1,14-16 53,1-1 0,-1 1 0,1 0 0,-1-1 0,1 1 0,-1 0 0,1 0-1,-1-1 1,1 1 0,0 0 0,-1 0 0,1 0 0,0 0 0,0 0 0,0 0 0,0-1 0,0 1 0,0 0 0,0 0 0,0 0 0,0 0-1,0 0 1,0 0 0,0 0 0,1 0 0,-1-1 0,0 1 0,1 0 0,-1 0 0,1 0 0,-1-1 0,1 1 0,-1 0 0,1-1-1,-1 1 1,1 0 0,0-1 0,-1 1 0,1 0 0,1 0 0,0 0 9,1 1 0,-1-1-1,1 0 1,0 0 0,-1 0 0,1 0 0,0 0-1,0-1 1,0 1 0,0-1 0,3 1-1,3-2 40,-1 0 0,1 0 0,-1-1 0,0 0 0,15-5 0,41-21 242,-44 19-246,-7 3-32,0 0 0,0 0 1,-1-1-1,0-1 0,0 0 1,-1-1-1,19-18 0,-12 4 39,0-1-1,-2 0 0,-1-2 1,17-39-1,0-9 110,30-110-1,-52 149-323,-1 0-1,4-40 0,-13 73 140,1-1-24,-1 1 0,0 0 0,0-1 0,0 1 0,0 0 0,-1-5 0,1 7 35,0-1 0,0 1 0,-1 0 0,1-1 0,0 1 0,0-1 1,-1 1-1,1 0 0,0-1 0,-1 1 0,1 0 0,0-1 0,-1 1 1,1 0-1,-1-1 0,1 1 0,-1 0 0,1 0 0,0 0 0,-1-1 1,1 1-1,-1 0 0,1 0 0,-1 0 0,1 0 0,-1 0 0,1 0 1,-1 0-1,1 0 0,-1 0 0,1 0 0,-1 0 0,1 0 0,-1 0 0,1 0 1,-1 1-1,1-1 0,-1 0 0,-6 2-25,0 1-1,1-1 1,0 1 0,-1 0-1,1 1 1,0-1-1,0 1 1,1 0 0,-6 6-1,3-2 18,0 0 0,0 1-1,1 0 1,-12 19 0,6-3 52,1 0 1,2 1 0,-14 46 0,18-51-33,2 0 1,0 0-1,1 1 1,1 0-1,1-1 1,1 1-1,3 23 1,-1-30-67,1 0-1,0 0 1,1 0 0,0-1 0,2 1 0,-1-1 0,2 0 0,0-1 0,0 0 0,18 24 0,-19-31-671,0 1 0,0-1 0,13 10 0,-1-4-693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8:28.6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37 6464,'-36'-28'2944,"22"28"-2560,9-5 0,5 1-640,5 8 160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8:30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11 333 2912,'-3'2'210,"-4"2"551,7-4-749,0 0 1,0 0 0,0 0-1,0 0 1,0 1-1,0-1 1,0 0 0,-1 0-1,1 0 1,0 0-1,0 0 1,0 0-1,0 0 1,0 1 0,0-1-1,0 0 1,0 0-1,0 0 1,0 0 0,3 3 1340,6-3 28,7-4-733,1-1-1,-1 0 1,0-1 0,0 0-1,-1-2 1,24-14 0,-13 4-289,-1 0 0,40-39 0,-46 38-134,-2-1 1,0-1-1,-1 0 1,-1-2-1,-1 0 1,19-44-1,-32 67-256,-1 3-103,-3 14-314,-4 22-229,3-25 777,2 1 1,0-1-1,1 1 1,0 0-1,1 0 1,2 18 0,-2-31-53,0 0 1,0-1 0,1 1 0,-1 0 0,0 0 0,1 0-1,-1 0 1,1 0 0,0 0 0,0-1 0,-1 1 0,1 0-1,0 0 1,0-1 0,1 1 0,-1-1 0,0 1 0,0-1-1,1 0 1,-1 1 0,1-1 0,-1 0 0,1 0-1,0 0 1,-1 0 0,1 0 0,2 1 0,0-2 39,0 1-1,0-1 1,1 1 0,-1-1 0,0-1 0,0 1 0,0 0-1,0-1 1,0 0 0,0 0 0,6-2 0,21-10 153,0 0 0,-1-2 1,44-30-1,105-71-646,-178 115 389,0 0 0,0 0 0,1 0 0,-1 1 0,0-1 0,1 0 0,-1 1 0,1-1 0,-1 1 0,0 0 0,1-1 1,-1 1-1,1 0 0,1 0 0,-2 0 15,0 1 0,-1-1 0,1 0 0,-1 0 0,1 1 0,-1-1 0,1 1 0,-1-1 0,1 0 1,-1 1-1,1-1 0,-1 1 0,0-1 0,1 1 0,-1-1 0,0 1 0,1-1 0,-1 1 0,0 0 0,0-1 1,1 1-1,-1-1 0,0 1 0,0 0 0,0-1 0,0 1 0,0 0 0,0-1 0,0 1 0,0-1 0,0 1 1,0 0-1,0-1 0,0 1 0,-1 0 0,-7 66 65,7-66-40,1 0 0,-1 0 0,1 0 1,0 1-1,0-1 0,0 0 0,0 0 0,0 1 1,0-1-1,0 0 0,0 0 0,0 1 0,0-1 1,1 0-1,-1 0 0,1 0 0,-1 1 0,1-1 1,0 1-1,0-1 11,0-1-1,-1 1 1,1-1 0,0 1 0,0-1-1,-1 0 1,1 1 0,0-1 0,0 0 0,0 0-1,-1 1 1,1-1 0,0 0 0,0 0-1,0 0 1,0 0 0,-1 0 0,1 0 0,0 0-1,0-1 1,1 1 0,3-2 92,0 0 0,1 0 0,-1 0 1,0 0-1,-1-1 0,1 0 0,6-5 0,1-2-46,-4 3-222,0 1 0,0 0 0,0 0 0,18-9 0,-23 14 103,-1 0 1,1 0-1,-1 1 1,1-1-1,-1 1 1,1-1-1,0 1 0,-1 0 1,1 0-1,0 0 1,-1 0-1,1 0 1,0 1-1,-1-1 1,1 1-1,-1 0 1,1 0-1,-1 0 1,1 0-1,-1 0 1,0 0-1,1 1 1,-1-1-1,2 2 1,8 9 74,0-1 0,-1 1-1,-1 1 1,0 0 0,12 21 0,-8-12-29,-2-3-3597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8:31.1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29 3552,'-35'-20'1632,"20"15"-1440,12 2 192,3 6-256,8-3-320,10 0 96,9 0-2816,9 8 1632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8:32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57 923 2240,'-34'11'926,"33"-10"-698,-1-1 0,1 1 1,-1-1-1,1 1 0,0-1 0,-1 1 1,1 0-1,0 0 0,-1 0 0,1-1 1,0 1-1,0 0 0,0 1 0,0-1 1,0 0-1,0 0 0,-1 2 0,19-14 2215,4-7-2054,132-124 145,89-155-300,-196 241-202,12-17-522,-59 81-57,-6 15 594,3-11-49,-41 170 258,37-139-11,3 1 1,-1 55-1,6-90-144,0-1 0,1 1 0,0 0 0,5 17 0,-5-24-22,0 1 0,0 0 0,0 0 0,0-1 0,1 1 0,-1-1 0,1 1 0,-1-1 0,1 0 0,0 1 0,0-1 0,0 0 0,0 0 0,0 0 0,0-1 0,1 1 0,-1 0 0,6 2 0,-6-4-29,0 1 1,0-1-1,1 0 1,-1 0-1,0 1 1,0-1-1,1-1 1,-1 1-1,0 0 1,1 0-1,-1-1 1,0 0-1,0 1 1,0-1-1,1 0 1,-1 0-1,0 0 1,0 0-1,0 0 1,2-3-1,3-1 9,-1 0 0,0-1 0,-1 1-1,9-11 1,6-11 102,23-41-1,-11 15-11,-15 27-68,103-153 174,-73 119-170,53-73-253,-79 102 268,-2-1 1,22-48-1,-29 54 66,-4 9-2,0-1 0,-1 0 0,8-37 0,-53 114-1055,-57 102 1328,75-130-345,1 0-1,-26 61 1,-17 72 49,19-48-34,-30 108 309,56-180 922,35-74 118,9-9-1460,-23 32-82,1 0-1,-1-1 1,1 2-1,1-1 1,0 0-1,0 1 1,0 0-1,0 1 1,14-10-1,-18 14 49,-1 1-1,1-1 1,-1 1-1,1 0 1,0-1-1,0 1 1,-1 0-1,1 0 1,0 0 0,-1 0-1,1 0 1,0 0-1,-1 1 1,1-1-1,0 0 1,-1 1-1,1 0 1,0-1 0,-1 1-1,1 0 1,-1 0-1,3 2 1,4 2-7,0 1-1,12 14 1,-12-13-7,0 0 43,-1-1-1,1 0 1,1-1 0,-1 0-1,1 0 1,13 5 0,2-2 137,34 9 1,-52-16-77,-1 1 0,1-1 1,0 0-1,0-1 0,-1 1 0,1-1 0,0-1 1,0 1-1,0-1 0,-1 0 0,1 0 0,0 0 0,-1-1 1,1 0-1,-1 0 0,1-1 0,-1 1 0,0-1 0,0 0 1,0 0-1,-1-1 0,6-4 0,-4 2 18,0-1 1,-1 0-1,0 0 1,0 0-1,0-1 0,-1 0 1,0 0-1,-1 0 1,4-11-1,1-5-106,-1-1 0,-1 1-1,-1-1 1,3-44 0,-11 56-445,3 13 466,0 0 0,0 0 1,0 0-1,0 0 0,0-1 1,0 1-1,0 0 0,-1 0 0,1 0 1,0 0-1,0 0 0,0 0 0,0 0 1,0 0-1,-1-1 0,1 1 0,0 0 1,0 0-1,0 0 0,0 0 0,-1 0 1,1 0-1,0 0 0,0 0 1,0 0-1,0 0 0,-1 0 0,1 0 1,0 0-1,0 0 0,0 0 0,0 0 1,-1 0-1,1 1 0,-1-1-29,0 1 1,0 0-1,0 0 0,1 0 0,-1 0 0,0-1 1,0 1-1,1 0 0,-1 1 0,0-1 1,1 0-1,-1 0 0,1 0 0,-1 2 0,-2 8 11,0 0 0,1 0 0,1 0 0,-1 0 0,2 0 0,0 19 0,1-22 36,0 0 0,1-1 0,0 1 0,0-1 0,0 0 0,1 1 1,0-1-1,1 0 0,0-1 0,8 13 0,-7-12-6,1 0 1,0 0-1,1 0 0,0 0 0,0-1 0,0-1 1,14 9-1,-16-11-416,1-1 0,0 1 0,-1-1 1,1 0-1,0-1 0,0 1 0,0-1 1,1 0-1,-1-1 0,0 1 0,0-1 0,9-1 1,7 0-1294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8:32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9 204 6240,'-8'-5'2816,"30"-6"-2464,4-1 256,11 1-416,31-14 64,3 1-160,27-7 96,-3 3-128,18-4 480,-5 7-320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4:07.1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57 10464,'-10'-33'3872,"15"29"-3008,0-7-224,-5 6-1696,0 1 448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28:41.0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1 736,'7'0'6994,"-18"0"-5098,10-1-1907,0 1-1,0 0 1,0 0-1,0 0 1,-1 0-1,1 1 1,0-1-1,0 0 0,0 0 1,0 1-1,0-1 1,0 0-1,1 1 1,-1-1-1,0 1 1,0 0-1,0-1 0,0 1 1,0-1-1,1 1 1,-1 0-1,0 0 1,1 0-1,-1-1 1,0 1-1,1 0 1,-1 0-1,1 0 0,-1 0 1,1 0-1,0 0 1,-1 0-1,1 0 1,0 0-1,0 0 1,0 0-1,0 0 0,0 2 1,-3 8 141,0 2-130,1 0 0,0 0 1,1 0-1,0 0 0,3 26 0,-1-3-107,-1 131 1264,1-161-1145,0 0 1,1 0-1,-1 0 1,1 0-1,1-1 1,-1 1-1,1-1 1,4 8-1,-6-12 17,1 0 1,-1 0-1,0 0 1,0 0-1,0 0 0,0 0 1,1-1-1,-1 1 0,0 0 1,1-1-1,-1 1 0,1-1 1,-1 1-1,1-1 1,-1 0-1,1 1 0,-1-1 1,1 0-1,-1 0 0,1 0 1,-1 0-1,1-1 1,-1 1-1,3-1 0,3 1 21,-5 0 2,0-1 0,0 1 0,0 0 0,0 0 1,0-1-1,0 1 0,0-1 0,0 0 0,-1 1 0,1-1 0,0 0 0,-1 0 0,1 0 0,0 0 1,-1 0-1,1-1 0,-1 1 0,0 0 0,1-1 0,-1 1 0,1-3 0,2-1 54,-1 0 0,-1-1 0,1 0-1,3-10 1,-6 14-80,2-4 13,0-1 0,0 1 1,-1-1-1,0 0 0,0-12 0,-1 10 0,1 3-26,-1-1 1,-1 0-1,1 0 1,-4-12 0,3 12-18,0 0 0,0 0 0,1 0 0,0 0 0,1-11 0,0-5 124,2-5-180,0-5-42,-3 31 119,-1 0-1,1 0 1,0 0 0,-1 0 0,1 0 0,-1 0 0,1 0 0,-1 0 0,0 1 0,0-1 0,0 0-1,0 0 1,-2-2 0,0-6-36,3 10 14,0-1-1,0 0 1,-1 0 0,1 1 0,0-1 0,0 0 0,0 1 0,-1-1-1,1 0 1,0 1 0,-1-1 0,1 0 0,0 1 0,-1-1 0,1 0 0,-1 1-1,0-1 1,-6-4-156,6 4 147,0 0 0,0 0 0,0 0 0,0 0 0,0 0 0,0 0 0,0 1 0,-1-1 0,1 1 0,0-1 1,0 0-1,-1 1 0,1 0 0,0-1 0,-1 1 0,1 0 0,0 0 0,-1 0 0,1 0 0,0 0 0,-1 0 0,1 0 0,0 0 1,-1 0-1,1 1 0,0-1 0,-1 1 0,-1 0 0,-4 3-423,6-4 167,-1 1 0,1-1 0,0 1 0,-1-1 1,1 1-1,0 0 0,0 0 0,0 0 0,0 0 0,0 0 0,0 0 0,0 0 1,0 0-1,-1 2 0,0 12-4130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8:37.1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436 978 3552,'0'-1'124,"1"0"1,-1 0-1,0 0 0,0 0 1,1 0-1,-1 0 1,0 1-1,0-1 0,0 0 1,0 0-1,0 0 0,0 0 1,0 0-1,-1 0 1,1 0-1,0 0 0,0 0 1,-1 1-1,1-1 0,-1 0 1,1 0-1,0 0 0,-1 1 1,0-1-1,1 0 1,-1 0-1,1 1 0,-2-2 1,-3-5 972,4 7-1038,0-1-1,1 0 1,-1 0 0,0 1 0,0-1 0,0 1-1,1-1 1,-1 1 0,0-1 0,0 1 0,0-1-1,0 1 1,0 0 0,0 0 0,0-1-1,0 1 1,0 0 0,0 0 0,0 0 0,-2 0-1,-25 5 380,22-4-393,-10 3 2,1 1 0,0 1 0,0 0 0,-20 13-1,-57 37 132,87-53-169,-19 13-55,0 0 0,1 2 0,1 0-1,1 1 1,-28 33 0,48-50 82,-1 0 0,1 0 0,-1 0 0,1 1 0,0-1 0,0 0-1,0 1 1,0-1 0,-1 5 0,2-6-12,0 0 0,0 0 0,0 0 0,0 0 0,0-1 0,0 1 0,0 0 0,0 0 0,1-1 0,-1 1 0,0 0 0,1 0 0,-1-1-1,0 1 1,1 0 0,-1-1 0,1 1 0,-1 0 0,1-1 0,0 1 0,-1-1 0,1 1 0,-1-1 0,1 1 0,0-1 0,0 1 0,-1-1 0,1 0 0,0 1 0,0-1 0,-1 0 0,1 0-1,0 1 1,0-1 0,1 0 0,5 1 78,1 0 1,-1-1-1,1 0 0,-1 0 0,0 0 0,1-1 0,-1 0 0,0-1 1,1 0-1,11-4 0,4-4 104,38-20 0,-44 20-170,-1-1 0,0-1 1,-1-1-1,0 0 0,-1 0 0,-1-2 0,0 0 0,21-31 0,2-13 30,33-74-1,-62 119-57,0 1 42,59-136 213,-59 130-236,-1 0 0,0-1 0,-2 0 0,-1 0 0,3-41 0,-6 52-4,-3-106-99,2 111 41,1 1 1,-1-1-1,1 1 1,-1-1-1,-3-6 1,0-3-229,4 13 244,0 0-1,0 0 1,0-1 0,0 1-1,0 0 1,0 0-1,0 0 1,0 0 0,-1 0-1,1 0 1,0 0-1,0-1 1,0 1 0,0 0-1,0 0 1,0 0-1,0 0 1,0 0-1,0 0 1,0 0 0,0 0-1,-1 0 1,1 0-1,0-1 1,0 1 0,0 0-1,0 0 1,0 0-1,0 0 1,0 0 0,0 0-1,-1 0 1,1 0-1,0 0 1,0 0-1,0 0 1,0 0 0,0 0-1,0 0 1,-1 0-1,1 0 1,0 0 0,0 0-1,-6 5-261,-3 10 88,5-3 124,1 1-1,-5 25 0,2-3 151,2-20-71,-23 110 500,24-99-415,0 0 0,1 50 1,4-53 18,2 0 1,0 0 0,1-1-1,2 1 1,11 27 0,-15-42-39,1 0 0,0 1 0,0-1 0,0-1 0,1 1 0,1-1 1,7 9-1,-9-12-12,1 0 0,0 0-1,-1 0 1,1-1 0,0 0 0,1 0 0,-1 0 0,1-1 0,-1 0 0,1 0 0,0 0 0,6 1 0,-2-2 35,1 0 1,0 0 0,0-1 0,0-1 0,0 1-1,-1-2 1,1 0 0,0 0 0,-1-1 0,1 0-1,-1 0 1,10-6 0,-10 4 3,1 0 0,-2-1 0,1 0 0,-1 0 0,0-1 0,0 0 0,0-1 0,-1 0 0,-1 0 0,1-1 0,9-15 0,-14 18-47,0 0 0,0-1 0,0 1 0,-1-1 0,0 1 0,0-1 0,1-9 0,-3 14-76,1 0 0,-1-1 0,0 1 0,0 0 0,0-1 0,0 1 0,0-1 0,-1 1 0,1 0 0,-1-1 0,0 1 0,1 0 0,-1-1 0,0 1 0,0 0 0,0 0 0,-1 0 0,1 0 0,0 0 0,-1 0 0,0 0 0,1 1 0,-4-3 0,4 3-33,-1 0 1,0 0-1,0 1 1,0-1-1,0 0 1,0 1-1,0 0 1,0-1-1,0 1 1,0 0-1,0 0 1,0 0-1,0 0 1,0 0 0,0 1-1,0-1 1,0 1-1,-3 1 1,-1 0-71,1 0 0,0 0 1,0 1-1,-10 6 0,7-2 11,-1 1-1,1 0 0,1 0 1,-1 1-1,1 0 0,1 0 1,-9 16-1,8-12 5,0 0 0,1 0 0,1 0 0,1 1 1,-6 25-1,8-31 138,1 1 0,0-1 0,0 1 1,1 0-1,1 0 0,-1-1 0,1 1 1,1-1-1,0 1 0,4 14 0,-3-18 20,0 0 0,0 1 0,0-1 0,1 0 0,0-1 0,-1 1 0,2-1 0,-1 0 0,1 0 0,-1 0 0,1 0 0,0-1 0,6 4 1,-5-4 17,1 0 1,-1 0 0,1 0-1,-1-1 1,1 0 0,0 0-1,0-1 1,0 1 0,0-2-1,13 1 1,-5-2 22,-1 0 0,0-2-1,0 1 1,0-2 0,0 0-1,-1-1 1,1 0-1,-1-1 1,0 0 0,-1-1-1,0 0 1,0-1 0,20-18-1,-15 9-16,0 0-1,-1-2 0,23-34 1,-32 42 43,-1 0 0,1-1 1,-2 0-1,0 0 0,0 0 1,5-25-1,-10 35-176,0 0 0,0 1 0,1-1-1,-1 0 1,0 0 0,1 1 0,-1-1 0,1 0 0,0 0-1,-1 1 1,1-1 0,0 1 0,0-1 0,0 1 0,0-1-1,1 1 1,-1 0 0,0-1 0,0 1 0,4-2-1,4-2-164,-8 4 197,0 1 1,0-1-1,0 0 1,0 1-1,1-1 0,-1 1 1,0-1-1,0 1 0,0 0 1,1-1-1,-1 1 0,0 0 1,2 0-1,2 0-12,0 0 0,0 0 1,-1 1-1,1 0 0,0 0 0,-1 0 0,1 0 1,-1 1-1,1-1 0,4 4 0,-6-3 24,0 0 0,0 0-1,0 0 1,-1 1 0,1-1-1,-1 1 1,0-1 0,0 1 0,0 0-1,0 0 1,0 0 0,-1 0 0,1 0-1,1 7 1,14 49 21,9 24 92,-22-73-91,0 0-1,1-1 1,0 1 0,1-1-1,12 16 1,-15-22 23,-1-1 1,0 0-1,1-1 0,-1 1 0,1 0 1,0-1-1,0 1 0,-1-1 0,1 0 1,0 0-1,0 0 0,0 0 0,0 0 1,0-1-1,7 1 0,-4-1 43,1 0-1,-1 0 1,1-1-1,0 0 1,-1 0 0,12-4-1,-6 0 28,0 0 0,0-1 0,0 0 0,-1 0-1,0-2 1,-1 1 0,0-1 0,0-1 0,0 0 0,8-10-1,7-12 135,40-67 0,-40 59-312,1-5 41,15-21-721,-43 73 610,1 0-1,0 0 0,1 12 1,-2 16 124,1-18-17,1 0-1,1 0 1,3 25 0,15 55 136,-19-96-68,1 0 0,-1 1-1,1-1 1,0 0-1,0 0 1,-1 1 0,1-1-1,1 0 1,-1 0-1,0 0 1,0 0 0,1-1-1,-1 1 1,1 0-1,2 2 1,-2-4 18,-1 1-1,0 0 1,1-1 0,-1 0 0,1 1 0,-1-1 0,1 0-1,-1 0 1,1 0 0,-1 0 0,1 0 0,0 0-1,-1 0 1,1 0 0,-1-1 0,1 1 0,-1 0-1,0-1 1,1 1 0,-1-1 0,1 0 0,1-1-1,3-1 25,-1-1 0,0 1 0,0-1 0,0 0 0,0-1 0,7-8 0,22-35-19,-17 23-28,104-132 21,-62 88 21,-59 68-91,0 0 1,1 1 0,-1-1 0,0 1-1,1-1 1,-1 0 0,1 1 0,-1-1-1,1 1 1,-1-1 0,1 1 0,0-1-1,-1 1 1,1 0 0,-1-1 0,1 1-1,0 0 1,0-1 0,-1 1 0,2 0-1,-1 14-451,-1-2 494,4 108-187,-2-103 183,1 0 0,0 1 0,1-1 0,12 28-1,-16-43 24,1 0-1,0-1 0,0 1 1,-1 0-1,1 0 0,1-1 1,-1 1-1,0-1 0,0 1 1,0-1-1,1 0 0,-1 1 1,1-1-1,-1 0 0,1 0 0,0 0 1,-1 0-1,1 0 0,0 0 1,0-1-1,-1 1 0,4 0 1,-3-1-2,1 0-1,-1 0 1,0 0 0,1 0 0,-1-1 0,0 1 0,1-1 0,-1 1 0,0-1 0,1 0-1,-1 0 1,0 0 0,0 0 0,0-1 0,0 1 0,0 0 0,3-4 0,4-4 65,-1-1 0,0 0 0,-1-1 0,0 1 0,0-1 0,-1-1 0,6-16 0,6-10-61,4-1-147,-10 18 67,0-1-1,8-24 1,-16 32-23,-3 11 37,0 0-1,0 0 1,0 0-1,0 0 1,0 0 0,3-4-1,-4 7 19,1-1 1,0 0-1,-1 1 0,1-1 0,0 0 0,0 1 0,-1-1 0,1 1 0,0-1 1,0 1-1,0-1 0,0 1 0,0 0 0,0-1 0,0 1 0,0 0 0,-1 0 0,1 0 1,0 0-1,0 0 0,0 0 0,0 0 0,0 0 0,0 0 0,1 0 0,5 1-30,1-1-1,-1 0 0,0 0 0,13-3 1,16-1 52,183-1-59,-205 6-25,-9 2 39,-6-2 36,0 1 0,1-1 1,-1-1-1,0 1 0,0 0 1,1 0-1,-1 0 0,0 0 1,0 0-1,0-1 0,-2 2 1,-7 6 55,-36 30 107,27-23-160,-27 25 1,23-15 1,-22 30 1,38-45-28,0 1-1,0 0 1,1 0 0,0 1-1,-7 23 1,8-19 44,-5 20 125,9-34-129,1 1 0,0-1 0,-1 0-1,1 0 1,0 1 0,0-1 0,0 0 0,1 0 0,-1 1 0,1-1 0,-1 0 0,2 2 0,-2-3-14,0-1 0,0 1 0,0-1 0,1 0 0,-1 1 0,0-1 0,0 0 0,1 1 0,-1-1 0,0 0 0,1 1-1,-1-1 1,1 0 0,-1 0 0,0 1 0,1-1 0,-1 0 0,1 0 0,-1 0 0,0 0 0,1 1 0,-1-1 0,1 0 0,-1 0 0,1 0 0,-1 0 0,1 0 0,-1 0 0,1 0 0,-1 0 0,0 0-1,1-1 1,-1 1 0,1 0 0,-1 0 0,1 0 0,-1 0 0,0-1 0,1 1 0,-1 0 0,1-1 0,13-11 169,-13 11-173,18-22 26,0-1 0,-2-1 0,18-34-1,-16 26-56,28-36 0,-33 51-558,-14 18 583,0 0-1,0 0 1,0 0-1,0 0 0,0-1 1,0 1-1,1 0 1,-1 0-1,0 0 0,0 0 1,0 0-1,0 0 1,0 0-1,0 0 0,1 0 1,-1 0-1,0 0 1,0 0-1,0 1 0,0-1 1,0 0-1,0 0 0,1 0 1,-1 0-1,0 0 1,0 0-1,0 0 0,0 0 1,0 0-1,0 0 1,0 0-1,0 0 0,0 1 1,1-1-1,-1 0 1,0 0-1,0 0 0,0 0 1,0 0-1,0 0 1,0 1-1,0-1 0,0 0 1,0 0-1,0 0 1,0 0-1,0 0 0,0 0 1,0 1-1,0-1 1,0 0-1,0 0 0,0 0-7,1 10-50,0-1-1,-1 0 1,-1 16-1,0-14 15,1 0 0,0 0 0,2 11 0,0-13 64,0 0 0,0-1 0,1 1 0,1 0 0,-1-1 0,1 0 0,0 0 0,1 0 0,7 10 0,-9-15 0,0 1 1,1 0-1,-1 0 1,1-1-1,0 0 1,0 0-1,0 0 1,0 0 0,0-1-1,1 1 1,-1-1-1,1 0 1,0-1-1,-1 1 1,1-1-1,0 0 1,0 0-1,0 0 1,5-1-1,0 0 26,0-1-1,0 0 0,-1-1 0,1 0 0,-1-1 1,1 0-1,-1-1 0,0 1 0,0-2 0,-1 1 1,1-1-1,-1-1 0,0 1 0,10-10 1,9-11 16,-1-1 0,34-44 0,-27 31-115,87-105 281,-109 131-199,24-28 32,53-86 0,15-61-52,-62 110-21,-17 33-88,32-84 0,-55 119-318,-1 11 402,0-1 1,0 1-1,-1 0 0,1 0 0,0 0 0,0 0 0,0-1 1,0 1-1,-1 0 0,1 0 0,0 0 0,0 0 0,0 0 1,-1-1-1,1 1 0,0 0 0,0 0 0,-1 0 0,1 0 0,0 0 1,0 0-1,-1 0 0,1 0 0,0 0 0,0 0 0,0 0 1,-1 0-1,1 0 0,-2 0-31,0 1 1,1 0-1,-1-1 0,0 1 1,1 0-1,-1 0 0,1 0 1,-1 0-1,1 0 0,-1 0 1,0 1-1,-11 11-21,2 0 0,0 1 0,0 1 0,-17 30 0,-26 67-48,53-109 109,-145 365 38,134-334 0,1 1 1,2 0-1,1 1 0,2-1 1,1 1-1,2 1 0,2 44 1,2-75 50,-1-2 10,0 0-1,0-1 1,1 1 0,-1 0 0,1 0-1,2 4 1,-3-8-65,0 1-1,1 0 1,-1-1-1,0 1 1,1-1 0,-1 1-1,1-1 1,-1 1-1,1-1 1,-1 1 0,1-1-1,0 1 1,-1-1-1,1 0 1,-1 1-1,1-1 1,0 0 0,-1 0-1,1 1 1,0-1-1,0 0 1,-1 0 0,1 0-1,0 0 1,-1 0-1,1 0 1,0 0 0,0 0-1,-1 0 1,1 0-1,0 0 1,-1-1 0,1 1-1,0 0 1,-1 0-1,1-1 1,0 1 0,0-1-1,11-5 27,-2 0 0,1-1 0,-1 0 0,18-16 0,12-10-17,174-122-144,-208 151 34,13-9-20,-18 13 68,0-1 0,0 1 1,0-1-1,0 1 0,1 0 0,-1 0 0,0-1 1,0 1-1,0 0 0,0 0 0,0 0 1,0 0-1,0 0 0,1 0 0,-1 0 1,2 1-1,-3-1 16,0 1 0,0-1 0,1 0 0,-1 0 0,0 1 0,0-1-1,1 0 1,-1 1 0,0-1 0,0 0 0,0 1 0,0-1 0,1 0 0,-1 1 0,0-1 0,0 0 0,0 1 0,0-1 0,0 1 0,0-1 0,0 0 0,0 1 0,0-1 0,0 0 0,0 1 0,0-1 0,-3 15-99,2-10 77,-12 43-153,-4 23 69,16-63 127,0 0 1,1 0-1,-1 0 1,2 0 0,-1 0-1,3 14 1,-2-18 22,0-1-1,0 1 1,1-1 0,-1 1 0,1-1 0,-1 0 0,1 0-1,0 1 1,0-1 0,1 0 0,4 4 0,-5-5-15,0-1 0,-1 1 0,1-1-1,1 0 1,-1 1 0,0-1 0,0 0 0,0 0 0,0-1 0,1 1 0,-1 0 0,0-1-1,1 0 1,-1 1 0,1-1 0,-1 0 0,0 0 0,1 0 0,2-1 0,2-1 24,-1 1 0,0-1 0,1 0 0,-1-1 0,0 1 0,0-1 0,-1-1 0,1 1 0,0-1 0,-1 0 0,9-8 0,1-4 38,0-1 0,14-22 0,13-14 77,-23 33-144,-7 8-133,-2 0 1,14-17 0,-19 21 266,11-16-738,-13 22 101,-10 16 134,2-2 319,0 0 0,0 0 0,1 0 0,0 0 0,2 1 0,-1-1 0,1 1 0,1 0 0,0 0 0,1-1 0,2 22 0,-1-24 72,0 0-1,1-1 0,0 1 0,5 13 1,-7-21-7,1 0 1,-1 0 0,1 0 0,0-1-1,0 1 1,0 0 0,0-1 0,0 1-1,0-1 1,1 1 0,-1-1 0,0 1 0,1-1-1,-1 0 1,1 0 0,0 0 0,-1 0-1,1 0 1,0 0 0,-1 0 0,1 0-1,0-1 1,0 1 0,0-1 0,0 1-1,0-1 1,-1 0 0,1 0 0,0 0-1,2 0 1,1-1 29,0 0-1,-1 0 0,1-1 1,-1 1-1,1-1 1,-1 0-1,0-1 1,1 1-1,-1-1 1,-1 0-1,1 0 1,5-5-1,1-2 14,-1 0 1,0 0-1,8-15 0,-14 21-52,0 0-1,-1-1 1,0 1-1,0-1 1,0 0-1,-1 0 1,0 1-1,0-1 0,1-10 1,-1 13-23,-1 0 0,0-1 0,0 1-1,-1 0 1,1-1 0,0 1 0,-1 0 0,0-1 0,1 1 0,-1 0 0,0-1 0,0 1 0,0 0-1,0 0 1,-1 0 0,1 0 0,-1 0 0,1 0 0,-1 1 0,1-1 0,-1 0 0,0 1-1,-2-2 1,-5-2-28,1 0 0,-1 1 0,1 1 0,-1-1 0,0 1 0,-14-2 0,2 0-24,-39-2 1,59 7 64,1 0 0,0 0 0,-1 1 0,1-1 0,0 0 1,-1 0-1,1 0 0,0 0 0,-1-1 0,1 1 0,0 0 0,-1 0 0,1 0 1,0 0-1,0 0 0,-1 0 0,1 0 0,0-1 0,-1 1 0,1 0 0,0 0 1,0 0-1,-1-1 0,1 1 0,0 0 0,0-1 0,3-5 44,13-7-233,7 3 138,0 1 1,1 0 0,0 2 0,0 0-1,0 2 1,1 1 0,0 1 0,0 1-1,44 2 1,-63 1 23,-1-1 1,0 1-1,0 0 0,0 0 0,0 1 1,0-1-1,6 4 0,-9-4 18,-1 0 0,1 0-1,0 0 1,0 0 0,-1 0 0,1 1-1,0-1 1,-1 1 0,0-1-1,1 1 1,-1-1 0,0 1 0,0 0-1,0 0 1,0 0 0,0-1 0,0 1-1,0 0 1,-1 0 0,2 4-1,-2 3 50,0 0-1,-1 0 1,0 0-1,-2 9 1,0 10 132,2-22-137,0 0 1,0 0-1,-4 9 1,1 1-16,4-16-18,0 0 0,-1 0 0,1 0 0,0 0 1,0 0-1,0 1 0,0-1 0,0 0 0,0 0 0,0 0 0,0 0 1,0 0-1,0 1 0,0-1 0,0 0 0,0 0 0,0 0 1,0 0-1,0 1 0,0-1 0,0 0 0,0 0 0,0 0 0,1 0 1,-1 0-1,0 1 0,0-1 0,0 0 0,0 0 0,0 0 1,0 0-1,0 0 0,0 0 0,1 0 0,-1 1 0,0-1 0,0 0 1,0 0-1,1 0 0,7-2 248,13-10 39,-16 9-266,15-10 67,0-1-1,20-19 0,-24 18-194,2 1 0,32-20 1,-47 32 41,1 0 0,0 0 1,0 0-1,0 1 0,7-2 1,-10 3 42,0 0 1,0-1-1,0 1 1,0 0-1,0 0 1,0 1-1,0-1 1,0 0-1,0 0 1,0 0-1,0 1 1,0-1-1,0 0 1,0 1 0,0-1-1,0 1 1,0-1-1,0 1 1,-1-1-1,1 1 1,0 0-1,0 0 1,-1-1-1,1 1 1,0 0-1,-1 0 1,1 0 0,0 1-1,6 10 43,0 1 0,-1 1 0,-1-1 0,0 1 0,0 0 0,3 24 0,-6-18-218,-1-16-478,0 1-1,0-1 1,-1 0-1,0 1 1,0-1 0,0 1-1,-1-1 1,1 1-1,-1-1 1,-1 5-1,-2 2-1358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8:37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728 113 5152,'-23'-20'2336,"23"24"-1888,5-4-448,0-4-96,3 4 64</inkml:trace>
  <inkml:trace contextRef="#ctx0" brushRef="#br0" timeOffset="1">0 93 5408,'0'-8'2432,"45"0"-2112,-13 4 1024,3-1-800,46-6 64,4 2-384,23-7 160,-3 9-256,-7-9 256,-9 7-256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8:37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4 6304,'-62'-4'2848,"44"28"-2464,13-21-128,5 2-224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9:03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30 1728,'0'0'17,"0"0"0,0 0 0,0 0 0,0 0 0,-1-1 0,1 1 1,0 0-1,0 0 0,0 0 0,0 0 0,0-1 0,0 1 0,-1 0 0,1 0 0,0 0 0,0-1 0,0 1 1,0 0-1,0 0 0,0 0 0,0-1 0,0 1 0,0 0 0,0 0 0,0 0 0,0-1 0,0 1 0,0 0 1,0 0-1,0 0 0,0-1 0,0 1 0,0 0 0,0 0 0,0 0 0,1-1 0,-1 1 0,0 0 0,1-4 1024,-5-15 6059,4 25-6441,-2 17 422,-3 27 0,-2 14 53,-3 24-420,1-17-478,6-49-148,0 16 38,1 68 1,2-89 157,-3 33 0,-1 0-548,6-36-1016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9:04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297 11 4576,'-13'-11'5304,"13"11"-5254,-7 19 970,1-2-130,-14 26 0,2-14-481,-1 0 0,-1 0-1,-1-2 1,-2-1 0,0-1-1,-2 0 1,-27 20 0,3 0 1,49-45-397,0 0-1,0 0 0,0 1 1,0-1-1,0 0 0,0 0 1,1 1-1,-1-1 1,0 0-1,0 0 0,0 1 1,1-1-1,-1 0 1,0 0-1,0 0 0,0 0 1,1 1-1,-1-1 0,0 0 1,0 0-1,1 0 1,-1 0-1,0 0 0,1 0 1,-1 0-1,0 0 0,0 0 1,1 0-1,-1 0 1,0 0-1,1 0 0,-1 0 1,0 0-1,1 0 1,14 3 262,5-2-37,0-1 0,0-1 0,25-3-1,59-16 314,-27 5-554,-76 15 7,106-15-253,-68 10 322,-14-4-3095,-12 3 371,0 5 886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9:04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 3 3968,'0'-2'5144,"-1"13"-3056,-29 103 2024,-17 93-2776,32-130-923,9-26-1730,4-46-449,5-1 556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9:05.1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0 5984,'-5'0'4160,"5"17"-1616,-3 42-136,-14 76 1,8-71-2075,-15 67-117,20-110-114,3-17-340,1-1 0,-1 0 0,0 1 0,-1-1 0,1 1 0,0-1 0,-1 0 0,0 0 0,1 0 0,-5 5 0,4-4-915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9:05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89 3808,'-6'-7'5006,"7"6"-4887,9-7 2637,26-7-808,-32 13-1708,13-4 661,32-7 0,-42 11-760,0 1 1,1 1-1,-1-1 1,1 1-1,-1 0 0,0 1 1,9 1-1,3 1 129,9 3 121,-12 0-185,-9-3 32,0 0 0,0-1 0,0 1 0,0-1 0,1-1 1,-1 0-1,1 0 0,0 0 0,14-1 0,-17 0-176,1-1 1,0 0-1,-1-1 1,1 1-1,0-1 1,-1 0-1,0 0 0,1 0 1,-1-1-1,0 0 1,0 0-1,-1-1 1,1 1-1,-1-1 1,1 0-1,5-7 0,-4 3 65,2-3-1317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9:06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75 5888,'-16'-3'1898,"16"3"-1825,0 0 0,-1 0 1,1 0-1,-1-1 0,1 1 0,-1 0 0,1 0 0,0 0 0,-1-1 0,1 1 0,-1 0 0,1 0 0,0-1 0,-1 1 0,1 0 0,0-1 0,-1 1 0,1 0 0,0-1 0,0 1 0,-1 0 0,1-1 0,0 1 0,0-1 0,0 1 0,0 0 0,-1-1 0,1 1 0,0-1 0,0 1 0,0-1 0,0 1 0,0-1 0,0 1 0,0 0 1,0-1-1,0 1 0,1-2 485,3-7 807,-3 8-1233,-1-1 0,1 1 0,0-1 0,0 0 0,0 1 0,0 0 0,0-1 1,0 1-1,0 0 0,1-1 0,-1 1 0,2-1 0,3-2-17,0 0-1,0 1 0,0 0 0,1 0 1,-1 0-1,1 1 0,-1 0 0,1 0 1,10 0-1,-15 1-111,0 1-1,0 0 1,1 0-1,-1 0 1,0 0-1,0 0 1,0 1-1,1-1 1,-1 0-1,0 1 1,0 0 0,0 0-1,0-1 1,0 1-1,0 0 1,0 1-1,0-1 1,-1 0-1,1 0 1,0 1 0,-1-1-1,1 1 1,-1 0-1,1-1 1,-1 1-1,0 0 1,1 0-1,-1 0 1,0 0-1,0 0 1,-1 0 0,1 0-1,0 0 1,0 4-1,0-1 35,-1 1 0,1-1 0,-1 1 0,-1 0 0,1-1 0,-1 1 0,0-1 0,0 1 0,0-1-1,-1 1 1,0-1 0,0 0 0,0 1 0,-1-1 0,1-1 0,-7 10 0,-6 5 77,0-1 1,-29 28-1,32-34-82,-2 1 49,8-8 41,1 0-1,0 1 0,0-1 1,-5 8-1,11-13-55,0 1 0,0 0 0,-1-1 0,1 1 0,0-1 1,0 0-1,0 1 0,0-1 0,0 0 0,-1 1 0,1-1 0,0 0 1,0 0-1,2 0 0,31 4-158,0-2 1,0-1 0,64-8-1,-80 6-737,2-1-1763,1 5 774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9:07.5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59 3072,'-2'-1'175,"2"1"-146,0 0 0,0 0 0,-1 0 0,1 0 0,0 0 0,0 0 0,0 0 0,0-1 0,0 1 0,-1 0 0,1 0 0,0 0 0,0 0 0,0 0 0,0 0 0,0 0 0,-1 0 0,1-1 0,0 1-1,0 0 1,0 0 0,0 0 0,0 0 0,0 0 0,0-1 0,0 1 0,1-6 2748,-11 8 854,37-5-2353,0 0 0,52-15 0,-17 4-1016,-42 9-194,-12 3-38,0 0-1,0 0 1,11 0 0,-16 4-57,-2-1-90,-14 15 661,-10 3-395,2 0 0,0 2 1,2 0-1,0 1 0,1 1 1,-18 31-1,-28 61 325,61-109-492,2-5 32,0 0 0,0 0 0,1-1 1,-1 1-1,1 0 0,-1 0 0,1 0 0,-1 0 0,1 0 0,-1 0 0,1 1 0,0-1 0,0 0 0,-1 0 1,1 0-1,0 0 0,0 0 0,0 0 0,0 0 0,0 1 0,1-1 0,-1 0 0,0 1 0,1-1 354,1-1-208,5 0-43,-1-1 0,1 0-1,-1-1 1,8-2-1,-7 2-168,0 0-1,0 1 1,0-1 0,12 0-1,-17 2 19,1 1 0,-1-1 0,0 0-1,0 1 1,0-1 0,0 1 0,0-1 0,1 1 0,-1 0-1,0 0 1,-1 0 0,1 0 0,0 0 0,0 1 0,0-1-1,-1 0 1,1 1 0,0 0 0,2 3 0,-2-1 22,1 0 1,0 1 0,-1 0-1,0-1 1,0 1-1,-1 0 1,1 0 0,-1 0-1,0 0 1,0 0 0,-1 10-1,0-2-11,0 0 0,-1 0 0,-4 19-1,3-26 47,0 0-1,0 0 1,0-1-1,-1 1 1,0-1-1,0 1 1,-4 4-1,-28 34 269,22-29-223,8-10 27,0 1 1,0-1-1,-1 0 0,0 0 0,0-1 1,-7 5-1,11-8-45,0 0 1,-1 1-1,1-1 1,0 0-1,-1 0 1,1-1 0,-1 1-1,0 0 1,1-1-1,-1 0 1,1 1-1,-1-1 1,0 0-1,1 0 1,-1-1-1,0 1 1,1-1-1,-1 1 1,1-1 0,-5-1-1,-14-11 93,20 12-144,0 1 0,0-1-1,0 0 1,1 0 0,-1 1 0,0-1 0,0 0 0,1 0 0,-1 0 0,0 0 0,1 0 0,-1 0 0,1 0 0,-1-1 0,1 1 0,0 0 0,0 0 0,-1-2 0,2 2-26,-1 0-1,0-1 1,1 1 0,0 0 0,-1-1 0,1 1 0,0 0 0,0 0-1,0 0 1,-1 0 0,1 0 0,0 0 0,1 0 0,-1 0 0,0 0-1,0 0 1,0 1 0,2-2 0,27-13-107,-28 14 122,67-31-331,-24 11-3591,-28 16 2196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28:42.6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 1728,'0'-1'102,"0"1"1,0-1-1,0 1 0,0 0 1,0-1-1,0 1 1,0-1-1,0 1 0,0 0 1,1-1-1,-1 1 0,0 0 1,0-1-1,0 1 1,1 0-1,-1-1 0,0 1 1,0 0-1,1 0 0,-1-1 1,0 1-1,1 0 1,-1 0-1,0-1 0,1 1 1,-1 0-1,0 0 0,1 0 1,-1 0-1,0-1 1,1 1-1,-1 0 0,0 0 1,1 0-1,-1 0 0,1 0 1,-1 0-1,0 0 0,1 0 1,-1 0-1,1 0 1,-1 0-1,0 0 0,1 1 1,0-1-1,3 0 31,-3 0 374,19 1 1082,-17 1-1534,-1 0-1,1 0 1,-1 0-1,1 1 0,-1-1 1,0 1-1,0-1 1,0 1-1,0 0 0,0 0 1,0 0-1,-1 0 1,0 0-1,1 0 0,-1 0 1,0 1-1,-1-1 1,2 5-1,-1 7 34,0 1 1,-2 29-1,1 3 64,3-16 95,13 48 0,-1-2 22,-7 3 126,-5 135 0,-4-121-209,0-73-77,0-13 65,1 0 0,0 0 0,2 14 0,-1-22-139,-1 1 0,1 0 0,0-1 0,0 1 0,-1-1 0,1 0 0,0 1 0,0-1 0,0 0 0,0 1 0,1-1 0,-1 0 0,0 0 0,0 0 0,1 0 0,-1 0 0,0 0 0,1-1 0,-1 1 1,1 0-1,0-1 0,-1 1 0,3 0 0,5 1 111,0 0 0,18 1 0,-12-1-28,-9-2-77,0 0-1,0 0 1,0-1 0,1 0-1,5-1 1,20-2 275,-23 4-259,-8 1-47,1-1 0,0 0 1,0 0-1,-1 0 1,1 0-1,0 0 0,0-1 1,-1 1-1,1-1 1,0 1-1,2-2 1,2 0-239,-2-1-1107,5-5-2174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9:08.4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35 3904,'-5'-17'8677,"9"15"-8320,1 0 1,-1 0-1,1 1 0,-1-1 1,10 0-1,-5 0-241,0 0 0,0 1 0,0 0 0,0 1 1,0 0-1,0 0 0,0 1 0,17 4 0,-25-5-111,0 0-1,0 1 1,0-1-1,0 1 1,0-1-1,0 1 1,0 0-1,0-1 1,0 1-1,0 0 1,0 0-1,0-1 1,0 1-1,0 0 1,-1 0-1,1 0 1,0 0-1,-1 0 1,1 0-1,-1 0 1,1 1-1,-1-1 1,0 0-1,1 0 1,-1 0-1,0 0 1,0 0-1,0 1 1,0-1-1,0 0 1,0 0-1,0 0 1,0 1-1,0-1 1,-1 1-1,0 2 57,0 0-1,0 0 1,0-1 0,-1 1-1,1 0 1,-1-1-1,0 0 1,0 1 0,-5 5-1,-46 45 665,49-50-572,3-3-94,-1 0 0,1 0 1,-1 0-1,1 1 0,0-1 0,0 0 0,0 1 0,-1-1 0,1 0 0,1 1 1,-1 0-1,0-1 0,0 1 0,0-1 0,0 4 0,1-4-21,1 0 0,-1 0 1,1-1-1,-1 1 0,1 0 0,0-1 0,-1 1 1,1 0-1,0-1 0,0 1 0,-1-1 0,1 1 1,0-1-1,0 0 0,-1 1 0,1-1 0,0 0 0,0 0 1,0 1-1,0-1 0,1 0 0,22 5 167,-2-4-712,30-1-1,-19 0-3106,-10 0 1604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9:11.6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2 196 3968,'0'-1'389,"0"0"-1,-1-1 1,1 1 0,0-1 0,-1 1 0,1 0-1,0-1 1,0 1 0,0-1 0,0 1-1,1 0 1,-1-1 0,0 0 0,1-12 2477,53 15 302,-15-1-2782,79-2 554,-101 0-831,-1 0 1,0-1 0,0 0-1,0-1 1,16-7 0,-23 7 23,0-1 0,0 0 0,0 0 0,16-13 0,-23 16-78,0 0 0,1 0 0,-1 0 0,0-1 0,-1 1 0,1-1 0,0 1 0,2-6 0,-4 7-46,1-1 1,-1 1-1,0 0 1,1-1 0,-1 1-1,0 0 1,0-1-1,0 1 1,0 0-1,0-1 1,0 1-1,-1 0 1,1 0-1,0-1 1,-1 1-1,1 0 1,0 0-1,-1-1 1,0 1-1,-1-2 1,-1-1-48,0 1 1,-1 0-1,0 0 1,0 0-1,0 0 1,0 1-1,0-1 1,0 1-1,-1 0 1,1 1-1,-8-3 1,5 2-63,-3-1-23,-1 1 0,0 0 0,0 1-1,1 0 1,-1 1 0,0 1-1,0-1 1,-13 4 0,22-4 112,-8 1-21,-1 1 0,1 1 0,-1 0-1,1 0 1,0 1 0,0 0-1,0 1 1,1 0 0,0 0-1,0 1 1,0 0 0,0 1-1,1 0 1,0 0 0,1 1-1,0 0 1,0 0 0,0 1-1,-9 17 1,10-14 109,0 0-1,1 1 1,0 0 0,1 0 0,0 0-1,1 0 1,1 0 0,0 1 0,1 0-1,0-1 1,1 1 0,0-1 0,1 1-1,1-1 1,4 16 0,-5-23 0,1-1 1,-1 0-1,1 0 1,1 0-1,-1-1 1,1 1-1,-1 0 0,1-1 1,0 0-1,1 0 1,-1 0-1,1 0 1,0 0-1,0-1 1,0 1-1,0-1 1,1 0-1,-1-1 1,1 1-1,8 3 0,4-2 10,-1-1-1,0 0 1,1-1 0,0-1-1,-1-1 1,1 0-1,0-1 1,32-6-1,4-5-2252,72-27 0,-67 19-3283,-35 16 3348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9:12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1 2912,'-2'4'8238,"-1"16"-6527,0-4-1180,-70 343 2279,66-320-2858,-11 51 811,16-80-664,2-9-246,0 0 0,0 0 0,0 1 0,0-1 1,0 0-1,0 0 0,0 0 0,-1 0 0,1 0 1,0 0-1,-1 0 0,1 0 0,-1 0 0,1 0 1,-1 0-1,1 0 0,-1 0 0,0-1 0,0 2 1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9:12.8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202 1 4896,'0'0'113,"-1"0"0,1 0 0,0 0-1,-1 0 1,1 0 0,-1 0 0,1 0 0,-1 0 0,1 0 0,-1 0 0,1 0 0,0 0 0,-1 0 0,1 1-1,-1-1 1,1 0 0,0 0 0,-1 0 0,1 1 0,-1-1 0,1 0 0,0 1 0,-1-1 0,1 0 0,0 1-1,-1-1 1,1 0 0,0 1 0,0-1 0,0 0 0,-1 1 0,1-1 0,0 1 0,0-1 0,0 0-1,0 2 1,-7 10 1000,-9 6 19,1 1-1,-23 41 1,-17 49 257,24-27-899,15-39-265,14-36-169,-1 0 0,1 0 0,-1 8 0,3-13-5,-1 0 0,1 0 0,0-1 1,0 1-1,0 0 0,0-1 0,0 1 0,0 0 0,1 0 0,-1-1 0,0 1 0,1 0 0,-1-1 0,1 1 0,0-1 0,0 1 0,-1-1 0,3 3 0,-2-3-15,1-1-1,-1 1 0,0-1 1,1 0-1,-1 1 0,0-1 0,0 0 1,1 0-1,-1 0 0,0 0 1,1 0-1,-1 0 0,0-1 0,1 1 1,-1 0-1,2-1 0,4-1 176,11-1 51,20-5 0,0-1-66,-25 7-182,28-6-42,0 1 0,49 0 1,-75 8-1072,28 6 1,-42-7 984,-1 0 11,0 0 1,1 0-1,-1 0 1,0 0-1,1 0 0,-1 0 1,0 0-1,1 0 1,-1 0-1,1 0 0,-1 0 1,0 1-1,0-1 1,1 0-1,-1 0 1,0 0-1,1 0 0,-1 1 1,0-1-1,0 0 1,1 0-1,-1 1 0,0-1 1,0 0-1,1 1 1,-1-1-1,0 0 1,0 1-1,0-1 0,0 0 1,0 1-1,0-1 1,1 0-1,-1 1 0,0-1 1,0 1-1,0 7-1571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9:16.1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142 163 2976,'13'-11'4463,"-8"38"-3668,-5-18-566,0-1 0,0 0 0,-1 1 0,0-1 0,-1 0-1,0 0 1,0 0 0,-1 0 0,0 0 0,-7 13 0,-15 28 731,24-48-917,0 1 1,1-1 0,-1 0-1,0 1 1,0-1 0,0 0 0,0 0-1,0 0 1,0 0 0,-1 0-1,1 0 1,0 0 0,0 0 0,-1-1-1,1 1 1,0 0 0,-1-1-1,1 1 1,-1-1 0,1 1-1,-1-1 1,-2 0 0,2 0 9,0 0-1,0 0 1,1 0-1,-1-1 1,0 1 0,0-1-1,0 0 1,0 1 0,0-1-1,0 0 1,1 0-1,-1 0 1,0 0 0,1-1-1,-1 1 1,1 0 0,0-1-1,-3-2 1,-2-3-27,0 0-1,1 0 1,0-1-1,0 0 1,-4-9 0,7 12-42,0 0 0,1 0 0,-1 0 0,1 0 0,0 0 0,1 0 0,-1-1 0,1 1 0,0 0 1,1-9-1,1 0-156,1 0 1,0 0-1,10-24 1,-12 33 169,1 1-1,0-1 1,0 1 0,1 0 0,-1 0 0,1 0 0,0 0 0,0 0-1,1 1 1,-1-1 0,1 1 0,-1 0 0,1 0 0,0 0 0,5-2 0,-8 4 26,1 0 0,-1 0 1,1 1-1,-1-1 1,1 1-1,-1-1 0,1 1 1,0-1-1,-1 1 0,1 0 1,0 0-1,-1 0 1,1 0-1,0 0 0,-1 0 1,1 0-1,-1 1 0,1-1 1,0 1-1,-1-1 1,1 1-1,-1-1 0,1 1 1,-1 0-1,1 0 0,-1 0 1,3 1-1,4 9 2,-4-7-2,-1 0-1,1 0 1,-1 1-1,0 0 0,0-1 1,-1 1-1,3 6 1,0 5 163,-1 1 0,0 0 0,-1 0 0,-1 0 1,-1 0-1,0 19 0,-2-13-96,-1 1 0,-1 0 0,-12 43 0,4-13 52,8-39-26,0-1-1,0 1 1,-1-1-1,-8 18 1,4-13-54,1 1 1,-7 31-1,0-2 77,0 0-113,7-24 311,-9 23 1,16-48-318,0-1 0,0 1 0,0 0 0,0 0 0,0-1 0,-1 1 0,1 0 0,0 0 0,0-1 0,0 1 0,0 0 1,0 0-1,0 0 0,-1-1 0,1 1 0,0 0 0,0 0 0,0 0 0,-1-1 0,1 1 0,0 0 0,0 0 0,0 0 0,-1 0 0,1 0 0,0 0 0,0 0 0,-1-1 0,1 1 0,0 0 0,0 0 0,-1 0 0,1 0 0,0 0 0,-1 0 0,1 0 0,0 0 0,0 0 0,-1 1 0,1-1 0,0 0 0,0 0 0,0 0 0,-1 0 1,1 0-1,0 0 0,0 0 0,-1 1 0,1-1 0,0 0 0,0 0 0,0 0 0,-1 0 0,1 1 0,0-1 0,0 0 0,0 0 0,0 0 0,0 1 0,0-1 0,-1 0 0,1 0 0,0 1 0,0-1 0,0 0 0,0 0 0,0 1 0,0-1 0,0 0 0,-1-2 49,0-1 0,0 1 0,0-1 0,1 1 0,-1-1 0,1 0 0,-1-3 0,3-24-6,1 0 0,1 1 0,2-1 0,11-33 0,-7 29-136,2 2 0,2 0 0,0 0 0,2 1 0,26-36 0,3 3-69,66-69-1,-76 95-132,70-58-1,-96 90 143,0 0 0,0 0 1,0 1-1,1 0 0,0 1 0,13-4 0,-21 7 112,-1 1 0,1-1 0,-1 1 0,0 0 0,1-1 0,-1 1 0,1 0 0,-1 0 0,1 0 0,-1 0 0,1 1 0,-1-1 0,1 0-1,-1 1 1,0-1 0,1 0 0,-1 1 0,0 0 0,1-1 0,-1 1 0,0 0 0,0 0 0,1 0 0,-1-1 0,0 1 0,0 0 0,0 1 0,0-1-1,0 0 1,0 0 0,-1 0 0,1 0 0,0 1 0,-1-1 0,1 0 0,0 1 0,-1-1 0,1 2 0,1 4 5,-1-1 0,0 0 0,0 0 0,0 1 1,-1-1-1,0 1 0,-1 9 0,-1 5 73,0 1 71,-1 0 0,0 0 0,-2-1 0,-1 1 0,-10 26 0,-26 34 266,-1 2 41,36-69-286,1-1-1,1 1 1,-6 28-1,10-37-100,0 0 0,1 0 0,0 1 0,0-1 0,0 0 0,0 1 0,1-1 0,0 0 0,1 0 0,-1 0 0,1 0 0,0 0 0,3 6 0,-2-7 29,0 0 0,0-1 0,1 1 0,-1-1 0,1 0 0,0 0 0,0 0 0,0 0 0,1-1 0,-1 0 0,1 1 0,0-2 0,0 1 0,8 3 0,-6-3-26,0 0-1,1-1 1,-1 0 0,1 0-1,-1 0 1,1-1-1,0 0 1,-1-1-1,1 0 1,0 0-1,-1 0 1,1-1 0,0 0-1,10-3 1,55-26-1290,-51 21 470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9:18.9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1 450 2080,'0'0'4629,"10"3"-3157,-8-1-1298,1-1-1,-1 1 1,1-1 0,-1 0-1,1 0 1,0 0-1,-1 0 1,1 0 0,0-1-1,0 1 1,4-1-1,36 0 849,-23 0-415,48-2 452,109-17-1,103-17-427,30-3-120,-54 1-207,95-12 448,153-18-166,-195 33-149,49 4 112,-92 10-90,34-3 80,219-21 373,-53 6-3,-428 37-847,19-3-17,43-1-432,-80 2-1701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9:19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1 100 3392,'0'-1'141,"0"0"-1,0 0 1,0 1 0,0-1-1,0 0 1,1 0 0,-1 0 0,0 0-1,0 1 1,1-1 0,-1 0-1,1 0 1,-1 1 0,1-1 0,-1 0-1,1 0 1,-1 1 0,1-1-1,0 1 1,-1-1 0,1 0 0,0 1-1,-1-1 1,1 1 0,0 0-1,0-1 1,-1 1 0,1 0 0,0-1-1,0 1 1,0 0 0,0 0-1,-1 0 1,1-1 0,0 1 0,0 0-1,0 0 1,1 1 0,5 1 870,-6-2-930,0 1 0,1-1 0,-1 1 0,0-1 0,0 1 0,1-1 0,-1 1 0,0 0 0,0-1 0,0 1 0,0 0 0,0 0 0,0 0 0,0 0 0,0 0 0,0 0 0,0 0 0,0 0 0,-1 0-1,1 1 1,0-1 0,-1 0 0,1 2 0,9 34 709,3 42-1,-8-50-570,65 282 1484,-65-292-1641,20 54 222,-5-18 333,-20-55-574,0 0 0,0 0-1,0 1 1,0-1 0,0 0 0,0 0-1,0 1 1,1-1 0,-1 0 0,0 1-1,0-1 1,0 0 0,0 0-1,1 0 1,-1 1 0,0-1 0,0 0-1,0 0 1,1 0 0,-1 1 0,0-1-1,0 0 1,1 0 0,-1 0 0,0 0-1,1 0 1,-1 0 0,0 0-1,0 1 1,1-1 0,-1 0 0,0 0-1,1 0 1,-1 0 0,0 0 0,0 0-1,1-1 1,12-7 614,8-16-309,-10 6-205,0-2 0,-1 0 1,10-28-1,16-68-14,-13 39-175,42-97-133,-54 149 141,1 1-1,2 1 0,0 0 0,31-38 0,-32 45-222,-10 11-319,0 1-1,0 0 1,8-7 0,-9 9 4,-1 1 0,1 0 1,-1 0-1,1 0 0,0 0 0,0 0 0,0 1 0,3-2 0,3 1-949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9:20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15 4992,'-9'-7'4117,"18"11"-1312,13-14-511,-16 10-2170,0-1 0,1 1 0,-1-1 0,0 2 0,1-1 1,9 3-1,-15-3-109,1 1 1,-1 0-1,0-1 1,1 1 0,-1 0-1,0 0 1,0-1-1,0 1 1,0 0-1,0 0 1,0 1-1,0-1 1,0 0-1,0 0 1,0 0-1,-1 1 1,1-1 0,0 0-1,-1 0 1,1 1-1,-1-1 1,0 1-1,1 1 1,0 1 22,-1-1 0,0 1 0,0-1 0,0 1 0,0-1 0,0 1 0,-1-1 0,-1 6 0,-2 3 63,-1 0 0,0 0 0,-12 19 1,-8 16 388,24-46-442,1 0 0,-1 0 0,0 0 0,1 1 0,0-1 0,-1 0 0,1 0-1,0 1 1,-1-1 0,1 0 0,0 0 0,0 1 0,0-1 0,0 0 0,1 1-1,-1-1 1,0 0 0,0 0 0,1 1 0,-1-1 0,1 0 0,-1 0-1,1 2 1,0-2-9,0-1 0,1 1-1,-1 0 1,0 0 0,0 0-1,1-1 1,-1 1-1,0 0 1,1-1 0,-1 0-1,0 1 1,1-1 0,-1 0-1,1 1 1,-1-1-1,3 0 1,7-1 9,0 0 0,-1 0 0,1-1-1,10-3 1,-19 4-55,10-2-1134,1 0 1,0 1 0,0 0-1,0 1 1,22 1-1,-8 2-1109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9:28.8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547 21 2240,'-25'-9'4451,"19"7"-4100,1 0 0,0 0 0,-1 0 0,0 1 0,1 0 0,-1 0 0,0 0 0,-10 1 0,4 1-197,10-1-135,0 0 0,0 0-1,-1 1 1,1-1 0,0 1 0,0-1-1,-1 1 1,1 0 0,0 0 0,0 0-1,-2 1 1,-4 3 11,1 0-1,1 0 1,-1 1-1,1 0 1,0 1-1,0-1 1,1 1-1,-1 0 1,2 0-1,-1 1 1,1-1-1,-5 14 1,-31 88 245,-48 212-1,34 6 296,22 9 651,28-297-1108,-21 449 479,12-332-330,8-113-136,-14 63 1,6-39-98,-18 58 569,25-109-441,-3 10 329,8-25-444,1 1 0,0-1-1,-1 0 1,1 0 0,0 0-1,0 1 1,0-1 0,0 0 0,0 0-1,0 0 1,0 1 0,1-1-1,-1 0 1,2 4 645,6-10-511,18-7-297,1 2 1,-1 1-1,1 1 1,1 1-1,0 1 0,0 2 1,39-2-1,-54 7 102,0 1 0,0 0 0,0 0 0,0 2 0,0-1 0,-1 2 0,1 0 0,16 9 0,-1-1 41,-23-11 7,-5-2-32,1 1 1,-1-1 0,1 1-1,0-1 1,-1 0 0,1 0-1,-1 1 1,1-1 0,0 0-1,-1 0 1,1 0-1,-1 0 1,1 1 0,0-1-1,-1 0 1,1 0 0,0 0-1,-1 0 1,1-1 0,0 1-1,-1 0 1,1 0 0,-1 0-1,1 0 1,0-1 0,6-2-606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9:30.1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1 773 2560,'1'-2'3424,"12"-3"-1654,33-7-902,-16 3-274,0 1-270,-10 2-57,0 0 0,27-12 0,-29 9-195,0-1-1,-2-1 1,1 0 0,-1-1 0,-1-1-1,0 0 1,-1-1 0,15-18-1,2-10 204,49-82 0,4-47 141,-76 154-339,-1-1 0,-1 0 0,6-30 1,-10 41-78,-1-1 0,0 0 1,-1 0-1,0 1 1,0-1-1,-1 0 1,1 0-1,-2 1 1,1-1-1,-1 1 1,-6-15-1,7 20-23,0-1 0,-1 1 0,1 0 0,-1-1 0,1 1 0,-1 0 0,0 0 0,0 0 0,0 0 0,0 0 0,-1 1 0,1-1 0,0 1 0,-1-1 0,1 1 0,-1 0 0,1 0 0,-1 0 0,1 0 0,-1 1 0,0-1 0,0 1 0,1-1 0,-1 1 0,0 0 0,0 0 0,0 0 0,1 0 0,-1 1 0,-5 0 0,-1 2 41,-1-1 0,1 1 0,0 1 0,0 0-1,0 0 1,1 1 0,-15 10 0,10-6 116,0 2-1,2-1 1,-1 2 0,1-1 0,1 2 0,0-1 0,1 1 0,-14 25 0,-8 20 184,-27 70 1,47-98-197,2-1 0,0 2 0,2-1 1,-5 53-1,12-74-77,0 1-1,1 0 1,0-1-1,0 1 1,1-1 0,0 0-1,1 1 1,4 9 0,-1-5 61,1 0 0,0-1 1,0 0-1,15 18 0,33 32 716,-53-61-787,0 0 0,0 0 0,-1-1 1,1 1-1,0-1 0,1 1 0,-1-1 1,0 0-1,0 0 0,1 0 1,-1 0-1,0 0 0,1-1 0,-1 1 1,1-1-1,-1 1 0,1-1 1,-1 0-1,1 0 0,-1 0 0,1 0 1,-1-1-1,1 1 0,-1-1 1,0 1-1,1-1 0,-1 0 0,0 0 1,4-2-1,7-4 93,0 0-1,0-1 1,22-19 0,-11 8-66,134-74 78,-83 52-173,-71 39-4,-1 0-1,1 0 1,0 1-1,0 0 1,-1-1-1,1 1 1,0 1-1,0-1 1,7 0-1,-10 1 36,0 0 0,0 0 0,0 0 0,1 0 0,-1 1 0,0-1-1,0 0 1,0 1 0,0-1 0,0 0 0,0 1 0,0-1-1,0 1 1,0 0 0,0-1 0,0 1 0,-1 0 0,1-1 0,0 1-1,0 0 1,-1 0 0,1 0 0,0 0 0,-1 0 0,1 0-1,-1 0 1,1 0 0,-1 0 0,1 0 0,-1 0 0,0 0 0,0 0-1,1 0 1,-1 0 0,0 0 0,0 0 0,0 0 0,0 2-1,-1 3 16,0 0-1,-1 1 0,1-1 0,-1 0 0,0 0 0,-1-1 0,0 1 1,0 0-1,0-1 0,0 0 0,-5 7 0,2-5 73,1 2 0,-6 12-1,14-21 80,0-1 0,0 0 0,0 0 0,0 1-1,0-2 1,5-1 0,12-5-57,11-6-174,1 1 1,0 3-1,48-11 0,-79 20 25,1 1 1,-1 0-1,1 0 0,0-1 1,0 1-1,-1 0 1,1 1-1,0-1 0,-1 0 1,1 0-1,0 1 0,-1-1 1,1 1-1,1 0 0,0 1-8,-1 0 0,0 0 1,0 0-1,0 0 0,0 1 0,0-1 0,3 5 0,2 5 220,10 23-1,-14-27-90,0-1 0,1 1 0,0-1 1,0 0-1,0 0 0,1 0 0,1-1 0,7 9 0,-10-12-40,0-1 1,1 1-1,-1-1 0,1 0 1,-1 1-1,1-2 1,7 4-1,-9-4-48,0-1 0,0 0 0,1 1 0,-1-1 0,0 0 0,0 0 0,1 0 0,-1-1 0,0 1 0,0-1 0,0 1 0,0-1 0,0 1 0,0-1-1,4-2 1,25-15-6732,-21 12 4411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28:43.1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57 4480,'5'-8'2005,"-5"8"-1956,1 0 0,-1 1 0,1-1 0,-1 0 0,0 1 0,1-1 0,-1 0 0,1 1 0,-1-1 0,1 0 0,0 0-1,-1 0 1,1 0 0,-1 1 0,1-1 0,-1 0 0,1 0 0,-1 0 0,1 0 0,0 0 0,-1 0 0,2-1 0,14 0 926,31-6 1225,32-5-400,148 8-778,-143 5-822,-80-1-143,2 0-471,1 0 0,0 0 0,0-1-1,0 0 1,0 0 0,-1 0 0,1-1 0,7-3 0,18-13-1820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9:32.5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119 185 2912,'-2'1'144,"-1"-1"1,1 1-1,-1-1 1,1 0-1,-1 0 1,0 0-1,1 0 1,-1 0-1,1-1 1,-4 0-1,5 1-19,0-1-1,-1 1 0,1 0 1,0-1-1,-1 1 1,1 0-1,0 0 0,-1 0 1,1 0-1,-1 0 1,-1 1-1,1 0 49,0-1-1,0 0 1,0 0 0,0 0 0,0 0-1,0 0 1,-4-1 0,4 1 84,-1-1-1,0 0 1,1 0 0,-1-1 0,0 1-1,-2-2 1,5 3-229,-1-1 1,1 1-1,-1 0 0,1 0 0,0-1 0,-1 1 1,1 0-1,-1-1 0,1 1 0,0 0 0,-1-1 1,1 1-1,0-1 0,-1 1 0,1 0 0,0-1 1,0 1-1,0-1 0,-1 1 0,1-1 0,0 1 1,0-1-1,0 1 0,0-1 0,0 1 0,0-1 1,0 1-1,0-1 0,0 1 0,0-1 0,0 1 1,0-1-1,0 1 0,0-1 0,0 1 1,1-1-1,-1 1 0,0 0 0,0-1 0,1 1 1,-1-1-1,0 1 0,0-1 0,1 1 0,10-12 164,1 1 0,0 1 0,22-14 0,-1 3-59,48-22-1,-67 36-100,1 2-1,0 0 1,0 0-1,0 1 1,0 1-1,22-2 1,-33 5-40,1 0 1,-1 0-1,0 0 1,0 1 0,1-1-1,-1 1 1,0 0-1,0 0 1,0 1-1,0-1 1,0 1 0,-1 0-1,1 0 1,0 0-1,-1 0 1,1 1-1,-1-1 1,0 1 0,0 0-1,0 0 1,3 4-1,-2-2 42,-1 0-1,0 1 0,0-1 0,-1 1 1,0-1-1,0 1 0,0 0 1,0 0-1,-1 0 0,0 0 0,0 0 1,-1 0-1,0 0 0,0 8 1,-1-2 7,-1-1-1,0 1 1,0-1 0,-1 0 0,-1 1 0,0-1 0,0-1 0,-1 1 0,-1 0 0,1-1-1,-13 16 1,-30 29 460,-94 84 0,74-75-137,-59 48 1332,123-105-1340,10-6-229,20-7-137,-19 4 59,42-6 76,0 1 0,1 2 0,-1 3-1,67 5 1,-92-2-925,47-5 0,-70 4 604,0 0 0,0 0 0,0 0-1,0 0 1,0 0 0,0-1 0,0 1-1,0 0 1,0-1 0,0 1 0,0-1 0,0 1-1,0-1 1,0 0 0,-1 1 0,1-1 0,0 0-1,0 1 1,-1-1 0,1 0 0,0 0-1,-1 0 1,2-1 0,6-10-1937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9:33.3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49 3328,'2'-2'3542,"1"14"-2311,2 18-730,-5 19 289,2 0-1,9 52 0,8 32 673,-15-108-1329,-2-12-41,1 0 0,0-1 0,0 1 1,1-1-1,1 0 0,6 11 0,21 37 874,-32-60-929,0 1 0,0-1 0,0 0 0,1 0 0,-1 0 0,0 1 0,0-1 0,0 0 0,1 0 0,-1 0 0,0 0 0,0 0 0,0 1 1,1-1-1,-1 0 0,0 0 0,0 0 0,1 0 0,-1 0 0,0 0 0,0 0 0,1 0 0,-1 0 0,0 0 0,0 0 0,1 0 0,-1 0 0,0 0 1,0 0-1,1 0 0,-1 0 0,0 0 0,0 0 0,1 0 0,-1-1 0,11-8 348,6-14-115,22-42 299,4-5-413,11-43-144,13-23-104,-40 86-145,19-33 464,-11 33-4201,-27 44 2284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9:33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9 2912,'-3'-8'7322,"7"8"-7242,-3 1-73,0-1 0,0 1 0,0-1-1,0 1 1,0-1 0,0 1-1,0-1 1,0 1 0,-1 0 0,1 0-1,0-1 1,0 1 0,-1 0 0,1 0-1,-1 0 1,1 0 0,0 0-1,-1 0 1,0 0 0,1 0 0,0 1-1,-1 1 39,0-1-1,0 1 0,1-1 0,-2 1 0,1-1 1,0 1-1,0 0 0,-2 4 0,-1 4 168,-1-1-1,-1 0 1,-6 12-1,10-20-195,0 0 33,0 1-1,0 0 1,0 0-1,0 0 0,0 0 1,0 0-1,1 0 1,-1 0-1,1 0 1,0 0-1,0 0 1,0 0-1,0 0 0,1 1 1,-1-1-1,1 0 1,1 4-1,-1-5 12,0 0 0,0 0 0,0 0 1,0 0-1,0 0 0,1-1 0,-1 1 0,1 0 0,-1 0 0,1-1 0,0 1 1,-1-1-1,1 1 0,0-1 0,0 0 0,0 0 0,0 0 0,0 0 0,0 0 0,0 0 1,1-1-1,-1 1 0,4 0 0,63 2-62,-62-3-1351,6 5-3297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9:35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6 2144,'0'3'7722,"8"-3"-7396,18-4-159,0 1 0,34 2 0,-58 1-169,0 0-1,-1-1 1,1 2 0,0-1 0,0 0-1,-1 0 1,1 0 0,0 1 0,0-1-1,-1 1 1,1 0 0,0-1-1,-1 1 1,1 0 0,-1 0 0,1 0-1,-1 0 1,0 0 0,1 0-1,-1 0 1,0 1 0,0-1 0,1 0-1,-1 1 1,0-1 0,0 1-1,-1-1 1,1 1 0,0-1 0,0 1-1,-1 0 1,1-1 0,-1 1 0,0 0-1,1 0 1,-1-1 0,0 1-1,0 3 1,0 1 65,-1 0 1,0 0-1,0 0 1,0 0-1,-1-1 0,0 1 1,0-1-1,0 1 0,-1-1 1,-4 8-1,-32 41 734,-80 84 0,106-124-652,11-12-87,1-1 0,0 0 0,0 1 0,-1 0 0,1-1 0,0 1 1,0-1-1,0 1 0,-1 3 0,3-5-38,-1 1 0,0-1 0,0 0 0,0 1 0,0-1 0,0 0 1,1 0-1,-1 1 0,0-1 0,0 0 0,1 0 0,-1 0 0,0 1 0,0-1 0,1 0 0,-1 0 1,0 0-1,0 0 0,1 1 0,-1-1 0,0 0 0,1 0 0,-1 0 0,0 0 0,1 0 0,-1 0 0,0 0 1,1 0-1,-1 0 0,0 0 0,0 0 0,1 0 0,0 0 0,-1 0 17,23-2 331,1 0 1,31-8-1,-11 2-182,33-7-146,27-4 128,-69 14-4024,-25 7 2080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9:37.1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15 110 3552,'-4'-2'255,"-1"-2"735,9-3 593,-3 7-1507,-1 0 0,0 0 1,0 0-1,0 0 0,0 0 0,1 0 1,-1-1-1,0 1 0,0 0 0,0 0 1,1 0-1,-1 0 0,0 0 0,0 0 1,0 0-1,1 0 0,-1 1 0,0-1 1,0 0-1,2 1 610,-2-1-610,2 11 1227,-5 19-835,2-26-224,-4 29 373,2-17-377,0 1-1,1 0 0,1 0 0,2 26 1,-1-22 88,0-17-154,0 0 1,0 0-1,0 0 0,2 7 1,-2-11-155,0 0 1,0 1 0,0-1-1,0 0 1,0 0 0,0 0 0,0 0-1,0 1 1,0-1 0,0 0-1,0 0 1,0 0 0,0 0-1,0 1 1,0-1 0,0 0 0,0 0-1,1 0 1,-1 0 0,0 0-1,0 0 1,0 1 0,0-1-1,0 0 1,0 0 0,1 0 0,-1 0-1,0 0 1,0 0 0,0 0-1,0 0 1,1 0 0,-1 0 0,0 0-1,0 1 1,0-1 0,0 0-1,1 0 1,-1 0 0,0 0-1,0 0 1,0-1 0,7-6 688,7-17 43,-13 21-725,15-27-6,1 1 0,2 1-1,1 1 1,0 1 0,2 0-1,1 2 1,42-35 0,-47 43-98,12-10 115,-28 25-90,0-1 0,0 1 0,0-1 0,0 1 0,0 0 1,0 0-1,0 0 0,0 0 0,1 1 0,-1-1 0,4 0 0,-5 1 52,-1 1-1,0-1 1,0 1 0,0-1-1,1 0 1,-1 1 0,0-1-1,0 1 1,0-1 0,0 1-1,0-1 1,0 0-1,0 1 1,0-1 0,0 1-1,0-1 1,0 1 0,0-1-1,0 0 1,-1 1-1,1-1 1,0 1 0,0 0-1,-5 16 143,4-14-147,-10 26 42,8-23 13,0 0 1,1 0-1,0 0 0,0 1 1,1-1-1,-2 11 1,3-17-32,0 0 1,0 1-1,0-1 1,0 0-1,1 0 1,-1 0 0,0 1-1,0-1 1,0 0-1,0 0 1,0 0 0,1 0-1,-1 1 1,0-1-1,0 0 1,0 0 0,1 0-1,-1 0 1,0 0-1,0 0 1,1 0-1,-1 1 1,0-1 0,0 0-1,0 0 1,1 0-1,-1 0 1,0 0 0,0 0-1,1 0 1,-1 0-1,0 0 1,0 0 0,1-1-1,10 0 360,-10 1-196,23-5 137,36-13 0,-11 3-176,-26 8-256,38-18 0,-44 17-49,0 1 0,0 1 0,1 0 0,18-3 0,-34 9 151,-1 0 1,0 0-1,0 0 0,1 0 0,-1 0 0,0 0 0,1 0 1,-1 0-1,0 0 0,0 1 0,1-1 0,-1 1 0,0-1 1,0 1-1,0-1 0,0 1 0,0 0 0,0-1 1,0 1-1,0 0 0,0 0 0,0 0 0,0 0 0,0 0 1,0 0-1,-1 0 0,1 0 0,0 0 0,-1 0 1,2 2-1,0 4 19,0-1 0,0 1 0,-1-1 0,2 12 0,-2-9 37,1 15 112,0-1 0,-4 31 0,1-7-40,-3-10-7702,3-21 5051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9:38.0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9 102 1824,'-8'0'6613,"32"0"-2846,-10-1-4809,126-15 2290,-26 2-954,87 1 95,-101 8-234,302-6 373,26 7 282,29-3 49,-7 1-64,-279 4-677,314-6 265,-302 5-211,89-4-99,-254 4-771,-15 1-531,-18 4-3718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9:41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254 35 1984,'0'0'43,"0"-1"0,0 1 0,0 0-1,0 0 1,0 0 0,0-1 0,0 1 0,0 0 0,-1 0 0,1 0 0,0 0 0,0-1-1,0 1 1,0 0 0,0 0 0,-1 0 0,1 0 0,0 0 0,0 0 0,0-1-1,0 1 1,-1 0 0,1 0 0,0 0 0,0 0 0,0 0 0,-1 0 0,1 0 0,0 0-1,0 0 1,0 0 0,-1 0 0,1 0 0,0 0 0,-1 0 82,1 0 0,-1 0 0,1 0 0,-1 0 0,1 0 0,-1 0 0,1-1 0,-1 1 0,1 0 0,-1 0 0,1-1 0,-1 1 0,1 0 0,0 0 0,-1-1 0,1 1 0,-1 0 0,1-1 0,0 1 0,-1-1-1,1 0 1,-20-16 3219,13 10-1904,6 7-1124,2 2-258,0-2-90,-10 17 256,-4 34 310,4 0 1,1 0 0,-1 83-1,12-22 309,-3-111-797,0 0 1,0 0-1,1 0 0,-1 0 0,0 0 1,0 0-1,0 0 0,-1-1 1,1 1-1,0 0 0,0 0 1,0 0-1,-1 0 0,1 0 0,0 0 1,-1 0-1,1-1 0,-1 1 1,1 0-1,-1 0 0,1 0 1,-1-1-1,0 1 0,1 0 1,-1-1-1,0 1 0,1-1 0,-1 1 1,0-1-1,0 1 0,0-1 1,0 1-1,1-1 0,-1 0 1,0 1-1,0-1 0,-2 0 1,-6 4 6,-8 4-208,0 1 1,1 0-1,-19 16 0,32-23 145,-15 13-5,17-13 17,-1 0-1,1 0 1,-1-1 0,0 1-1,0-1 1,1 1-1,-1-1 1,0 0-1,0 0 1,-1 0 0,1 0-1,0 0 1,0 0-1,0-1 1,-3 1 0,213-9 552,-179 6-162,-1 0 0,36-9 0,-31 5-2024,1 1-3277,-21 4 3144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9:41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23 2560,'-20'-4'832,"19"4"-673,0 0 1,0 0-1,0 0 0,-1 0 1,1 0-1,0 0 1,0 1-1,0-1 0,0 0 1,0 0-1,-2 2 1,-4-1 2076,-3 0 346,17-1-1178,21-1-350,41-8-81,84 1 1,-89 2-3022,-46 10 480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9:42.6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474 1 3328,'-14'53'3818,"9"-45"-3574,0 1 0,-1-1 0,0 0 0,-9 9 0,4-4 222,1-2-150,0-1 0,-1 0 1,-1-1-1,0 0 1,-14 8-1,-9 6 186,-176 132 964,182-131-1201,22-17-178,-1-1 0,1 0-1,-1 0 1,-15 7 0,23-13-82,0 0 0,0 0-1,0 0 1,0 0 0,0 0 0,0 0 0,-1 0 0,1 0 0,0 0-1,0 0 1,0 1 0,0-1 0,0 0 0,0 0 0,0 0 0,0 0-1,0 0 1,-1 0 0,1 0 0,0 0 0,0 0 0,0 0 0,0 0-1,0 1 1,0-1 0,0 0 0,0 0 0,0 0 0,0 0-1,0 0 1,0 0 0,0 0 0,0 1 0,0-1 0,0 0 0,0 0-1,0 0 1,0 0 0,0 0 0,0 0 0,0 0 0,0 1 0,0-1-1,0 0 1,0 0 0,0 0 0,0 0 0,0 0 0,0 0 0,0 0-1,0 0 1,1 0 0,-1 1 0,0-1 0,0 0 0,0 0 0,0 0-1,0 0 1,0 0 0,0 0 0,0 0 0,1 0 0,11 5 129,18 3-78,-16-5-58,0 1-1,-1 0 1,1 1-1,-1 0 1,0 1 0,0 1-1,14 9 1,-7-2-21,0 1-1,-1 0 1,24 27 0,-25-23 152,0 0-1,-2 1 1,-1 0 0,0 2 0,-2 0-1,14 27 1,-22-29 3,-5-16-94,1 1 1,0-1 0,0 0-1,3 6 1,-3-9-193,-1 0-1,1 0 1,-1-1 0,1 1 0,-1 0-1,1 0 1,-1-1 0,1 1 0,0 0 0,-1-1-1,1 1 1,0-1 0,0 1 0,0-1-1,-1 1 1,1-1 0,0 1 0,0-1 0,0 0-1,0 0 1,0 1 0,0-1 0,0 0-1,0 0 1,1 0 0,14 0-1659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9:43.3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8 2720,'-2'-1'200,"-1"0"-1,1 0 1,0 0 0,-1 0 0,1 0 0,0 1-1,-1-1 1,-3 1 0,6 0-97,-1 0 0,0 0 1,0 0-1,1 1 0,-1-1 1,0 0-1,0 0 0,1 1 1,-1-1-1,0 1 0,1-1 1,-1 0-1,0 1 0,1-1 1,-1 1-1,1 0 0,-1-1 1,1 1-1,-1-1 0,1 1 1,-1 0-1,1-1 0,0 1 1,-1 0-1,1 0 0,0-1 1,0 1-1,-1 1 0,-2 7 845,0-1-373,1-1 1,0 0-1,-2 12 0,4-16-496,0-1 0,0 1 0,0 0-1,0-1 1,1 1 0,-1 0 0,1-1 0,0 1-1,-1-1 1,1 1 0,0-1 0,0 1 0,3 4-1,4 3 178,1 0-1,0 0 1,0 0-1,0-1 1,1-1 0,1 0-1,0 0 1,0-1-1,0 0 1,1-1-1,13 5 1,23 13-203,-46-24-5,0 10-75,-2-9 31,1 0 1,-1 0 0,0 0 0,0 0 0,1 0 0,-1 0 0,0 0 0,0 0 0,0 0 0,0 0 0,0 2 0,-11 48 91,-1-1 0,-36 93 0,8-41 57,-14 35 457,30-74-3090,21-54-411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2:23.4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14 300 2496,'-14'-3'4922,"21"-5"-3807,-1 2-850,0 1 1,-1-1-1,1 0 0,-1-1 0,9-12 1,-1 0 131,0 3-310,1 2-1,15-14 1,0 0 11,-9 10-128,0 0 0,1 2 1,0 0-1,2 1 0,0 1 0,39-17 1,-60 30 33,0 0 0,1 0 0,-1 0 1,0 1-1,1-1 0,-1 1 0,0-1 0,1 1 1,-1 0-1,1 0 0,-1 0 0,0 0 1,1 0-1,-1 1 0,1-1 0,-1 1 1,4 1-1,-3 0 26,0-1 1,0 2-1,0-1 1,0 0-1,0 1 1,-1-1 0,1 1-1,-1 0 1,0 0-1,0 0 1,3 5-1,2 4 60,-1 1-1,0-1 1,-1 1-1,0 0 0,-1 0 1,-1 0-1,0 1 1,-1-1-1,0 1 1,-1 0-1,-1-1 1,-2 23-1,1-20 125,-1 0 0,-1 0 0,-1 0 0,-9 26 0,9-33-154,0-1 0,0 1 0,-1-1 0,0 0 0,-1 0 0,0-1 0,0 1-1,-1-1 1,-8 7 0,8-8 26,0 0-1,0 0 0,0-1 1,-1-1-1,1 1 0,-1-1 1,0 0-1,-1-1 0,1 0 1,-11 2-1,-5 1 539,53-14-859,-26 8 231,95-9-273,-81 8 159,0 2 0,0 0 1,30 5-1,-38-4 132,1 0 0,-1 1-1,0 0 1,0 0 0,0 1-1,0 0 1,-1 0 0,1 1-1,-1 0 1,0 1 0,-1 0-1,1 0 1,-1 1 0,-1-1-1,11 14 1,-6-5 77,-1 0-1,-1 1 1,0 1 0,-1 0-1,0 0 1,-2 0 0,0 1-1,-1 0 1,-1 0 0,0 0-1,1 35 1,-5-46-15,0 1 0,-1-1 0,0 1 0,0-1 0,0 1 0,-1-1 0,-1 0 0,1 0 0,-1 0 0,0 0 0,-1 0 0,1 0 0,-10 11 0,9-13 9,-1 0-1,0-1 0,0 1 1,-1-1-1,1 0 1,-1 0-1,0-1 1,0 0-1,0 0 1,0 0-1,-1 0 1,1-1-1,-1 0 1,1-1-1,-14 2 1,1-2 32,-1-1 0,1-1 1,-33-5-1,28 0-34,-1-1 1,2 0-1,-36-17 0,5 2-144,47 19 50,-1 1 0,-13-3-1,19 5-107,0-1-1,0 1 0,0 0 0,0 0 0,0 0 0,0 0 0,-1 1 0,1-1 1,0 0-1,0 1 0,0-1 0,1 1 0,-4 1 0,5-2-5,-1 1 0,0 0 0,1-1 0,-1 1-1,1-1 1,-1 1 0,1 0 0,0-1 0,-1 1 0,1 0 0,-1 0-1,1-1 1,0 1 0,0 0 0,0 0 0,-1 0 0,1-1 0,0 1 0,0 0-1,0 0 1,0 0 0,0-1 0,0 1 0,0 0 0,1 0 0,-1 0-1,0-1 1,0 1 0,1 0 0,0 1 0,0 1-644,1 0 1,-1 1-1,1-1 1,0 0-1,3 4 1,9 10-1328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9:45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318 3 3712,'9'-3'2884,"-9"4"-2790,-1-1 1,0 1-1,1-1 0,-1 0 0,1 1 0,-1-1 0,1 1 1,-1-1-1,1 1 0,-1-1 0,1 1 0,0 0 1,-1-1-1,1 1 0,0 0 0,0-1 0,-1 1 0,1 0 1,0 0-1,-3 5 59,1 0 1,-1 0 0,0-1-1,0 1 1,-1-1-1,0 0 1,-5 6 0,-36 32 653,22-23-438,-5 7 64,-31 39 0,46-50-337,1 1-1,1 1 1,0 0-1,-9 24 1,7-9 20,1 1 0,2 0-1,1 0 1,1 1 0,3 0 0,-3 61 0,8-83-53,1-1 1,0 1-1,1-1 1,0 1 0,1-1-1,1 0 1,8 20 0,-9-25-9,1 0 1,0 0 0,0 0 0,0-1 0,1 1 0,0-1-1,0 0 1,1-1 0,0 1 0,0-1 0,0 0 0,0-1-1,11 6 1,-5-4 269,0 0 0,19 5 1,-26-10-584,1 0 1,-1 0 0,1 0 0,-1 0 0,1-1 0,-1 0 0,1 0 0,8-2 0,7-3-1087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9:46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14 2816,'-2'-4'217,"0"-2"510,2 6-714,0-1 1,0 1-1,0 0 1,0 0 0,0 0-1,0 0 1,0 0-1,0 0 1,0 0-1,0 0 1,0-1 0,0 1-1,0 0 1,0 0-1,0 0 1,0 0-1,0 0 1,0 0 0,0 0-1,0 0 1,0-1-1,1 1 1,-1 0-1,0 0 1,0 0 0,0 0-1,0 0 1,0 0-1,0 0 1,0 0-1,0 0 1,0 0-1,0 0 1,1 0 0,-1 0-1,0 0 1,2 0 817,8 0 2049,-10 4-2625,1 0-1,-1 0 0,1 0 1,0 0-1,2 4 1,3 18 533,-1 37 81,-3-1 0,-9 93 1,6-126-464,1-21-196,0 0 1,-1 0-1,-2 13 1,1-13-723,5-1 96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9:46.9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10 5472,'-3'-10'4327,"16"17"-228,-5-3-4664,-2-1 829,1-1 0,0 1 0,-1-1 0,1-1 0,0 1 0,13 0 0,44-2 244,-30-1 16,-33 1-532,0 0 1,0 0-1,0 0 1,-1 0-1,1 0 1,0 0-1,0 0 1,0 0-1,-1-1 1,1 1-1,0 0 1,0 0-1,-1-1 1,1 1-1,0-1 1,-1 1-1,1-1 1,0 1-1,-1-1 1,1 1-1,0-1 1,-1 1-1,1-2 1,2-12-4682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9:47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5 821 3328,'-4'-6'4917,"4"5"-4764,1-16 2174,8-23-1262,-7 32-589,30-173 1523,-23 111-1649,23-79 0,-31 144-341,33-96 160,-29 90-170,0 1 1,1-1 0,0 1 0,0 0 0,1 1-1,1-1 1,8-7 0,6-4 9,0 2-1,2 0 1,34-20 0,-43 30-23,1 1 1,1 0 0,-1 1-1,1 1 1,0 0 0,34-6-1,-48 12-9,0 0 1,1-1-1,-1 1 0,1 0 0,0 0 0,-1 1 1,0-1-1,6 2 0,-8-2 19,0 1-1,-1-1 1,1 0 0,0 1 0,0-1-1,-1 1 1,1-1 0,0 1 0,-1-1-1,1 1 1,0-1 0,-1 1 0,1 0-1,-1-1 1,1 1 0,-1 0 0,1 0-1,-1-1 1,0 1 0,1 0 0,-1 0-1,0-1 1,1 1 0,-1 0 0,0 0-1,0 0 1,0 0 0,0 0 0,0-1-1,0 1 1,0 0 0,0 0 0,0 0-1,0 0 1,-1-1 0,1 2 0,-1 3 19,-1-1 1,1 0 0,-1 0-1,0 0 1,0 0 0,0-1 0,-1 1-1,1 0 1,-1-1 0,0 0-1,0 1 1,-6 4 0,-2 0 103,-1 0 0,-20 11 0,-1-1 8,-73 47 875,96-59-815,2 0-367,8-6 172,0 1 1,1-1-1,-1 1 0,0-1 0,0 1 1,1-1-1,-1 1 0,0-1 1,1 1-1,-1-1 0,0 1 1,1-1-1,-1 1 0,1-1 1,-1 0-1,0 1 0,1-1 1,-1 0-1,1 1 0,0-1 1,63 40-273,-43-28 205,-1 0-1,23 19 0,-34-24 59,-2 1 1,1-1-1,-1 1 0,0 1 1,0 0-1,-1 0 1,0 0-1,5 12 1,-10-18 31,0-1 1,0 0 0,-1 0 0,1 1 0,-1-1 0,0 0 0,1 1 0,-1-1 0,0 1 0,-1-1 0,1 0 0,0 1 0,-1-1 0,1 0 0,-1 1 0,1-1 0,-1 0 0,0 0 0,-2 4 0,1-3 16,0 1 0,-1-1 0,1 0 0,-1 0 0,1 0 0,-1 0 0,0-1 0,0 1 0,0-1 0,-1 0 0,1 0 0,-6 3 0,-12 4 94,-1-1-1,-1 0 0,1-2 1,-1-1-1,0 0 0,0-2 1,-1-1-1,1 0 0,-41-4 1,63 2-308,-1 0 1,1 0-1,-1-1 1,1 1-1,-1 0 1,1 0-1,-1-1 0,1 1 1,-1-1-1,1 0 1,0 1-1,-1-1 1,1 0-1,0 0 1,0 0-1,-1 0 1,1 0-1,0 0 0,0 0 1,0 0-1,0 0 1,0 0-1,0-1 1,1 1-1,-1 0 1,0-1-1,0-2 1,0 2-172,1 0 1,0 0 0,0 0 0,0 0-1,0 0 1,1 0 0,-1 0 0,0 0-1,1 0 1,-1 0 0,1 0 0,0 0 0,0 0-1,0 0 1,0 0 0,0 1 0,0-1-1,2-2 1,14-12-2133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9:48.4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38 3328,'-5'-2'462,"-8"-1"1394,17-1-595,0-1 0,0 1-1,9-7 1,-11 10-1235,0 0-1,-1 0 1,1 0 0,0 0 0,0 0 0,0 1 0,-1-1 0,1 0 0,4 0-1,-5 1-5,0 0-1,-1 0 1,1 0-1,0 1 0,0-1 1,0 0-1,0 0 1,0 0-1,-1 1 0,1-1 1,0 0-1,0 1 1,0-1-1,-1 1 0,1-1 1,0 1-1,0-1 1,-1 1-1,1-1 0,-1 1 1,1 0-1,-1-1 1,2 3-1,0 0-6,1 1 1,-1 1-1,-1-1 0,1 0 0,0 0 1,-1 1-1,0-1 0,0 1 0,0-1 1,-1 1-1,1-1 0,-1 1 1,0 0-1,0-1 0,-1 1 0,0-1 1,1 1-1,-1-1 0,-3 7 0,0-1 281,0 0-1,-1 0 1,0 0-1,-1-1 1,0 0-1,-13 17 1,18-26-263,1 0 1,0 0 0,0 0-1,0 0 1,-1 1-1,1-1 1,0 0-1,0 0 1,0 1 0,0-1-1,0 0 1,-1 0-1,1 1 1,0-1-1,0 0 1,0 0 0,0 1-1,0-1 1,0 0-1,0 0 1,0 1-1,0-1 1,0 0-1,0 1 1,0-1 0,0 0-1,0 0 1,1 1-1,-1-1 1,0 0-1,0 0 1,0 1 0,0-1-1,0 0 1,0 0-1,1 0 1,-1 1-1,0-1 1,0 0 0,0 0-1,1 0 1,-1 0-1,0 1 1,1-1-1,16 6 528,-9-5-422,-1-1 0,1 1 1,9-1-1,16-6-1739,0 0-4571,-23 5 3500,3 0 188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9:48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4 3648,'-3'-4'1488,"4"13"-747,6 16 272,24 53 502,6 13 149,19 36 262,-48-103-1630,-1 1 0,0 1-1,3 35 1,-1 116 1046,-9-143-1095,-3-1 0,0 0 1,-12 45-1,11-63-150,-1 1 0,0-1 0,-1-1 0,-1 1 0,0-1 0,-1 0 0,0-1 0,-2 0 0,1 0 0,-23 21-1,27-29-388,0-1-1,0-1 0,-1 1 0,0-1 1,0 0-1,0 0 0,0-1 0,0 0 0,-11 3 1,2-2-1324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9:50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17 2560,'-87'4'11233,"91"-3"-10819,12 2-216,-12-2-120,1-1 0,0 1 0,0-1 0,-1 0 0,1 0 0,0-1-1,0 1 1,6-3 0,12 0 64,257-12 1164,-209 15-1357,-34 1 246,-35-1 109,2-6-2602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9:51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1148 2144,'-13'16'9434,"15"-36"-8793,0 1-1,2 0 1,11-36-1,-2 6-167,0-20-233,-8 37-155,10-31 1,37-92 748,106-213 1,-147 345-861,1 1 1,1 1-1,1 0 1,1 1-1,0 0 1,2 1-1,0 1 1,1 1-1,1 0 1,1 2-1,0 0 1,1 1-1,35-18 1,-42 25-67,0 1 1,0 0-1,1 1 1,-1 1-1,1 0 1,21-2 0,-28 5 65,-2 0-34,0 0 0,0 1 0,0 0 0,0 0 0,6 2 0,-10-2 56,-1 0 0,0 1 0,0-1 0,1 1 0,-1-1 0,0 1 0,0-1 0,1 1 0,-1 0 0,0-1 0,0 1 0,0 0 0,0 0 0,0 0 0,0 0 0,0 0 0,-1 0 0,1 0 0,0 0 0,0 0 0,-1 1 0,1-1 0,-1 0 0,1 0 0,-1 1 0,1-1 0,-1 0 0,0 3 0,1 1 20,-1 0 0,-1 0 0,1 1 0,-1-1 0,0 0 0,0 0 0,0 0 0,-1 0 0,0 0 0,0-1 0,0 1 0,0 0 0,-1-1 0,-4 6 0,-5 6 41,0 0 0,-19 17 0,5-8 77,-2-1 0,-1-1 1,-1-2-1,-1-1 0,-44 22 0,32-22-59,30-16-95,1 2 1,-14 8-1,25-14 15,0 1 1,0-1-1,0 1 0,0 0 0,0-1 0,0 1 1,0 0-1,1 0 0,-1 0 0,0-1 0,0 1 1,1 0-1,-1 0 0,1 0 0,-1 0 0,1 0 1,-1 0-1,1 0 0,0 0 0,-1 1 0,1-1 1,0 1-1,0 0 3,0-1 0,1 0 0,-1 1 0,0-1 0,1 0 0,0 1 0,-1-1-1,1 0 1,0 0 0,-1 1 0,1-1 0,0 0 0,0 0 0,0 0 0,1 1 0,5 4-13,0 0-1,1-1 1,0 0-1,10 5 1,-14-8-15,5 3 45,95 55-119,-86-48 82,0 0 0,-1 2 0,23 22 1,-36-31 45,0-2-25,-1 0-1,0 0 1,0 0-1,-1 0 1,1 1-1,-1 0 1,0-1-1,1 1 1,-2 0-1,1 0 1,0 0-1,1 6 1,-3-9 19,0 0-1,0-1 1,0 1 0,0 0 0,0 0 0,0 0-1,0 0 1,0 0 0,0-1 0,0 1 0,-1 0-1,1 0 1,0 0 0,0-1 0,-1 1 0,1 0-1,-1 0 1,1-1 0,-1 1 0,1 0 0,-1-1-1,0 2 1,-1-1 11,0 1 1,0-1-1,0 0 0,0 1 1,0-1-1,0 0 0,0 0 1,-3 1-1,-4 0 48,0 0 0,0 0 0,-17 0 0,-8-1 248,-1-2 1,1-2-1,-1-1 0,-54-13 1,71 12-590,1-1 0,-1 0 0,-23-13 0,39 18 79,1 0 0,0 1 1,0-1-1,0 0 0,0 0 0,0 0 1,0 1-1,0-1 0,1 0 0,-1 0 1,0-1-1,0 1 0,1 0 0,-1 0 1,1 0-1,-1 0 0,1 0 0,-1-1 1,1 1-1,-1-2 0,1 2-15,1 0 0,-1 0 1,0 0-1,0 0 0,0 0 0,1 0 0,-1 0 1,0 0-1,1 0 0,-1 0 0,1 0 0,-1 0 0,1 0 1,-1 1-1,1-1 0,0 0 0,-1 0 0,1 1 1,0-1-1,0 0 0,0 1 0,0-1 0,-1 1 0,1-1 1,0 1-1,0-1 0,0 1 0,1-1 0,20-3-1794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9:52.5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82 4384,'-3'-12'1369,"2"11"-1247,1 0-1,-1 0 0,1 0 1,-1 0-1,1 0 0,0 0 1,0 0-1,-1 0 0,1 0 1,0 0-1,0 0 0,0-1 1,0 1-1,0 0 0,1 0 1,-1 0-1,0 0 0,0 0 0,1 0 1,-1 0-1,0 0 0,1 0 1,-1 0-1,1 0 0,0 0 1,-1 1-1,1-1 0,-1 0 1,1 0-1,0 0 0,0 1 1,0-1-1,-1 0 0,2 0 1,3-3 4,-1 0 0,1 0 0,0 0 0,1 1 0,-1 0 0,0 0 0,1 0 0,8-2 0,-11 4-114,-1 0-1,1 1 1,0-1-1,-1 1 0,1 0 1,0 0-1,-1 0 1,1 0-1,0 1 0,-1-1 1,1 1-1,0 0 1,-1-1-1,1 1 1,-1 0-1,1 1 0,-1-1 1,0 0-1,1 1 1,-1-1-1,0 1 1,2 1-1,-2-1 3,0 0 0,0 0-1,-1 0 1,1 0 0,-1 0 0,1 0 0,-1 0 0,0 0-1,0 1 1,0-1 0,0 0 0,0 1 0,0-1 0,-1 1-1,1-1 1,-1 1 0,0-1 0,0 1 0,0-1 0,0 1-1,0-1 1,0 1 0,-1-1 0,1 1 0,-1-1 0,0 1-1,0-1 1,0 0 0,-1 3 0,-2 4 143,-1 0-1,-1-1 1,1 1-1,-1-1 1,-13 13 0,-40 40 2563,59-61-2697,0 0 0,0 0 0,0 1 0,0-1 0,0 0 0,0 0 1,0 0-1,0 0 0,0 1 0,0-1 0,1 0 0,-1 0 0,0 0 0,0 0 1,0 0-1,0 0 0,0 0 0,0 1 0,0-1 0,1 0 0,-1 0 1,0 0-1,0 0 0,0 0 0,0 0 0,0 0 0,1 0 0,-1 0 1,0 0-1,0 0 0,0 0 0,0 0 0,1 0 0,-1 0 0,0 0 1,0 0-1,0 0 0,0 0 0,1 0 0,-1 0 0,0 0 0,0 0 1,0 0-1,0 0 0,0 0 0,1 0 0,10-1 143,16-1-124,45-7 156,64-8-2236,-112 15-4,5 1 261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9:53.6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306 11 2400,'-9'-9'702,"9"9"-677,0 0 0,0 0-1,0 0 1,0-1-1,0 1 1,0 0-1,-1 0 1,1 0 0,0 0-1,0 0 1,0 0-1,0 0 1,0 0-1,-1 0 1,1-1 0,0 1-1,0 0 1,0 0-1,0 0 1,-1 0-1,1 0 1,0 0 0,0 0-1,0 0 1,0 0-1,-1 0 1,1 0-1,0 0 1,0 0 0,0 0-1,0 0 1,-1 1-1,1-1 1,0 0-1,0 0 1,0 0 0,0 0-1,-1 0 1,1 0-1,0 0 1,0 0-1,0 1 1,0-1 0,0 0-1,0 0 1,0 0-1,-1 0 1,1 0-1,0 1 1,0-1 0,0 0-1,0 0 1,0 0-1,0 0 1,0 1-1,0-1 1,0 0-1,0 0 1,0 0 0,0 0-1,0 1 1,0-1-1,0 0 1,0 0-1,0 0 1,0 0 0,0 1-1,1 0 76,-1-1 0,0 1 0,0 0-1,1 0 1,-1 0 0,1-1 0,-1 1-1,1 0 1,-1 0 0,1-1 0,0 1 0,-1-1-1,1 1 1,0 0 0,-1-1 0,1 1 0,0-1-1,-1 0 1,1 1 0,0-1 0,0 0-1,1 1 1,23 7 617,-20-6-518,23 4 713,46 6 0,-7-2-246,-46-6-612,-9-3 91,0 2 0,-1-1-1,1 2 1,-1-1 0,1 2-1,19 9 1,-30-13-139,0 0-1,0 0 1,0-1 0,0 1 0,-1 0-1,1 0 1,0 0 0,-1 0 0,1 0-1,0 0 1,-1 0 0,1 0 0,-1 0-1,0 1 1,1-1 0,-1 0 0,0 0-1,0 0 1,1 3 0,-3 26 128,0-16-63,-4 38 101,-22 83 0,-25 51 15,23-89-51,8-24-8,-22 81 122,21-47 1,5 2 0,5 0-1,0 136 1,16-6 90,-3 86 241,1-310-443,1 0 1,6 30-1,-5-31 72,-1-9-130,0 1 0,0-1 1,0 1-1,1-1 0,6 10 1,1 2-21,-5 0 222,-5-17-254,1 1 0,-1-1 0,0 1 1,0-1-1,0 1 0,0-1 0,0 1 1,0-1-1,0 1 0,0-1 0,0 1 0,0-1 1,0 1-1,0-1 0,0 1 0,0 0 1,0-1-1,0 1 0,-1-1 0,1 0 0,0 1 1,0-1-1,-1 1 0,1-1 0,0 1 1,-1-1-1,1 1 0,0-1 0,-1 0 0,0 1 1,-11 8 776,-1-4-597,1 0 0,-1-1-1,0 0 1,-14 1 0,7-1-107,-17 5 225,-65 6-1,83-14-800,0-1 0,0-1 0,0 0 0,0-1 0,-28-8-1,25 4-3263,3 5 1109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2:24.7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41 3392,'1'-1'409,"0"-1"1,0 1-1,1-1 1,-1 1-1,0-1 1,1 1-1,-1 0 1,1 0-1,2-1 1,4-4 769,8-8 1475,-12 7-428,-5 8-2169,0 1 0,0-1 0,1 0 0,-1 1 1,0-1-1,1 0 0,-1 1 0,1-1 0,-1 1 0,0 1 0,1-2-4,0 1 1,-1-1-1,1 0 1,0 1-1,-1-1 1,1 0-1,-1 1 0,0-1 1,1 0-1,-1 0 1,0 0-1,0 0 1,0 0-1,0 0 0,-2 2 1,1-2-3,2-1-19,0 1 0,0-1 1,-1 0-1,1 0 0,0 0 1,0 1-1,0-1 1,-1 0-1,1 0 0,0 0 1,0 0-1,-1 1 0,1-1 1,0 0-1,0 0 1,-1 0-1,1 0 0,0 0 1,0 0-1,-1 0 0,1 0 1,0 0-1,0 0 1,-1 0-1,1 0 0,0 0 1,0 0-1,-1 0 0,1 0 1,0 0-1,-1 0 1,1 0-1,0-1 0,0 1 1,0 0-1,-1 0 0,1 0 1,0 0-1,0 0 1,-1-1-1,1 1 0,0 0 1,0 0-1,0 0 0,0-1 1,-1 1-1,1 0 1,0 0-1,0-1 0,0 1 1,0 0-1,0 0 0,0-1 1,0 1-1,0-1 1,-7-7-105,1-3-1256,4 2 331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8:48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2 3328,'-3'-2'491,"-13"4"4366,-2 1-1821,6 6 414,31-4-2778,28-2-40,0-2-1,67-8 1,-41 2-516,-36 2-34,-21 1-92,0 0 1,27 3-1,11-1-1574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8:51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222 518 2720,'1'-1'1205,"6"-15"3028,-7 16-4178,0-1-1,0 1 1,0 0 0,0-1-1,0 1 1,0 0-1,0-1 1,0 1-1,0-1 1,0 1 0,0 0-1,0-1 1,0 1-1,0 0 1,0-1-1,0 1 1,0 0-1,0-1 1,-1 1 0,1 0-1,0-1 1,0 1-1,0 0 1,-1 0-1,1-1 1,0 1-1,-1 0 1,1 0 0,0-1-1,0 1 1,-1 0-1,1 0 1,0 0-1,-1-1 1,1 1-1,0 0 1,-1 0 0,1 0-1,0 0 1,-1 0-1,1 0 1,-1 0-1,1 0 1,0 0-1,-1 0 1,1 0 0,0 0-1,-1 0 1,-6 1 72,0-1 0,0 2 1,0-1-1,0 1 0,0 0 1,0 0-1,1 1 0,-1 0 1,1 0-1,0 1 0,-1 0 1,2 0-1,-1 0 0,-5 5 1,-5 6 25,1 1 0,0 0 0,-16 24 0,26-33-143,0 0-1,0 1 1,1-1-1,0 1 1,0 0-1,1 1 1,0-1-1,-2 11 1,4-17 29,1 0 0,-1-1 1,1 1-1,0 0 1,0 0-1,0 0 1,0 0-1,0 0 0,1 0 1,-1 0-1,0 0 1,1-1-1,0 1 0,-1 0 1,1 0-1,0 0 1,0-1-1,0 1 1,0 0-1,0-1 0,0 1 1,0-1-1,1 0 1,-1 1-1,0-1 1,1 0-1,-1 0 0,1 1 1,2 0-1,-1-1 41,0 0 0,0 0 0,0 0-1,0 0 1,0-1 0,0 1 0,0-1-1,0 0 1,0 0 0,0 0 0,0 0 0,0-1-1,0 1 1,0-1 0,0 0 0,0 0-1,4-1 1,8-5 33,-1 0 0,0-1 1,-1 0-1,0-2 0,0 1 0,-1-1 0,0-1 0,0 0 1,-1-1-1,9-13 0,-9 9-70,0-1 0,-1 0 0,-1 0 0,0-1 0,-2 0 0,0-1 0,8-35 0,16-130 149,-28 142-176,-1 0 0,-6-67 0,2 97-117,-1 0-1,-4-14 0,3 14-73,4 11 129,0 0-1,0 1 0,0-1 0,0 0 0,-1 0 0,1 0 0,0 0 0,-1 0 0,1 1 0,0-1 0,-1 0 0,1 0 1,-1 1-1,1-1 0,-1 0 0,0 1 0,1-1 0,-1 0 0,0 1 0,1-1 0,-1 1 0,0-1 0,0 1 0,1 0 0,-1-1 1,0 1-1,0 0 0,0-1 0,0 1 0,0 0 0,0 0 0,0 0-1,0 1-1,0-1 1,0 1-1,0-1 1,0 1-1,0 0 1,0-1-1,1 1 1,-1 0-1,0 0 0,0 0 1,1-1-1,-1 1 1,1 0-1,-1 0 1,1 0-1,-1 0 1,1 0-1,-1 0 1,1 0-1,0 0 1,0 1-1,0-1 1,-1 0-1,1 1 1,-4 34 165,2 1 1,1-1-1,4 41 0,20 111 341,-18-157-372,26 140 597,-31-168-917,1 1-1,0-1 1,0 0 0,0 0-1,0 0 1,3 5 0,-4-7-53,1-1 0,-1 1 0,1 0 0,0-1 0,-1 1 0,1-1 0,0 1 1,0 0-1,-1-1 0,1 0 0,0 1 0,0-1 0,0 1 0,0-1 0,0 0 0,0 0 0,-1 1 1,1-1-1,0 0 0,0 0 0,0 0 0,0 0 0,0 0 0,0 0 0,0 0 0,1-1 0,10 1-2091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8:52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1 4384,'2'6'5063,"-2"-5"-4923,-4 13 755,2-6-295,-7 76 1383,3-11-1160,-17 130 574,8 3-112,12-168-1158,1-30 87,2 1-1,-1 14 1,3-23-85,0 1 0,0 0 0,0-1 0,0 1 0,0-1 0,1 0-1,-1 0 1,0 0 0,4 0 0,-5 0-191,30 1-129,-19 0 211,0-1 0,-1 0 0,1-1 0,19-3 0,-22 2 106,1-1-683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8:52.8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45 7296,'32'-3'6333,"26"-7"-4180,14-2-1482,106-7-53,-148 18-1189,-13 2-3764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8:53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21 4992,'-9'-21'5413,"12"22"-5124,-1 0 1,0-1-1,1 0 0,-1 0 0,1 1 1,-1-1-1,1 0 0,-1-1 0,3 1 1,5-1 310,82 1 499,98 13 0,-166-12-1321,12 2-1399,-33-2 1010,0 0 1,-1-1-1,1 1 0,0 0 1,0 1-1,2 0 0,7 6-1559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8:53.8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14 194 2976,'-13'-9'8949,"22"9"-7701,279-58 2599,-191 37-3518,-1 0-131,189-34 596,-253 51-918,49-8 837,-69 10-1642,0-1 0,13-6 1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8:54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338 215 2560,'-5'-13'1647,"4"12"-1363,1 0 0,0 0 0,0 0 1,-1 0-1,1 0 0,0 0 0,-1 1 0,1-1 0,-1 0 1,1 0-1,-1 0 0,1 1 0,-1-1 0,-1-1 0,1 2-194,0 0 0,0 0 0,0-1 0,0 1 0,0 0-1,0 0 1,0 0 0,0 0 0,0 0 0,0 1 0,-1-1 0,1 0-1,0 0 1,0 1 0,0-1 0,0 1 0,0-1 0,0 1 0,-1 0-1,-15 8 159,0 2 0,1 0 0,0 0 1,1 2-1,0 0 0,1 0 0,-20 26 0,3 0 733,-48 81 0,68-102-696,-14 36 0,22-49-229,1 1-1,0 0 1,1 0-1,-1 0 1,1 0 0,0 0-1,1 0 1,-1 0-1,1 0 1,1 0 0,0 8-1,-1-13-23,1 0-1,-1 1 1,0-1-1,1 0 1,-1 0-1,1 1 1,-1-1-1,1 0 1,0 0-1,-1 0 1,1 0-1,0 0 1,0 1-1,0-2 1,0 1-1,0 0 1,0 0-1,0 0 1,0 0-1,0-1 1,0 1 0,2 0-1,-1 0 24,1-1-1,-1 1 1,0-1 0,1 0-1,-1 0 1,0 0 0,1 0-1,-1 0 1,0 0 0,0-1-1,5-1 1,2-1 52,0-1-1,-1 1 1,1-2 0,-1 0 0,8-5-1,0-2-40,-1-1 1,-1-1-1,0 0 0,-1 0 0,0-2 0,-1 1 0,-1-2 0,0 1 0,-2-2 0,15-32 0,-11 14-178,-1-1-1,-1 0 1,-3-1 0,7-59 0,-10 22 170,-5 65-177,0-1-1,-1 1 1,0-1 0,-5-19-1,5 28 65,1 1-1,-1-1 1,1 1 0,-1-1 0,0 1-1,1-1 1,-1 1 0,0-1-1,0 1 1,0 0 0,0 0-1,0-1 1,-2 0 0,2 2 37,1-1 0,-1 1 0,1 0 0,-1 0 0,1 0 0,-1-1 0,1 1 0,-1 0 1,1 0-1,-1 0 0,0 0 0,1 0 0,-1 0 0,1 0 0,-1 0 0,1 0 1,-1 0-1,1 0 0,-1 0 0,0 1 0,1-1 0,-1 0 0,1 0 0,-1 1 0,0-1 1,-1 2 38,0 0 0,0 0 0,0 0 0,1 0 0,-1 0 0,0 0 0,1 0 1,0 1-1,-1-1 0,1 1 0,0-1 0,0 1 0,0-1 0,0 5 1,-1 2 110,1 0 1,0 1 0,0-1 0,1 1 0,0-1 0,4 18 0,15 56 238,-14-64-355,2 10 40,1 0 0,2-1 0,1-1 0,1 0 0,29 49 0,-27-54-67,-9-14-211,0 1 0,1-1-1,0-1 1,0 1 0,0-1 0,1 0 0,0-1-1,12 9 1,-18-14-18,0 0 0,1-1 0,-1 1 0,0 0 0,1-1 0,-1 0 0,0 1 0,1-1 0,-1 0 0,1 1 0,-1-1 0,0 0 0,1 0 0,-1 0 0,1 0 0,-1-1 0,1 1 0,1-1 0,10 1-1706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8:55.0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34 4224,'0'-1'222,"0"0"1,0 0-1,0 0 1,-1 0-1,1 0 1,0 0-1,0 0 1,-1 0-1,1 0 1,0 0-1,-1 0 1,1 0-1,-2-1 1,2 2-127,0-1 0,0 1 1,0 0-1,0-1 1,-1 1-1,1 0 1,0 0-1,0-1 1,0 1-1,0 0 1,0-1-1,0 1 1,0 0-1,0-1 1,0 1-1,0 0 1,0-1-1,0 1 1,0 0-1,0-1 1,0 1-1,0 0 1,0-1-1,0 1 1,1 0-1,-1 0 1,0-1-1,0 1 1,0 0-1,0-1 1,1 1-1,-1 0 1,0 0-1,0 0 1,1-1-1,-1 1 1,0 0-1,0 0 1,1 0-1,-1-1 1,0 1-1,1 0 1,0-1 48,-1 1 0,1-1 1,0 1-1,-1-1 1,1 1-1,0-1 0,0 1 1,-1-1-1,1 1 0,0 0 1,0-1-1,0 1 1,0 0-1,-1 0 0,1-1 1,0 1-1,0 0 0,0 0 1,0 0-1,0 0 1,0 0-1,0 1 0,-1-1 1,1 0-1,1 0 0,0 1-3,1 0-1,-1 1 1,0-1 0,0 0-1,0 1 1,0-1-1,0 1 1,0 0-1,2 2 1,1 2 20,0 1 1,0 0-1,0 0 1,-1 1 0,4 7-1,16 51 788,11 23-625,-34-87-324,5 12-68,1 0 0,0-1-1,1 0 1,0 0 0,1 0 0,21 21-1,-21-28-1123,8-7-4796,-16 1 5699,12 0-1813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8:55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545 0 6464,'-8'1'361,"-1"1"-1,1-1 1,-1 2 0,1-1 0,0 1-1,-1 0 1,1 1 0,1 0 0,-1 0-1,1 1 1,-1 0 0,1 0 0,-6 7-1,-32 29 1196,-74 85 0,-28 61-333,135-172-1206,10-12-48,-94 135-1842,95-137 1571,0 0 0,1 0 0,-1 0 0,0 1 0,1-1 0,-1 0-1,1 1 1,0-1 0,-1 1 0,1-1 0,0 0 0,0 1 0,0-1 0,0 1 0,0-1 0,0 3-1,5 7-2027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8:56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0 1152,'1'0'6012,"-10"0"-5224,7 5-266,0-1-218,2-3-282,0 0 0,0 0 0,0-1-1,0 1 1,-1 0 0,1 0 0,0-1 0,-1 1-1,1 0 1,-1-1 0,1 1 0,-1 0 0,1-1-1,-1 1 1,1-1 0,-1 1 0,1-1 0,-1 1-1,0-1 1,1 1 0,-1-1 0,0 1 0,1-1-1,-1 0 1,-8 1 3780,22-2-2111,24-2-374,67-8 389,-78 9-1657,39 2-1,-28 1-43,-26-1-48,0 1 1,18 4-1,-15-3-1147,-5 1 343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2:42.3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641 156 2080,'3'10'6112,"-11"-18"-4502,6 6-1529,0 0 0,0 1-1,0-1 1,0-1 0,0 1 0,-2-3-1,-14-15 321,-74-49 692,80 61-1049,0 0-1,0 2 1,-1-1 0,-24-7 0,29 12-51,0 0 0,0 0 0,0 1 0,0 0 0,0 1 0,0-1 0,-1 2 0,1-1 0,-15 4 0,14-2 38,0 1 0,0 0-1,1 0 1,-1 1 0,1 0-1,0 0 1,0 1 0,0 0 0,1 1-1,0 0 1,0 0 0,0 0-1,-10 13 1,5-1 13,0 0 0,0 0 1,2 1-1,-15 37 0,22-49-13,0 1-1,1 0 1,0 0 0,0 1-1,1-1 1,0 0 0,0 1-1,1-1 1,0 0 0,0 1-1,1-1 1,0 0 0,0 1-1,1-1 1,3 9 0,-3-13 9,1-1 0,-1 1 0,1-1 0,-1 1 0,1-1 0,0 0 0,0 0 0,0 0 0,1 0 0,-1-1 0,1 1 0,-1-1 0,1 0 0,0 0 1,0 0-1,0-1 0,6 3 0,1-1 99,0 0 0,1-1 1,0 0-1,-1-1 1,14 0-1,-17-1 83,0-1 0,-1 0-1,1 0 1,14-4 0,-22 5-217,0 0-1,0 0 1,0 0 0,0 0-1,0 0 1,0 0-1,0 0 1,1 0 0,-1 0-1,0 0 1,0 0-1,0-1 1,0 1-1,0 0 1,0 0 0,0 0-1,0 0 1,1 0-1,-1 0 1,0 0 0,0 0-1,0 0 1,0 0-1,0 0 1,0-1 0,0 1-1,0 0 1,0 0-1,0 0 1,0 0-1,0 0 1,0 0 0,0 0-1,0-1 1,0 1-1,0 0 1,0 0 0,0 0-1,0 0 1,0 0-1,0 0 1,0-1 0,0 1-1,0 0 1,0 0-1,0 0 1,0 0 0,0 0-1,0 0 1,-10-6 101,4 5-151,0 1-1,1-1 0,-1 1 1,0 0-1,0 0 0,1 1 1,-1-1-1,0 1 0,0 1 1,1-1-1,-1 1 0,1 0 1,-8 4-1,-4 2 7,1 1 0,0 0 0,-14 13 1,20-14 14,0 0 0,0 1 1,2 1-1,-1 0 0,1 0 1,-7 12-1,0 3-58,-19 44-1,27-53 72,0 2 1,2-1-1,0 1 0,1 0 1,-3 21-1,6-30 13,1-1 0,0 0 1,0 1-1,0-1 0,1 0 1,0 1-1,1-1 0,-1 0 0,2 0 1,-1 0-1,1 0 0,0 0 1,7 10-1,-8-15 40,0 0 1,0 0-1,1 0 1,-1 0 0,1-1-1,0 1 1,-1-1-1,1 0 1,0 0-1,0 0 1,1 0-1,-1 0 1,0-1-1,1 1 1,-1-1-1,7 2 1,-3-3 12,-1 1-1,1-1 1,0 0 0,0 0 0,0-1 0,-1 0-1,1 0 1,7-2 0,5-3 78,-2 0 0,1-1 0,-1-1 0,32-19 1,60-51-232,-92 66 100,122-114 21,-47 39 77,-71 70-380,29-18 0,-50 34 275,1 0 0,0 1 0,0-1 0,0 0-1,0 1 1,0-1 0,1 1 0,-1-1 0,0 1 0,0 0-1,0 0 1,0-1 0,0 1 0,1 0 0,-1 0 0,0 0-1,0 0 1,0 0 0,1 0 0,-1 1 0,2-1 0,-3 1 14,1 0 1,0-1-1,0 1 1,0 0-1,0 0 0,0 0 1,-1 0-1,1-1 1,0 1-1,-1 0 1,1 0-1,-1 1 1,1-1-1,-1 0 0,1 0 1,-1 0-1,1 2 1,0 5 68,0 1 0,-1 0 0,1-1-1,-2 13 1,0-16-87,-10 99 21,2-37 67,8-57-25,0-8-28,0 1 0,1-1 0,0 1-1,-1 0 1,1-1 0,0 1 0,0-1 0,1 1 0,-1-1 0,1 1 0,-1-1 0,1 1 0,0-1 0,1 4 0,-2-5-15,1-1 1,-1 0 0,0 0-1,1 1 1,-1-1-1,0 0 1,1 0 0,-1 0-1,0 1 1,1-1-1,-1 0 1,0 0-1,1 0 1,-1 0 0,1 0-1,-1 0 1,0 0-1,1 0 1,-1 0 0,1 0-1,-1 0 1,0 0-1,1 0 1,-1 0 0,0 0-1,1 0 1,-1-1-1,1 1 1,-1 0-1,0 0 1,1 0 0,-1 0-1,0-1 1,0 1-1,1-1 1,13-13 312,33-62-47,-21 34-333,-14 22-154,1 1-1,15-19 0,-27 37 186,1 0-1,-1-1 0,0 1 0,0 0 0,1 0 0,-1 0 0,0 0 0,1 0 0,2-1 0,-3 2 26,-1 0-1,0 0 0,1 0 0,-1 0 1,0 0-1,1 0 0,-1 0 0,0 0 0,1 0 1,-1 0-1,0 0 0,1 0 0,-1 0 1,0 0-1,0 0 0,1 0 0,-1 0 1,0 1-1,1-1 0,-1 0 0,0 0 1,0 0-1,1 1 0,4 11 76,1 61-211,-4-44 63,9 51-1,-9-71 100,1-1-1,-1 1 1,2 0-1,-1-1 1,7 12-1,-8-17-6,0 0 0,0 0 1,0 0-1,0-1 0,1 1 0,0-1 1,-1 1-1,1-1 0,0 0 0,0 0 1,0 0-1,0 0 0,0-1 0,1 1 1,-1-1-1,6 2 0,0-1 6,0-1 1,1 0-1,-1-1 0,0 1 1,1-2-1,-1 1 0,0-1 1,0-1-1,1 0 0,15-5 1,-3-2 59,-1 0 0,0-1 0,23-16 0,-32 19-50,-1-1 0,-1 0 0,0-1-1,0-1 1,0 1 0,12-19 0,40-70 567,-57 90-542,0-2-35,0 1-1,-1-1 1,0 0 0,-1 0-1,0 0 1,0-1-1,-1 1 1,0 0-1,-1-16 1,-1 24-64,0 0 1,0 0 0,0 0-1,0 0 1,-1-1-1,1 1 1,-1 0 0,-1-3-1,2 4 29,-1 1 0,1-1-1,-1 0 1,1 1 0,-1-1-1,1 0 1,-1 1 0,1-1-1,-1 1 1,0-1 0,1 1-1,-1-1 1,0 1 0,1-1-1,-1 1 1,0 0 0,0 0-1,1-1 1,-1 1 0,0 0-1,0 0 1,0 0 0,0 0-1,1 0 1,-1 0 0,0 0-1,-1 0 1,-3 1-34,1 0 1,0 1-1,0-1 0,0 1 0,0 0 1,0 0-1,0 1 0,1-1 0,-1 1 1,0 0-1,1-1 0,0 2 0,0-1 1,0 0-1,0 1 0,1-1 0,-3 5 0,-1 0 12,2 0-1,-1 0 0,1 1 0,1-1 0,-1 1 0,2-1 0,-4 15 0,4-10-11,1 0-1,0 0 0,1-1 1,1 1-1,0 0 0,5 25 1,-5-33 48,0 1 0,1-1 1,0 0-1,0 1 1,1-1-1,-1 0 0,1 0 1,0-1-1,1 1 1,-1 0-1,1-1 0,0 0 1,0 0-1,0 0 1,0 0-1,1-1 0,-1 0 1,7 3-1,-8-4 11,1-1 0,-1 0 0,1 0-1,0 0 1,0-1 0,-1 1 0,1-1 0,0 0-1,0 0 1,-1 0 0,1-1 0,0 1 0,0-1-1,-1 0 1,1 0 0,0 0 0,-1 0 0,1-1-1,-1 0 1,0 1 0,1-1 0,3-3-1,7-5 77,-1-1 0,0 0 0,16-18 0,4-5 57,-2-2-1,26-39 1,0 0-26,-56 73-134,0 0 0,1 0 0,-1 0-1,0 0 1,0 0 0,1-5 0,4-8-393,-5 79 47,0-45 329,1 0 0,1-1-1,1 1 1,0-1 0,2 0-1,0 0 1,10 20 0,-14-33 45,1 0 0,-1 0 0,1-1 0,0 1 0,1-1 0,-1 0 0,1 0 0,0 0 0,0 0 0,0-1 1,0 1-1,0-1 0,1 0 0,0-1 0,-1 1 0,1-1 0,0 0 0,0 0 0,8 2 0,-6-3 4,1 0 0,0 0-1,-1 0 1,1-1 0,0 0-1,0-1 1,-1 0 0,1 0 0,-1-1-1,1 1 1,-1-2 0,1 1-1,6-4 1,17-8 17,-1-2-1,0-1 1,-2-1-1,0-2 1,-1-1 0,40-39-1,-58 51 50,-4 4-42,0 0 0,0 0 0,0-1 0,-1 1 1,0-1-1,6-11 0,-8 12-19,-1 3-30,-1 1 0,1 0 1,-1-1-1,1 1 0,-1 0 0,1-1 1,-1 1-1,0-1 0,0 1 1,1 0-1,-1-1 0,0 1 0,-1-1 1,1 1-1,0-1 0,0 1 1,-1-1-1,1 1 0,-1-3 0,0 4 3,0 0 1,1-1-1,-1 1 0,1 0 0,-1 0 0,1 0 0,-1 0 0,1 0 0,-1 0 0,0 0 0,1 0 0,-1 0 0,1 0 0,-1 0 0,0 0 0,1 0 0,-1 0 0,1 0 1,-1 1-1,1-1 0,-1 0 0,1 0 0,-1 1 0,1-1 0,-1 1 0,-18 11-172,8-4 177,2 1-1,-1 1 0,1-1 1,1 2-1,-1-1 0,-9 17 0,8-8-108,0 0-1,1 0 0,-9 28 1,15-37 106,0 0 0,1 0 1,0 0-1,1 0 0,0 0 1,1 13-1,0-19 11,0-1 1,0 1-1,1 0 0,-1-1 1,1 1-1,0 0 0,0-1 1,1 1-1,-1-1 0,1 0 1,0 1-1,-1-1 0,1 0 1,1 0-1,-1 0 0,0 0 0,1-1 1,0 1-1,-1-1 0,5 3 1,-6-4-2,0-1 1,0 1 0,1-1 0,-1 0-1,0 1 1,1-1 0,-1 0-1,0 0 1,1 0 0,-1 0-1,0 0 1,1 0 0,-1 0-1,0-1 1,0 1 0,1 0-1,-1-1 1,0 1 0,0-1-1,1 0 1,0 0 0,24-18 79,-21 14-66,0 0 0,-1 0 0,0-1 1,0 0-1,0 0 0,5-12 0,15-43 19,-21 51-68,11-43-15,-4 12 53,-9 36 15,0 5-28,-1-1 0,0 1 0,0 0 0,0-1 0,1 1 0,-1-1 0,0 1 0,0-1 0,0 1 0,0 0 0,0-1 0,0 1 0,0-1-1,0 1 1,0-1 0,0 1 0,0-1 0,0 1 0,0 0 0,0-1 0,0 1 0,-1-1 0,1 1 0,0-1 0,-1 0 0,1 1 0,0 0 1,0 0-1,0 0 0,0 0 1,0 0-1,-1 0 1,1 0-1,0 0 0,0 0 1,0 0-1,0 0 1,0 0-1,-1 0 0,1 1 1,0-1-1,0 0 1,0 0-1,0 0 0,0 0 1,-1 0-1,1 0 1,0 0-1,0 0 0,0 0 1,0 1-1,0-1 1,0 0-1,0 0 0,0 0 1,-1 0-1,1 0 1,0 0-1,0 1 0,0-1 1,0 0-1,0 0 1,0 0-1,0 0 0,0 1 1,0-1-1,0 0 1,0 0-1,0 0 0,-2 9 23,1-8-31,-1 9-44,0 0 0,0 0 0,0 0 1,1 0-1,1 0 0,1 17 0,1-7 35,-1 34-1,0-2 128,-1-17-112,0 0 1,-3 0 0,-8 45-1,5-50 72,-2-1-1,-23 55 0,29-80-69,0 3 120,-1-1 0,0 0 0,-5 7 0,7-12-104,1 0 0,-1 1 0,0-1 0,0 0 0,0 0 0,-1 0 0,1 0 0,0 0 0,0 0 0,-1 0 0,1 0 0,0 0 0,-1-1 0,1 1 0,-1-1 0,1 1 0,-1-1 0,1 1 0,-1-1 0,-1 0 0,-1 0 14,1 0-1,0 0 0,-1 0 0,1-1 1,0 0-1,0 0 0,0 0 1,0 0-1,0 0 0,0 0 0,0-1 1,0 0-1,0 1 0,-3-4 0,-1-1-18,1-1 0,0 1-1,-10-15 1,14 18-34,1 1 1,-1 1-1,1-1 1,0 0-1,-1 0 0,1 0 1,0 0-1,0 0 1,1 0-1,-1-1 1,0 1-1,1 0 1,-1 0-1,1 0 1,0-1-1,-1 1 1,1 0-1,0-1 1,1 1-1,-1 0 1,0 0-1,1-1 1,-1 1-1,2-3 1,0 2-23,-1 0 1,1 1 0,0-1 0,0 1 0,0 0-1,0-1 1,1 1 0,-1 0 0,1 0-1,-1 1 1,1-1 0,-1 0 0,1 1 0,0 0-1,5-2 1,37-13 68,-2-2-1,0-2 0,-1-2 1,69-48-1,-85 50 9,-1-1 0,-1-2 0,-2 0 0,27-35 0,15-43 183,-38 56-238,5-15-1,-14 23-10,-10 27-39,-7 14-93,-7 19-86,-8 17 167,-14 67-1,24-83 92,2 0 1,0 0-1,2 0 1,1 34-1,0-56 21,0 0 0,0 0-1,1 0 1,-1 0-1,1 0 1,-1 1-1,1-1 1,-1 0 0,1 0-1,0 0 1,0-1-1,0 1 1,0 0 0,2 2-1,-2-3-5,1 0 0,-1-1 0,0 1-1,1 0 1,-1 0 0,0-1 0,1 1 0,-1-1 0,1 1-1,-1-1 1,1 1 0,0-1 0,-1 0 0,1 0 0,-1 0 0,1 0-1,-1 0 1,3-1 0,0 1 7,0-1-1,0 0 1,0 0-1,-1-1 1,1 1 0,-1-1-1,1 0 1,-1 0-1,0 0 1,1 0 0,-1 0-1,0-1 1,2-2-1,6-6 21,-1 0-1,8-12 0,41-70-39,-4 5-293,-40 75 184,-15 12 97,0 1-1,1 0 1,-1-1-1,0 1 1,1 0-1,-1 0 1,1-1-1,-1 1 1,0 0-1,1 0 1,-1 0 0,1 0-1,-1 0 1,1 0-1,-1-1 1,1 1-1,-1 0 1,1 0-1,-1 0 1,1 1-1,-1-1 1,0 0-1,1 0 1,-1 0 0,1 0-1,-1 0 1,1 0-1,-1 1 1,1-1-1,-1 0 1,0 0-1,1 1 1,-1-1-1,0 0 1,1 1 0,-1-1-1,0 0 1,1 1-1,-1-1 1,0 0-1,1 1 1,1 3 2,-1 0 0,0 1 0,1-1 0,-2 0 0,1 0 0,0 0 0,-1 1 0,0 7 0,-4 34 113,2-31-66,-3 26 23,-2 1 0,-18 57-1,-108 284 56,127-368-96,-38 85 80,39-89-56,-2-1 1,1 1 0,-1-1 0,-1-1-1,0 1 1,-14 12 0,18-19-17,0 0 0,1 0 0,-1-1 0,0 1 0,-1-1 0,1 0 1,0 0-1,-1 0 0,1-1 0,-1 1 0,1-1 0,-10 1 0,11-2-30,0 0-1,0 0 0,0-1 0,0 1 1,0-1-1,1 1 0,-1-1 0,0 0 1,0 0-1,1-1 0,-1 1 0,1 0 1,-1-1-1,1 0 0,-1 1 1,1-1-1,0 0 0,0 0 0,0 0 1,0-1-1,0 1 0,-2-5 0,-2-2 0,2 0-1,-1 0 0,1 0 0,1-1 1,-1 1-1,2-1 0,-1 0 0,1 0 1,1 0-1,0 0 0,0-1 0,1 1 1,2-16-1,-1 16-10,1-1 1,0 1 0,0 0-1,1-1 1,1 1 0,0 0-1,0 1 1,1-1 0,0 1-1,1 0 1,0 0-1,13-15 1,-10 15-5,2 0 0,-1 0 0,1 1-1,0 1 1,1 0 0,0 0 0,21-8 0,7 1 111,45-10 0,-61 17-46,171-48 154,-184 52-812,0 0-1,14-1 1,-10 4-463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8:59.5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48 1152,'9'-27'3019,"-8"25"-2768,0 0 0,-1 1 0,1-1 0,-1 0 1,1 0-1,-1 1 0,0-1 0,0 0 0,0-3 0,0 5-231,0 0 0,0 0 0,0 0 0,0 0 0,-1 0 0,1 0 0,0 0 0,0 0 0,0 0 0,0 0 0,-1 0 0,1 0 0,0 0 0,0 0 0,0 0-1,-1 0 1,1 0 0,0 1 0,0-1 0,0 0 0,0 0 0,0 0 0,-1 0 0,1 0 0,0 0 0,0 0 0,0 1 0,0-1 0,0 0 0,0 0-1,-1 0 1,1 0 0,0 0 0,0 1 0,0-1 0,0 0 0,0 0 0,0 0 0,0 0 0,0 1 0,0-1 0,-12 51 590,-10 99 1,-9 258 434,29-390-1036,-25 381 654,26 248 1721,-1-255-869,0-368-1222,-1-1 1,-7 26-1,10-41 162,-1-2 38,-3-9-1889,2-3-1175,5-3 785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9:00.0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4 3072,'0'-3'5237,"-13"11"-2058,5-3-2829,0 1-1,1 1 1,0 0 0,0 0 0,0 0 0,1 0 0,0 1 0,0 0-1,-5 13 1,7-14-285,2 0-1,-1 0 1,1 0 0,0 0-1,0 1 1,1-1-1,0 1 1,0 0 0,1-1-1,1 10 1,-1-14-168,0 0 0,0 0 1,1 0-1,0 0 0,-1 0 1,1 0-1,0 0 0,0-1 1,0 1-1,1 0 1,-1-1-1,1 1 0,0-1 1,-1 1-1,1-1 0,0 0 1,0 0-1,0 0 0,1 0 1,-1 0-1,0 0 0,1 0 1,0-1-1,-1 0 0,1 1 1,0-1-1,-1 0 0,7 1 1,8 2-1098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9:00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5 4160,'-19'-5'1856,"14"5"-1600,14 5-864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9:00.7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6 4064,'-2'7'550,"0"1"-1,1 0 1,-1 0 0,2 0 0,-1 0-1,1 1 1,2 12 0,-1 5 44,-1-20-429,1-1-1,0 1 1,0 0 0,0-1 0,0 1 0,1-1-1,0 1 1,3 5 0,4 5 616,12 18 0,-20-33-725,-1 0 1,1 0-1,-1-1 0,1 1 1,-1 0-1,1 0 0,0-1 1,-1 1-1,1 0 0,0-1 0,0 1 1,-1 0-1,1-1 0,0 1 1,0-1-1,0 0 0,0 1 1,0-1-1,0 0 0,2 1 1,-3-1-9,1 0 0,0-1 1,0 1-1,0 0 1,-1 0-1,1-1 0,0 1 1,0-1-1,0 1 1,-1-1-1,1 1 0,0-1 1,-1 1-1,1-1 1,-1 1-1,1-1 0,0 0 1,0-1-1,2-4 140,1 0 0,-1 0-1,-1 0 1,4-10-1,-5 12-160,3-8 27,-1 0 0,-1 0 1,0 0-1,0-1 1,-2 1-1,1 0 0,-1-1 1,-1 1-1,-3-18 1,3 28-97,0-1 1,0 1 0,0 0-1,0 0 1,-1 0 0,1 0-1,0 0 1,-1 0 0,0 0-1,1 0 1,-4-2 0,5 3 7,-1 1 0,1-1 0,-1 1 0,1 0 1,-1-1-1,1 1 0,-1-1 0,1 1 0,-1 0 0,0-1 1,1 1-1,-1 0 0,0 0 0,1-1 0,-1 1 1,0 0-1,1 0 0,-1 0 0,0 0 0,1 0 0,-1 0 1,0 0-1,1 0 0,-1 0 0,0 0 0,0 1 1,1-1-1,-1 0 0,1 0 0,-1 1 0,0-1 0,1 0 1,-1 1-1,0-1 0,1 0 0,-1 1 0,1-1 1,-1 1-1,1-1 0,-1 1 0,1-1 0,0 1 0,-1 0 1,-2 5-1509,2 5 428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9:01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59 4800,'0'0'1557,"0"2"-954,10 95 4538,-6-63-3450,15-53-49,23-27-1220,-25 27-248,0 1 1,0 0 0,32-22-1,-42 35-45,-1 1-51,-1 0 0,1 1 0,-1-1 0,1 1 0,0 1 0,6-3 0,-10 4-71,-1 1 0,0 0-1,1 0 1,-1 0-1,0 0 1,1 0-1,-1 0 1,0 0 0,1 0-1,-1 0 1,0 1-1,1-1 1,-1 0-1,0 1 1,0-1 0,1 1-1,-1 0 1,0-1-1,0 1 1,0 0 0,0 0-1,0 0 1,0 0-1,0 0 1,0 0-1,0 0 1,0 0 0,-1 0-1,1 0 1,0 0-1,-1 0 1,1 1-1,-1-1 1,1 0 0,0 2-1,2 6 48,-1 1 1,1-1-1,-1 0 0,-1 1 1,0-1-1,0 12 0,-5 59-518,3-71 121,-2 43-3742,2-32 2075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9:01.9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13 4480,'-9'-12'11573,"31"12"-11073,39-1 267,1 3-1,107 17 1,-155-16-833,16 2-151,-29-5-306,-1 3-357,0 0-1,0-1 1,-1 1-1,1 0 0,-1-1 1,0 1-1,-1 2 0,-3 11-1065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29:02.3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 5216,'10'-4'3821,"13"2"-1162,7 3-460,52-4 0,-39 0-1696,-22 1-361,-8 1-92,0 1 1,21 1-1,-12 0-58,-18-1-178,0 0 0,0 0 1,0 1-1,0-1 0,0 1 0,0 0 1,0 0-1,5 3 0,-3 2-2729,-2 3 284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0:26.0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217 4 2720,'1'-4'6104,"-23"56"-5360,-6 23 219,-11 38-284,-4 55-460,19-76 108,-12 43 167,10-51 1208,26-94-142,3-7-1670,8-9-47,23-39-1,-25 50 148,3-6-123,1 1 1,1 0-1,1 1 0,1 1 1,0 1-1,2 0 0,35-27 1,-50 41 100,0 2 0,0-1-1,1 0 1,-1 0 0,0 1 0,1 0 0,-1 0 0,1 0 0,-1 0 0,1 0 0,-1 1 0,1 0 0,0-1 0,-1 1 0,1 1 0,6 0 0,-7-1 27,0 1 0,-1 0-1,1 0 1,0 0 0,0 1-1,-1-1 1,1 0 0,-1 1-1,1 0 1,-1 0 0,0 0-1,1 0 1,-1 0 0,0 0-1,-1 0 1,1 1 0,0-1 0,0 0-1,-1 1 1,3 4 0,1 10 73,1 0 1,-2 0 0,0 0 0,-2 1 0,1-1 0,-2 1 0,0-1-1,-2 1 1,0 0 0,-4 23 0,4-33 1,-1-1 0,0 1-1,0-1 1,-1 0 0,0 0 0,0 0 0,-1 0-1,-4 6 1,5-9 15,0 0-1,0 0 0,0 0 0,-1-1 1,0 1-1,0-1 0,0 0 0,0 0 1,0 0-1,0-1 0,-1 0 0,1 0 1,-6 2-1,4-2 30,1 0 0,-1-1 0,0 1 0,1-1 0,-1-1 0,0 1 0,-11-1 0,3-2-49,-7 0 15,-41-10-1,50 5-138,-4-1-51,16 8 94,0 0 0,-1 0 0,1 0 0,0-1 0,0 1 0,0 0 0,0 0 0,-1 0 0,1 0 0,0 0 0,0 0 0,0 0-1,-1 0 1,1-1 0,0 1 0,0 0 0,0 0 0,-1 0 0,1 0 0,0 0 0,0 0 0,0 0 0,-1 0 0,1 0 0,0 0 0,0 0 0,0 1 0,-1-1 0,1 0 0,0 0 0,0 0 0,0 0 0,0 0 0,-1 0 0,1 0 0,0 0 0,0 1 0,0-1-1,0 0 1,0 0 0,-1 0 0,1 0 0,0 1 0,0-1 0,0 0 0,0 0 0,0 1 0,17 3-1221,10 5 1120,1-1-1,0-1 1,40 4 0,-51-9 245,1-1 0,-1-1 0,1 0 0,-1-1 0,0-2 0,34-7 0,-36 4-36,1 0 0,-1-1 1,0 0-1,-1-2 0,0 1 1,0-2-1,-1 0 0,0-1 1,-1 0-1,0-1 0,-1 0 1,0 0-1,-1-2 0,0 1 0,11-21 1,-17 25-38,1 0 0,-1 0 0,2-10 1,-5 17-49,0-1 0,0 1 0,-1-1 0,0 1 0,1-1 0,-1 0 0,0 1 0,0-1 0,-1 1 1,1-1-1,0 0 0,-1 1 0,0-1 0,1 1 0,-1-1 0,-2-2 0,3 4-15,-1 0 0,1 1 0,-1-1 0,0 0 0,1 1 0,-1-1 0,0 1 0,0-1 0,1 1 0,-1-1 0,0 1 0,0-1 0,1 1 0,-1 0 0,0 0 0,0-1 0,0 1 0,0 0 0,0 0 0,0 0 0,1 0 0,-1 0 0,0 0 0,0 0 0,0 0 0,0 0 0,-1 1 1,-1 0-25,1-1 1,-1 1-1,1 0 1,-1 0-1,1 0 1,0 0-1,0 1 1,-1-1-1,-1 3 1,-6 5-96,1 0 1,0 0 0,1 1 0,0 0 0,1 1 0,0 0 0,-6 12 0,10-15 80,-1 0 1,1 0-1,1 1 0,-1-1 0,1 1 1,1 0-1,0-1 0,0 1 0,1 0 1,0 0-1,1 9 0,0-11 135,0 0 1,0-1-1,1 1 0,0 0 0,5 12 0,-6-17-54,0 0 0,0 0 1,0-1-1,1 1 0,-1 0 0,0 0 0,1-1 0,0 1 0,-1-1 0,1 1 0,0-1 0,0 0 0,-1 0 0,1 0 0,0 0 0,0 0 1,0 0-1,0 0 0,0-1 0,1 1 0,3 0 0,18 1 105,1-2 0,0 0 0,0-2 0,-1 0 0,28-7 0,-21 2-58,-1-2 0,1-1 0,42-21 0,-52 21-20,-1-1 0,-1-1-1,0-1 1,29-26 0,-25 17-145,26-31 1,-45 47-33,1 0 1,0 1 0,1 0 0,-1 0-1,11-7 1,-15 12 103,0-1 1,0 0-1,0 1 1,0-1-1,1 1 0,-1-1 1,0 1-1,0 0 1,0-1-1,1 1 0,-1 0 1,0 0-1,0 0 1,1 0-1,-1 0 1,0 0-1,0 0 0,1 1 1,-1-1-1,0 0 1,0 1-1,0-1 0,1 1 1,-1-1-1,0 1 1,0-1-1,0 1 0,0 0 1,0 0-1,0-1 1,0 1-1,0 0 1,0 0-1,-1 0 0,1 0 1,0 0-1,0 0 1,-1 0-1,1 0 0,0 2 1,11 15 155,-11-16-137,1 0 0,0 0 0,-1 0 0,1 1 0,-1-1 0,0 1-1,0-1 1,0 1 0,0-1 0,0 1 0,-1-1 0,1 1 0,0 3 0,-1-5 264,-4 2-82,0-1 0,0 0 0,-1 0 0,1 0 0,0-1 1,-1 0-1,1 0 0,-10 1 0,-5 3-349,10-3 52,0 1 1,0 1 0,0 0 0,0 0-1,1 0 1,0 1 0,0 1-1,0-1 1,0 1 0,1 1-1,0-1 1,0 1 0,1 0-1,-9 14 1,13-19 105,1 1-1,-1 0 1,1-1 0,0 1-1,0 0 1,0 0 0,0 0-1,0 0 1,1 0-1,-1-1 1,1 1 0,0 0-1,0 0 1,0 0-1,0 0 1,1 0 0,-1 0-1,1 0 1,0 0 0,-1 0-1,2 0 1,-1 0-1,0-1 1,0 1 0,1 0-1,-1-1 1,1 0 0,0 1-1,0-1 1,2 3-1,3 1 57,-1-1 0,0 1 0,1-2 0,0 1 0,1-1 0,10 6 0,-13-8-28,0-1-1,1 1 1,-1-1 0,0 0-1,1 0 1,-1-1-1,1 1 1,-1-1 0,0 0-1,1-1 1,6 0-1,7-4 68,22-7-1,7-3-45,77-23 41,-75 22 9,-28 9-90,26-8-55,53-24 0,-92 34 80,-4 3 29,1 0-1,-1-1 1,0 0 0,7-5 0,-31 19-282,-25 11-1,8-4 80,-85 55-163,117-70 284,0 0 0,0 1-1,0 0 1,0 0-1,0 0 1,1 0 0,0 1-1,0-1 1,-4 9-1,6-11 25,0-1 1,1 0-1,-1 1 0,1-1 0,-1 0 0,1 1 0,0-1 0,0 0 0,-1 1 0,1-1 0,0 1 0,0-1 0,0 0 0,1 1 0,-1-1 0,0 1 1,0-1-1,1 0 0,-1 1 0,1-1 0,-1 0 0,1 1 0,0-1 0,-1 0 0,1 0 0,0 0 0,0 1 0,0-1 0,0 0 0,0 0 0,0 0 1,0 0-1,0-1 0,0 1 0,0 0 0,1 0 0,-1-1 0,0 1 0,1-1 0,2 1 0,2 1 61,1 0 0,-1-1 0,1 0-1,-1 0 1,1-1 0,0 0 0,0 0 0,-1 0 0,1-1-1,-1 0 1,1-1 0,-1 1 0,8-4 0,-3 1 7,-1 0 0,0-1-1,0 0 1,0 0 0,0-1 0,-1-1 0,9-7 0,20-29 136,-36 42-215,-1 0 0,1-1 1,-1 1-1,0-1 0,0 1 0,0-1 1,0 1-1,0-1 0,0 0 0,0 0 1,0 1-1,-1-1 0,1 0 0,-1 0 1,1 0-1,-1 0 0,0 0 1,0-3-1,0 5-8,0 0 0,0 0 0,0-1 0,0 1 0,0 0 0,0 0 0,0 0 0,0 0 0,0-1 0,0 1 0,0 0 0,0 0 0,0 0 0,0-1 0,0 1 0,-1 0 0,1 0 0,0 0 1,0 0-1,0 0 0,0-1 0,0 1 0,-1 0 0,1 0 0,0 0 0,0 0 0,0 0 0,0 0 0,-1 0 0,1 0 0,0 0 0,0 0 0,0 0 0,-1 0 0,1 0 0,0-1 0,0 1 0,0 0 0,-1 1 0,1-1 0,0 0 0,0 0 0,0 0 0,0 0 1,-1 0-1,1 0 0,0 0 0,0 0 0,0 0 0,0 0 0,-1 0 0,1 0 0,0 1 0,0-1 0,0 0 0,0 0 0,0 0 0,-1 0 0,1 0 0,0 1 0,0-1 0,0 0 0,-13 11-426,11-10 353,0 2 61,0-1 1,-1 0-1,1 0 1,0 1-1,0 0 1,0-1-1,1 1 1,-1 0-1,1 0 1,-1-1-1,1 1 1,0 1-1,0-1 1,-1 5-1,2-5 32,0 0-1,0 0 0,1-1 1,-1 1-1,0 0 0,1 0 1,0-1-1,0 1 1,-1 0-1,2-1 0,-1 1 1,0-1-1,0 0 0,1 1 1,-1-1-1,1 0 0,0 0 1,2 3-1,-2-3 50,1 0-1,-1 0 1,1 0-1,-1 0 1,1 0 0,0 0-1,0-1 1,0 1-1,0-1 1,0 0-1,0 0 1,0 0-1,0 0 1,0-1 0,1 1-1,-1-1 1,0 0-1,0 0 1,1 0-1,-1 0 1,0 0-1,0-1 1,1 1 0,-1-1-1,0 0 1,0 0-1,0-1 1,5-2-1,2-1 11,-1 0 0,1-1 0,-1-1 0,-1 1 0,1-1-1,-1-1 1,10-12 0,-5 5-103,-1-1 1,0-1-1,16-32 0,-25 39-64,-2 8 46,-1 1 0,1-1-1,-1 0 1,1 0 0,0 1 0,0-1-1,0 1 1,2-4 0,-3 5 51,0 0 0,0 0 0,0 0 0,0 0 0,0 0 0,0 0 0,0 0 0,0 0 0,0 0 1,0 0-1,1 0 0,-1 0 0,0 0 0,0 0 0,0 0 0,0 0 0,0 0 0,0 0 0,0 0 0,0 0 0,1 0 0,-1 0 1,0 0-1,0 0 0,0 0 0,0 0 0,0 0 0,0 0 0,0 0 0,0 0 0,0 0 0,0 0 0,1 0 0,-1 0 0,0 0 1,0 0-1,0 0 0,0 1 0,0-1 0,0 0 0,0 0 0,0 0 0,0 0 0,0 0 0,0 0 0,0 0 0,0 0 0,0 0 1,0 1-1,0-1 0,0 0 0,0 0 0,0 0 0,0 0 0,0 0 0,0 0 0,0 0 0,0 0 0,0 1 0,0-1 0,0 0 1,0 0-1,0 0 0,0 0 0,0 0 0,0 0 0,-2 9 38,2-8-51,-2 13-25,1 1 0,1 0 1,1 21-1,0 1 187,-1-34-146,1-1 1,-1 1 0,1 0-1,-1 0 1,1 0-1,0 0 1,0 0-1,0-1 1,0 1 0,0 0-1,1-1 1,2 4-1,-4-5 27,1 0-1,0 0 0,0 0 0,0 0 0,0 0 0,0 0 0,0 0 1,0 0-1,0 0 0,0-1 0,1 1 0,-1 0 0,0-1 1,0 1-1,1-1 0,-1 1 0,0-1 0,1 0 0,-1 1 0,1-1 1,-1 0-1,0 0 0,1 0 0,-1 0 0,2-1 0,7-1 99,-1-2 0,0 1 0,0-1 0,0-1 0,0 1 0,15-13 0,46-41 1,-58 47-145,5-2 129,-12 9-353,1-1-1,-1 1 0,8-10 0,-12 16 210,0-1 0,0 0 1,0 0-1,-1 0 0,1 1 0,-1-1 0,1 0 0,-1 0 0,1 1 1,-1 1-1,2 5 35,0-1 0,0 1 0,0-1 0,1 0 0,0 1 0,1-2 0,6 11 0,-9-14 33,1-1 0,1 1 0,-1-1 0,0 0 0,1 1 0,-1-1 0,1 0 0,0-1 0,-1 1 0,1 0 0,0-1 0,0 0 0,0 1 0,0-1 0,0-1 0,1 1 0,-1 0 0,0-1 0,0 1-1,6-1 1,-1-1 28,1 1 0,0-2 0,-1 1 0,0-1 0,1-1 0,-1 1 0,0-2 0,0 1 0,-1-1 0,1 0 0,-1 0 0,1-1 0,10-9 0,-6 3-60,0 0 0,-1-1-1,0 0 1,-1-1-1,0 0 1,8-16-1,-11 17-76,-5 8-10,0 0 1,0 0-1,1 0 0,4-5 0,-7 9 77,0 0 0,1 0 1,-1 0-1,0 0 0,0 0 0,1 0 0,-1 0 0,0 0 1,0 0-1,0 0 0,1 0 0,-1 1 0,0-1 0,0 0 1,0 0-1,0 0 0,1 0 0,-1 0 0,0 0 0,0 1 1,0-1-1,0 0 0,1 0 0,-1 0 0,0 0 0,0 1 1,0-1-1,0 0 0,0 0 0,0 0 0,0 1 0,0-1 1,0 0-1,0 0 0,0 1 0,6 12-199,-3-7 127,0 4 73,0 1 0,0-1 0,-1 0-1,0 1 1,-1-1 0,0 16 0,2 10-175,-3-15 278,0-1 0,-1 1 0,-5 25 0,4-28 15,2-16-76,0-1 0,0 1 0,0-1 0,0 0-1,-1 1 1,1-1 0,0 0 0,-1 1-1,1-1 1,-1 0 0,1 0 0,-1 1-1,0-1 1,0 0 0,1 0 0,-1 0 0,0 0-1,0 0 1,0 0 0,0 0 0,0 0-1,0 0 1,0-1 0,-1 1 0,1 0 0,-2 0-1,2-1 7,-1 0 1,1 0-1,0 0 0,-1 0 0,1-1 0,-1 1 1,1 0-1,0-1 0,-1 1 0,1-1 0,0 0 1,-1 1-1,1-1 0,0 0 0,0 0 0,0 0 0,0 0 1,0 0-1,0 0 0,0 0 0,0 0 0,0 0 1,0 0-1,0 0 0,0-2 0,-3-2-93,1-1-1,0 1 1,0-1 0,0 0-1,1 0 1,0 0 0,-3-12-1,5 18 28,0 0 0,0 0 0,0 0 0,0-1 0,0 1 0,0 0 0,0 0 0,0 0 0,0 0-1,0 0 1,0 0 0,0-1 0,0 1 0,1 0 0,-1 0 0,0 0 0,0 0 0,0 0 0,0 0-1,0-1 1,0 1 0,0 0 0,0 0 0,1 0 0,-1 0 0,0 0 0,0 0 0,0 0 0,0 0 0,0 0-1,0 0 1,1 0 0,-1 0 0,0 0 0,0 0 0,0 0 0,0 0 0,0 0 0,1 0 0,-1 0-1,0 0 1,0 0 0,0 0 0,0 0 0,11 4-452,20 15 634,-12-6-297,-13-10 186,1 0 0,-1 0 0,0-1-1,1 1 1,-1-1 0,1 0 0,-1-1 0,1 0 0,8 1-1,-9-3 16,-1 1-1,1-1 0,0 0 0,-1 0 0,1 0 1,-1-1-1,0 1 0,0-2 0,1 1 0,-1 0 1,7-6-1,6-4 76,1-1 0,-2-1 1,0-1-1,28-31 0,-42 43-119,0-1-1,0 0 0,-1 0 0,1 0 1,2-7-1,-4 9-28,-1 1 0,1-1 0,-1 0 0,1 1 0,-1-1 0,0 1 1,0-1-1,0 0 0,0 1 0,0-1 0,0 1 0,0-1 0,-1 0 0,1 1 0,0-1 0,-1 1 0,1-1 1,-1 1-1,-1-3 0,2 3-9,-1 1 1,0-1 0,0 1 0,1-1 0,-1 1-1,0-1 1,0 1 0,1-1 0,-1 1-1,0 0 1,0-1 0,0 1 0,0 0-1,0 0 1,0 0 0,1 0 0,-1-1-1,0 1 1,0 1 0,0-1 0,0 0-1,0 0 1,0 0 0,0 0 0,0 0-1,1 1 1,-3 0 0,-24 11-174,23-10 204,1 0 0,-1 0 1,1 1-1,0-1 0,0 1 1,0 0-1,0 0 0,0 0 0,1 0 1,-1 0-1,1 1 0,0-1 1,0 1-1,0 0 0,-2 6 0,3-7 31,0 0-1,1-1 0,0 1 0,-1 0 0,1 0 0,0-1 0,0 1 1,0 0-1,1 0 0,-1-1 0,1 1 0,-1 0 0,1-1 1,0 1-1,0-1 0,0 1 0,0-1 0,1 1 0,-1-1 0,1 0 1,-1 1-1,1-1 0,0 0 0,0 0 0,3 2 0,5 5 82,1-1-1,0-1 0,1 0 1,0 0-1,0-1 0,0-1 0,1 0 1,0 0-1,24 4 0,-15-5-464,1-1-1,0-1 1,0-1-1,-1-2 1,25-2-1,74-10-7503,-58 9 3973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0:28.0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6 796 2496,'-5'-3'2144,"10"-1"-704,20-6-322,0 0-1,-1-1 1,0-2 0,21-15 0,-18 9-654,-2-2 0,41-41 0,39-59 113,-99 114-567,169-230 592,-143 182-666,-36 62-48,-1-1-1,1 1 1,0 0-1,0 1 1,-2 8-1,-9 16-28,-32 62-16,-40 114 0,71-155 377,15-48-146,0 1-1,1-1 0,-1 0 0,1 0 1,0 0-1,0 1 0,1-1 0,0 7 1,0-11-21,-1 0 1,1 0 0,-1 1 0,1-1-1,0 0 1,-1 0 0,1 0 0,0 0-1,0 0 1,-1 0 0,1 0-1,0 0 1,0 0 0,0-1 0,0 1-1,0 0 1,1 0 0,-1-1 0,0 1-1,0-1 1,0 1 0,0-1 0,1 0-1,-1 1 1,0-1 0,1 0 0,-1 0-1,0 0 1,0 0 0,1 0 0,-1 0-1,2 0 1,6-2 107,-1 1 0,1-1-1,14-5 1,-12 4-92,8-3-29,0 0 1,0-1-1,-1-1 1,0-1-1,0-1 1,-1 0 0,0-1-1,-1-1 1,24-22-1,-18 10-26,-2 0 0,-2-1 0,0-1 0,17-33-1,3-21 130,31-89 0,-41 95-135,-22 59-45,-2 7 25,-1-1 1,0 0-1,0 0 1,0-1-1,-1 1 1,1-11-1,-5 12-419,-1 7 120,-6 11-32,-8 21 170,11-16 217,0 1 0,-7 32 0,4-9 48,-21 88 150,-29 101 113,51-204-350,-18 57 54,21-63 624,-8 20-1,23-43 892,7-11-1500,10-21-12,48-57-1046,-75 94 972,0-1 0,0 1 1,1 0-1,-1-1 0,0 1 0,1 0 0,-1 0 1,0-1-1,1 1 0,-1 0 0,0 0 1,1 0-1,-1 0 0,1-1 0,-1 1 1,0 0-1,1 0 0,-1 0 0,1 0 1,-1 0-1,1 0 0,-1 0 0,0 0 1,1 0-1,-1 0 0,1 0 0,-1 0 1,0 0-1,1 1 0,-1-1 0,1 0 1,-1 0-1,0 0 0,1 0 0,-1 1 1,0-1-1,1 0 0,-1 1 0,0-1 1,1 0-1,-1 0 0,0 1 0,0-1 1,1 0-1,-1 1 0,0-1 0,0 1 1,0-1-1,1 0 0,-1 1 0,0 0 1,11 27-51,-8-20 73,5 15-64,-7-18 50,0 0 0,1-1 0,0 1 0,0 0 0,0-1 0,0 1 0,1-1 0,-1 1 0,1-1 0,0 0 0,1 0 0,-1-1 0,1 1 0,-1-1 0,8 5 0,-5-5 63,-1 0 0,1 0 0,0-1 0,1 0 0,-1 0 0,0-1 0,1 0 0,-1 0 0,0 0 0,1-1 0,-1 0 0,1 0 0,-1 0 0,1-1 0,-1 0 0,0-1 0,1 1 0,-1-1 0,8-4 0,0 1 36,0-2 0,-1 0 0,1-1 0,-1 0 0,-1 0 0,0-2 0,13-12 0,-15 12-44,0 0 0,12-17 0,-20 23-59,1 0-1,-1 0 0,1 0 1,-1 0-1,0 0 0,-1 0 1,1-1-1,-1 1 0,0 0 0,0-1 1,1-6-1,-2 10-6,0 1-1,0-1 1,0 1-1,0-1 1,0 1 0,0-1-1,0 1 1,0 0 0,-1-1-1,1 1 1,0-1-1,0 1 1,0-1 0,0 1-1,-1 0 1,1-1-1,0 1 1,0-1 0,-1 1-1,1 0 1,0-1-1,-1 1 1,1 0 0,0-1-1,-1 1 1,1 0-1,0 0 1,-1 0 0,1-1-1,-1 1 1,1 0 0,0 0-1,-1 0 1,1 0-1,-1-1 1,1 1 0,-1 0-1,1 0 1,0 0-1,-1 0 1,1 0 0,-1 0-1,1 0 1,-1 1-1,1-1 1,-1 0 0,1 0-1,0 0 1,-1 0-1,1 0 1,-1 1 0,1-1-1,0 0 1,-1 1 0,-21 12-326,14-6 319,2-1 0,-1 1 0,1 0 0,0 0 0,0 1 0,1-1-1,-5 11 1,8-15 20,1-1 0,0 0 0,0 1 0,0-1-1,0 1 1,0-1 0,1 1 0,-1 0 0,1-1 0,-1 1 0,1 0-1,0-1 1,0 1 0,0 0 0,1-1 0,-1 1 0,1 0-1,-1-1 1,1 1 0,0-1 0,0 1 0,0-1 0,0 1 0,1-1-1,-1 0 1,0 0 0,1 1 0,3 3 0,3 0 33,0-1-1,0 1 1,0-1 0,0 0 0,1-1 0,0 0 0,11 3 0,0 0-163,0-2-1,27 4 1,-37-7-534,0-2-1,0 1 1,19-3-1,-23 2-512,1-2-1,0 1 1,9-4-1,-2 1-911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0:28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77 5888,'18'-9'2688,"45"-2"-2336,-28 2 224,6 9-384,36-11 192,8 3-224,23-4 0,0 7-96,0-2-416,-14 2 224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2:44.8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8 997 2976,'-3'2'253,"-2"3"513,13-3 386,-7-3-694,2-3-176,-1 0-1,1 1 1,1-1-1,-1 1 1,0 0-1,5-3 1,18-17 350,79-108 939,0-1-1004,-47 68-517,45-54 236,-77 84-44,-1-1-1,-2-2 0,-1 0 0,-2-1 0,-2-2 0,-2 1 1,-1-2-1,15-69 0,-29 108-240,2-13 68,0-1 0,0 0 0,0-24 0,-3 40-83,0-1-1,0 1 0,0-1 0,0 1 0,0-1 1,0 1-1,0-1 0,0 1 0,0-1 1,-1 1-1,1-1 0,0 1 0,0-1 1,0 1-1,-1-1 0,1 1 0,0-1 1,-1 0-1,-5 3-203,-6 15 108,-42 129 21,37-92 130,1-8 243,2 1-1,-13 86 0,24-113-173,2 1 0,0 0-1,1-1 1,1 1 0,1 0-1,1-1 1,1 1 0,0-1-1,9 23 1,-10-37-21,-1 0 1,1 0-1,0 0 1,0 0 0,0-1-1,1 1 1,0-1-1,0 0 1,6 5-1,-9-9-49,1 0 0,0 1 0,0-1 0,0 0 0,0 0 0,0 0 0,0 0 0,0 0 0,0 0-1,1-1 1,-1 1 0,0-1 0,0 1 0,1-1 0,-1 0 0,0 0 0,1 0 0,-1 0 0,0-1 0,0 1 0,1 0 0,-1-1 0,0 0 0,0 1-1,0-1 1,0 0 0,0 0 0,4-3 0,5-4 85,0 0 1,-1-1-1,0-1 0,0 1 1,15-21-1,-4 1-5,24-43 0,-44 69-133,1 1 0,-1 0 0,0-1-1,0 1 1,-1-1 0,1 1 0,0-1-1,0-3 1,-1 6 8,0 0 1,0 0-1,0 0 0,0 0 0,0-1 1,0 1-1,0 0 0,0 0 0,0 0 0,0 0 1,0 0-1,0 0 0,0 0 0,0 0 0,0-1 1,0 1-1,0 0 0,0 0 0,0 0 0,0 0 1,0 0-1,-1 0 0,1 0 0,0 0 1,0 0-1,0-1 0,0 1 0,0 0 0,0 0 1,0 0-1,0 0 0,0 0 0,0 0 0,0 0 1,-1 0-1,1 0 0,0 0 0,0 0 0,0 0 1,0 0-1,0 0 0,0 0 0,0 0 0,0 0 1,-1 0-1,1 0 0,0 0 0,0 0 1,0 0-1,0 0 0,0 0 0,0 0 0,0 0 1,-1 0-1,-9 11-253,6-5 185,0 1-1,1 0 1,0-1 0,0 1 0,1 0-1,0 0 1,0 0 0,0 1-1,0 10 1,0 2 81,2 0 0,1 27 0,1-35 50,-1 1 0,2-1 0,3 15 0,-4-21-7,1 0 0,-1 0 0,1 0 0,0 0 0,0 0 0,1 0 0,7 8 0,-11-13-30,1-1 0,-1 1 0,1-1 0,0 1 0,-1-1 1,1 1-1,0-1 0,-1 0 0,1 1 0,0-1 0,-1 0 0,1 1 1,0-1-1,-1 0 0,1 0 0,0 0 0,0 0 0,-1 0 0,1 0 1,0 0-1,0 0 0,0 0 0,-1 0 0,1 0 0,0 0 0,-1 0 0,1-1 1,0 1-1,0 0 0,-1-1 0,1 1 0,0 0 0,-1-1 0,1 1 1,-1-1-1,1 1 0,0-2 0,2 0 64,-1 0 1,1-1 0,-1 0-1,0 1 1,0-1 0,0 0-1,1-4 1,1-3 55,-1 0 0,0 0 1,0 0-1,-1 0 0,-1-1 0,1-12 1,-1-2 65,-4-42-1,2 61-251,0 0 0,-1-1-1,-3-11 1,4 16-33,0-1 0,0 0 0,0 1 0,-1 0 0,1-1 0,-1 1 0,1 0 0,-1 0 1,0 0-1,0 0 0,0 0 0,-3-2 0,4 3 51,1 1 0,-1 0-1,1 0 1,-1 0 0,1 0 0,-1-1 0,1 1 0,-1 0 0,1 0 0,-1 0 0,1 0-1,-1 0 1,1 0 0,-1 0 0,1 0 0,-1 1 0,1-1 0,-1 0 0,1 0 0,-1 0-1,1 1 1,-1-1 0,1 0 0,-1 0 0,1 1 0,0-1 0,-1 0 0,1 1 0,-1-1-1,1 0 1,0 1 0,-1-1 0,1 1 0,0-1 0,-1 1 0,0 1-27,0-1 0,1 0 0,-1 1 0,0-1 0,1 1 1,-1-1-1,1 1 0,-1-1 0,0 4 0,2 4-45,1 0-1,4 18 1,-6-27 98,0 2 16,1 0 0,0 0-1,0 0 1,0 0 0,0 0-1,0 0 1,0-1 0,0 1-1,0 0 1,1-1 0,-1 1-1,1-1 1,-1 0 0,1 1-1,0-1 1,-1 0 0,1 0-1,0 0 1,0 0 0,0 0-1,0-1 1,0 1 0,0 0-1,0-1 1,3 1 0,1 0 80,-1-1 1,1 0 0,-1 0-1,0 0 1,1-1 0,-1 0 0,0 0-1,10-3 1,18-10 175,-1-1 0,0-2-1,56-39 1,-47 29-31,-11 5-160,38-35 0,-14 11-262,-53 46 173,-1-1 0,1 1 0,-1-1-1,1 1 1,0-1 0,-1 1 0,1-1-1,-1 1 1,1 0 0,0-1 0,-1 1-1,1 0 1,0-1 0,-1 1 0,1 0-1,0 0 1,0 0 0,0 0 0,0 0 10,-1 1 1,1 0 0,0 0-1,-1-1 1,0 1 0,1 0-1,-1 0 1,1 0 0,-1 0-1,0 0 1,0-1-1,0 1 1,1 0 0,-1 0-1,0 2 1,1 6 0,0 1-1,-2 16 1,1 0-55,3 56 90,-12 133 1,8-198 44,-1 0 1,-1 0 0,-1 0-1,0-1 1,-9 22 0,13-37-66,-1-1 0,1 1 0,-1 0 0,1 0 0,-1 0 0,1 0 1,-1-1-1,1 1 0,-1 0 0,0-1 0,1 1 0,-1 0 0,0-1 0,-1 2 0,1-2 1,1 0 0,-1 0-1,1 0 1,-1 0 0,1 0-1,0 0 1,-1 0 0,1 0-1,-1 0 1,1 0 0,-1 0-1,1 0 1,-1 0-1,1 0 1,-1 0 0,1-1-1,-1 1 1,1 0 0,-1 0-1,0-1 1,-1-1 43,0 0 0,0 0 0,0 0 0,0 0 0,0 0 0,1 0-1,-3-5 1,-38-80 169,3 5-614,15 36-379,42 116 43,-16-61 752,4 9-64,-1-1 0,2 1 0,12 22 0,9 11 389,-27-50-339,0 0 0,0 0 0,0 1 0,0-1 0,0 0 0,0 0 0,1 0 0,-1-1 0,0 1 0,1 0 0,-1 0 0,0-1 0,1 1 0,-1-1 0,1 1 0,-1-1 0,1 1 0,-1-1 0,1 0 0,-1 0 0,1 0 0,0 0 0,-1 0 0,1 0 0,-1 0 0,1-1 0,2 0 0,5-1-21,0-1-1,0 0 1,10-5-1,-15 7 48,3-3 17,0 0 1,0 0 0,-1-1 0,0 1-1,1-1 1,9-11 0,29-38 120,-38 45-178,7-11-32,18-33 0,-12 18-6,2-2-6,-1 1 100,0 1-1,30-34 0,-42 57-87,1 1-1,1 0 1,-1 1 0,2 0-1,24-17 1,-36 27 19,1-1 1,0 1-1,0-1 1,-1 1-1,1-1 1,0 1 0,0 0-1,0 0 1,-1-1-1,1 1 1,0 0-1,0 0 1,0 0-1,0 0 1,-1 0 0,1 0-1,0 0 1,0 0-1,0 0 1,0 0-1,0 0 1,0 1-1,0-1 8,0 1 0,-1 0-1,1-1 1,-1 1-1,1 0 1,-1-1 0,1 1-1,-1 0 1,1 0-1,-1-1 1,0 1 0,1 0-1,-1 0 1,0 0-1,0-1 1,1 1 0,-1 0-1,0 1 1,0 6 23,0 0 0,0 0 0,-3 15 0,2-17-28,-39 189 116,25-130-204,9-38 65,4-12 106,-2 1 1,0-1 0,0 0 0,-1 0 0,-12 22-1,17-35-63,-1-1 0,1 0 0,-1 0-1,0 0 1,1 0 0,-1-1-1,0 1 1,0 0 0,1 0 0,-1 0-1,0-1 1,0 1 0,0 0-1,0-1 1,0 1 0,0 0 0,0-1-1,0 0 1,0 1 0,0-1-1,0 1 1,-1-1 0,1 0 0,0 0-1,0 0 1,0 0 0,-2 0-1,2 0-1,-1 0-1,1 0 0,0 0 1,0-1-1,0 1 1,0 0-1,0 0 0,0-1 1,0 1-1,0-1 0,0 1 1,0-1-1,0 1 0,1-1 1,-1 0-1,0 0 1,0 1-1,0-1 0,1 0 1,-1 0-1,0-1 0,-11-23 111,9 18-99,-8-30-131,1 0-1,-7-58 1,16 93 81,1 0 1,0 0 0,0 0 0,0 0 0,0 0 0,0 0-1,0 1 1,0-1 0,1 0 0,-1 0 0,1 0-1,-1 1 1,2-3 0,-1 3 18,-1 0 1,1 0-1,0 0 1,0 0-1,0 0 0,0 1 1,0-1-1,0 0 0,0 0 1,0 1-1,0-1 1,0 1-1,0-1 0,0 1 1,0-1-1,1 1 1,-1 0-1,0-1 0,0 1 1,1 0-1,-1 0 1,0 0-1,2 0 0,23 2-28,0 1 0,29 7-1,-7-2 157,-34-6-129,40 6-136,85 24 0,-130-29-390,-1 0 0,1 1 0,-1 0 0,11 7-1,-16-9-63,0 0-1,0 1 0,0-1 1,-1 1-1,5 5 0,-6-7 61,0 1 0,0-1-1,0 1 1,0-1 0,-1 1-1,1 0 1,-1 0 0,1-1 0,-1 1-1,1 0 1,-1 0 0,0 2-1,0 16-3614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0:32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4 870 3232,'-4'0'2298,"9"-4"-1332,25-2 449,-25 6-1228,0-1 1,1 0-1,-1 0 0,0 0 0,6-3 0,2-3 114,1 0-1,-1-1 0,-1 0 0,1-1 0,-1-1 0,-1 0 1,12-13-1,-16 15-227,0 0 1,0-1-1,-1 0 1,0 0 0,0-1-1,-1 1 1,-1-1-1,0 0 1,0-1-1,3-15 1,-6 22-67,0 0 1,-1 1-1,0-1 1,0 0-1,0 0 1,-1 1-1,0-7 1,1 9-23,-1 0 1,1-1-1,-1 1 0,1 0 1,-1-1-1,1 1 0,-1 0 1,0 0-1,0-1 0,1 1 1,-1 0-1,0 0 0,0 0 1,0 0-1,0 0 0,0 0 1,-1 0-1,1 1 0,0-1 1,0 0-1,-1 0 0,0 0 1,0 1-4,1 0 1,0-1-1,-1 1 0,1 0 1,0 0-1,-1 0 1,1 0-1,-1 0 1,1 1-1,0-1 1,-1 0-1,1 1 1,0-1-1,-1 1 0,1-1 1,0 1-1,0-1 1,0 1-1,-2 1 1,-21 21-235,14-9 206,0 0 0,0 1 0,2 0 1,0 1-1,0 0 0,2 0 0,0 0 0,0 1 0,-4 26 0,10-40 83,0 0 0,-1 0 0,1 0-1,0 0 1,0 0 0,1 0-1,-1 0 1,1 0 0,-1 0 0,1 0-1,0 0 1,0 0 0,2 4-1,-2-6 15,0 1-1,1 0 0,-1 0 0,0-1 0,1 1 1,-1-1-1,1 1 0,-1-1 0,1 0 0,0 0 0,-1 0 1,1 0-1,0 0 0,0 0 0,0 0 0,0 0 1,0-1-1,0 1 0,0-1 0,3 1 0,7 0 79,-1-1 0,0 0 0,1-1-1,-1 0 1,17-5 0,59-19 208,-59 15-258,-1-1 0,0-2 0,-1 0 0,0-2 1,-2 0-1,25-21 0,-17 10 50,-2-2 1,-1-1-1,48-62 1,50-93 321,-61 85-156,-54 81-247,-4 9-1,-1-1-1,0-1 1,-1 1-1,0-1 1,-1 0-1,7-22 1,-12 32-39,2-12-277,-6 11-134,-5 6-123,8-3 504,-4 2-59,-1 1 0,1 0 1,1 1-1,-1-1 1,1 1-1,-7 8 1,-13 26-33,1 1 0,-20 50 0,-8 16 20,-39 39 93,-13-1 0,87-123 0,-178 273 56,21 6 80,170-295-101,-6 11 209,0 1 0,-8 23 1,16-32-62,7-12-101,14-21-1,160-180 334,-151 174-398,16-16-27,137-157-118,-19-26 215,-118 163-41,226-275-163,-161 213 139,-77 88-84,32-55 0,-55 79-22,-4 7-340,-15 22-76,-81 103-206,23-32 628,22-21 17,-49 94 0,-21 73 162,69-135 134,-55 151 677,42-93-123,20-71 907,39-81-1693,0 0 0,0 0 0,0 0 0,0 0 0,0 0 0,0 0 0,0 0 0,0 0 0,0 1 1,0-1-1,-1 0 0,1 0 0,0 0 0,0 0 0,0 0 0,0 0 0,0 0 0,0 0 0,0 0 0,0 0 0,0 0 0,0 0 1,0 0-1,0 0 0,0 0 0,0 1 0,0-1 0,0 0 0,0 0 0,0 0 0,-1 0 0,1 0 0,0 0 0,0 0 0,0 0 0,0 0 1,0 0-1,0 0 0,0 0 0,0 0 0,0 0 0,0 0 0,0 0 0,0 0 0,-1 0 0,1 0 0,0 0 0,0 0 0,0 0 1,0 0-1,0 0 0,0 0 0,0 0 0,0-1 0,0 1 0,0 0 0,0 0 0,0 0 0,-3-6 62,0-9-61,3 12-14,0-1-1,1 0 0,-1 0 1,1 1-1,0-1 0,0 0 1,1 1-1,2-6 0,2-7-53,1-3 2,1 1-1,0 0 0,2 0 0,0 1 0,1 0 0,0 1 1,1 0-1,1 1 0,1 1 0,0 0 0,1 0 0,0 1 0,31-19 1,172-69-500,-11 6 489,-191 86 132,0-1 0,-1-1 0,0 0 0,18-17 0,-25 19 50,0 1 0,-1-1 0,0 0 0,0-1 0,-1 0 1,-1 0-1,9-20 0,-13 27-89,2-3 20,-1-1 0,0 1 0,2-14 0,-3 19-50,-1 1-1,0-1 1,0 0 0,0 0 0,0 0-1,0 0 1,0 1 0,0-1 0,0 0-1,0 0 1,0 0 0,0 1 0,0-1-1,-1 0 1,1 0 0,0 0-1,-1 1 1,1-1 0,0 0 0,-1 1-1,1-1 1,-1 0 0,1 1 0,-1-1-1,1 0 1,-1 1 0,0-1 0,1 1-1,-1-1 1,0 1 0,1-1-1,-1 1 1,0 0 0,0-1 0,1 1-1,-1 0 1,0 0 0,0-1 0,0 1-1,1 0 1,-1 0 0,-1 0 0,-1 0-20,1 1 1,-1-1-1,1 1 1,-1-1 0,1 1-1,0 0 1,-1 0-1,1 0 1,0 0 0,0 1-1,0-1 1,0 0 0,0 1-1,-3 3 1,-25 29-249,21-23 186,-9 10-31,-6 8-200,-28 40 1,50-65 325,0-1 1,1 0-1,-1 0 1,1 1 0,-1-1-1,1 1 1,0-1-1,0 1 1,1 0-1,-1-1 1,1 1-1,0 0 1,0-1-1,0 1 1,0 0-1,2 6 1,-1-7 32,0 0 0,0 0 0,0-1 0,0 1 0,1-1 0,0 1 0,-1-1 0,1 1 0,0-1 1,0 0-1,0 0 0,0 0 0,1 0 0,-1 0 0,0-1 0,1 1 0,0-1 0,-1 0 0,1 1 0,0-1 0,2 1 0,4 0 54,0 0-1,0 0 1,0-1-1,0 0 1,0 0-1,0-1 1,0-1-1,0 1 1,0-1 0,0-1-1,14-4 1,7-4-59,0-1 0,28-15 0,6-3 17,-23 10-130,-23 11-45,22-8 0,-39 15 123,0 1-1,-1 0 0,1-1 1,0 1-1,0 0 0,0-1 1,0 1-1,0 0 1,0 0-1,-1 0 0,1 0 1,0 0-1,0 0 1,0 0-1,0 0 0,0 1 1,0-1-1,0 0 0,-1 0 1,1 1-1,0-1 1,0 0-1,0 1 0,0 0 1,0 0 8,-1 0 1,0-1-1,1 1 1,-1 0-1,0 0 1,1 0-1,-1 0 0,0 0 1,0 0-1,0 0 1,0-1-1,0 1 1,0 0-1,0 0 1,0 0-1,0 0 1,-1 0-1,0 1 0,-1 6 5,-1 0-1,0-1 0,-1 1 1,-5 6-1,-4 6-16,8-14-6,1 1 0,-1-1 0,1 1 0,1 0 0,0 0-1,-4 11 1,6-17 34,1 0 0,0 0 0,0 0 0,0 0 1,0 0-1,0 0 0,0 0 0,0 0 0,0 0 0,0 0 0,1 0 0,-1-1 0,0 1 0,1 0 0,-1 0 0,0 0 0,1 0 1,-1 0-1,1 0 0,0-1 0,-1 1 0,1 0 0,-1 0 0,1-1 0,0 1 0,0 0 0,0-1 0,-1 1 0,1-1 0,0 1 1,0-1-1,0 1 0,0-1 0,1 1 0,2 0 73,0 0 1,0 0-1,0-1 1,1 1-1,-1-1 1,0 0-1,4 0 1,0-1-41,0 0-1,0-1 1,0 0 0,-1-1-1,1 1 1,0-1 0,7-5 0,7-4 48,22-17 0,-23 13-33,0-1 0,0-2 1,-2 0-1,-1-1 0,0 0 0,20-33 1,78-148 6,-62 102 22,27-56-113,-77 146-77,2-2-285,-6 11 190,-2 5 63,-18 36-100,13-27 213,0 0 0,-10 29 0,9-10 55,1 0-1,2 0 1,-2 43 0,6-56-72,1 107 84,1 4-1045,-2-73-5049,1-47 4173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0:32.4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24 6560,'-4'-6'2976,"36"6"-2592,-15 0 992,1 0-832,10 0 0,2 0-352,17-5 96,-3 1-192,15-4 320,-1 8-224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0:34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1 334 3232,'0'0'150,"1"0"0,-1 1 0,1-1 1,-1 0-1,1 0 0,-1 0 0,1 1 0,-1-1 0,1 0 1,-1 0-1,1 0 0,-1 0 0,1 0 0,-1 0 0,1 0 1,0 0-1,-1 0 0,1 0 0,-1 0 0,1 0 0,-1 0 1,1 0-1,-1-1 0,1 1 0,-1 0 0,1-1 0,21-6 1577,-15 4-1463,0 0 0,0-1 0,-1 0 0,0 0 0,0-1 0,0 0 0,0 0 0,-1 0 0,1-1 0,-1 1 0,7-13 0,16-31 173,-2-2 1,34-96-1,-55 136-729,-4 10-95,-2 18-164,0-7 608,-4 40-187,0-16 3,3 0-1,1 53 1,1-83 130,1 5 67,-1-1 0,2 0 0,-1 0 0,1 0 0,3 10 1,-4-16-14,0 0 0,1 1 1,-1-1-1,1 0 1,-1 0-1,1 1 1,0-1-1,0-1 1,0 1-1,0 0 1,0 0-1,0-1 1,0 1-1,1-1 1,-1 0-1,0 1 1,1-1-1,-1 0 0,6 1 1,-2-1 42,0 0-1,0 0 1,0-1-1,0 0 1,0 0-1,0 0 1,1-1 0,-1 0-1,9-2 1,7-4 173,25-10 1,-39 14-217,9-5 19,-1 0 0,0-1 0,0 0 0,-1-2 0,0 0 0,-1 0 0,0-1 0,13-16 0,-9 8-12,-2-1 1,0 0 0,-1-1 0,22-45 0,-14 26-662,-23 41 582,0 0 1,0 0 0,0 0 0,0 0 0,0 0 0,0 0-1,0 0 1,0 0 0,0 0 0,0 0 0,0 0 0,0 0-1,0 0 1,0 0 0,1 0 0,-1 0 0,0 0 0,0 0-1,0 0 1,0 0 0,0 0 0,0 0 0,0 0 0,0 0-1,0 0 1,0 0 0,0 0 0,0 0 0,0 0 0,0 0-1,0 0 1,0 0 0,1 0 0,-1 0 0,0 0 0,0 0-1,0 0 1,0 0 0,0 0 0,0-1 0,0 1 0,0 0-1,0 0 1,0 0 0,0 0 0,0 0 0,0 0 0,0 0 0,0 0-1,0 0 1,0 0 0,0 0 0,0 0 0,0 0 0,0 0-1,0 0 1,1 9-94,-1 14 245,-4-2-134,-1-1 1,0 0 0,-2-1-1,-9 22 1,6-15 74,3-12 40,0 1 0,-1-1 0,0 0 0,-1-1 0,0 1 0,-1-2 1,-1 0-1,0 0 0,-1-1 0,0 0 0,0-1 0,-1 0 0,-16 8 0,20-13 30,17-12-211,19-12 32,-3 4-38,0 2 0,0 1 0,1 0 0,1 2 0,0 1 0,0 1 1,1 2-1,0 0 0,0 2 0,45-2 0,-4 16-1200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0:34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7 4640,'-19'-3'2400,"24"3"-2432,4 0-32,14-3-192,4 3 160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0:36.9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1118 3136,'0'-1'70,"0"1"0,-1-1 0,0 1 1,1-1-1,-1 1 0,1 0 0,-1-1 0,1 1 0,-1-1 0,0 1 1,1 0-1,-1 0 0,0-1 0,1 1 0,-1 0 0,0 0 0,0 0 1,1 0-1,-1 0 0,0 0 0,1 0 0,-1 0 0,0 0 1,0 0-1,0 0 0,4-1 733,0-1 0,0 0-1,0-1 1,0 1 0,3-4 0,42-40 918,-41 39-1214,21-22 172,-1 0 0,26-38 0,43-85 300,44-61-438,-137 210-592,-1 0-1,1 0 1,0 0-1,0 1 1,0-1-1,0 1 1,0-1-1,1 1 1,-1 0-1,1 0 1,4-1-1,-7 3 38,1-1 0,-1 1 0,1 0 0,0-1 0,-1 1-1,1 0 1,-1 0 0,1 0 0,0 0 0,-1 1 0,1-1 0,-1 0 0,1 1-1,0-1 1,-1 1 0,1-1 0,-1 1 0,1 0 0,-1 0 0,0 0 0,1 0-1,-1 0 1,0 0 0,0 0 0,1 0 0,-1 0 0,0 0 0,0 1-1,0-1 1,0 2 0,4 5 28,-1 0 1,0 0-1,-1 0 0,0 0 0,0 1 1,-1-1-1,0 1 0,-1 0 0,1 10 1,0 14 129,-4 36 0,2-59-148,0-4 14,-2 34 193,-10 63-1,10-92-79,-1 1-1,0-1 0,-1 0 0,0 0 1,0-1-1,-1 1 0,-1-1 0,0 0 0,0 0 1,-11 12-1,14-19-22,-1 1 0,1-1 1,-1 0-1,0-1 0,0 1 0,0-1 1,0 1-1,0-1 0,0 0 0,-1-1 1,1 1-1,-1-1 0,0 0 0,1 0 1,-1 0-1,-5 0 0,2-1-35,0 0 1,0-1-1,0 0 0,0 0 1,1-1-1,-1 0 0,1 0 0,-1-1 1,-8-4-1,11 4-85,1 0 0,-1 0 1,1-1-1,-6-5 0,-4-3 12,-4-4-39,17 16-20,0-1 1,0 0-1,0 0 0,0 0 0,1 0 1,-1-1-1,0 1 0,0 0 1,1 0-1,-1 0 0,1-1 1,-1 1-1,0-2 0,2 3 25,-1-1 0,0 1 0,0 0-1,1-1 1,-1 1 0,0 0 0,1 0 0,-1 0-1,0-1 1,1 1 0,-1 0 0,0 0-1,1 0 1,-1 0 0,1-1 0,-1 1 0,0 0-1,1 0 1,-1 0 0,0 0 0,1 0 0,-1 0-1,1 0 1,-1 0 0,0 0 0,1 0 0,-1 1-1,1-1 1,18 3-368,-15-3 316,30 6-200,-1 1 340,-1-3-1,0 0 1,37-2-1,-57-2 28,-1-1 0,1 0-1,-1 0 1,0-1 0,0-1 0,0 0-1,0 0 1,0-1 0,-1-1-1,18-10 1,-12 4 25,0 0-1,-2-2 1,18-17-1,39-49-13,-32 33-73,-13 16-151,2 2-1,0 2 0,2 0 0,48-32 0,-74 55 118,0 1 0,0 0 0,0 0-1,0 0 1,1 0 0,-1 1-1,0 0 1,7-1 0,-10 2 30,0-1 0,0 1 0,1 0 0,-1 1 0,0-1 0,0 0 0,0 0 0,1 0 0,-1 1 0,0-1 0,0 1 0,0-1 0,0 1 0,0-1 0,0 1 0,0-1 0,0 1 0,0 0 0,0 0 0,0 0 0,0-1 0,0 1 0,-1 0 0,1 0 0,0 0 0,-1 0 0,1 0 0,0 1 0,-1-1 0,1 0 0,-1 0 0,0 0 0,1 0 0,-1 0 0,0 3 0,2 6 75,-1 1 1,0-1-1,-1 1 0,-1 14 0,-9 47 34,2-16-51,2-3-33,-3 38 405,9-91-399,0 1 0,0 0 0,0-1 0,0 1 0,0-1 0,0 1 0,0-1 0,0 1 0,0-1 0,1 1 0,-1-1 0,0 1 0,0-1 0,0 1 0,1-1-1,-1 1 1,0-1 0,0 0 0,1 1 0,-1 0 0,1-1-19,-1 0 0,0 0 0,1 0 0,-1 0 0,0 0 0,1 0 0,-1 0-1,0 0 1,1 0 0,-1 0 0,0 0 0,1 0 0,-1 0 0,0 0 0,1-1 0,-1 1 0,0 0 0,1 0-1,-1 0 1,0 0 0,1-1 0,-1 1 0,20-20 329,-17 17-285,35-45-17,62-104 0,-85 128-133,17-22-201,-28 42 248,-1 0 0,1 0 1,0 1-1,-1-1 1,2 1-1,-1 0 0,0 0 1,5-3-1,-8 6 29,0 0-1,-1-1 1,1 1 0,0 0 0,0 0-1,-1 0 1,1 0 0,0 0-1,-1 0 1,1 0 0,0 0-1,0 0 1,-1 0 0,1 0-1,0 0 1,0 0 0,-1 0 0,1 1-1,0-1 1,-1 0 0,1 1-1,0-1 1,-1 0 0,1 1-1,-1-1 1,1 1 0,0-1 0,-1 1-1,1-1 1,-1 1 0,1-1-1,-1 1 1,0-1 0,1 1-1,-1 0 1,0-1 0,1 1-1,-1 0 1,0-1 0,0 1 0,1 0-1,-1 0 1,0-1 0,0 2-1,1 6 18,1-1 0,-2 1-1,1 12 1,0-10-27,-3 71 146,1-56-4,2 39 1,-1-49-124,0-12 99,0 1 1,0-1-1,0 0 1,0 1-1,2 5 1,-2-9-82,0 0-1,0 1 1,0-1 0,0 0 0,0 0-1,1 1 1,-1-1 0,0 0 0,0 1-1,0-1 1,1 0 0,-1 0 0,0 0-1,0 1 1,1-1 0,-1 0 0,0 0-1,1 0 1,-1 1 0,0-1 0,0 0 0,1 0-1,0 0 1,-1 0 6,1 0 1,0 0-1,0 0 1,0 0-1,-1 0 1,1-1-1,0 1 0,0 0 1,-1-1-1,1 1 1,0 0-1,0-1 1,1 0-1,2-2 2,-1 0 0,1-1 0,0 0 0,-1 1 0,1-1 0,-1 0 0,0 0 0,2-6-1,6-6-19,16-24-137,-18 24 62,2 0 0,0 1-1,1 0 1,0 0 0,25-21 0,-36 36 55,0-1 1,-1 0 0,1 1-1,-1 0 1,1-1-1,0 1 1,-1-1 0,1 1-1,0 0 1,-1-1 0,1 1-1,0 0 1,0 0-1,-1 0 1,1 0 0,0-1-1,0 1 1,-1 0 0,1 0-1,0 0 1,0 1-1,0-1 1,-1 0 0,1 0-1,1 1 1,-1-1 7,-1 1-1,1 0 1,0-1 0,0 1 0,-1 0-1,1 0 1,0 0 0,-1 0 0,1 0-1,-1 0 1,1 0 0,-1 0 0,1 0-1,-1 0 1,1 1 0,0 6 8,0-1 1,0 1-1,0 13 0,-1-21-3,-4 52-111,2-42 146,1 0-1,0 0 0,1 0 0,0 0 0,0 0 0,1 0 0,1-1 0,3 16 0,-4-23-14,0 1 0,0-1 1,0 0-1,0 0 0,1 0 0,-1 0 1,0 0-1,1-1 0,-1 1 1,1 0-1,0 0 0,0-1 0,0 0 1,0 1-1,0-1 0,0 0 1,0 0-1,0 0 0,0 0 0,0 0 1,1 0-1,-1-1 0,0 1 1,1-1-1,-1 1 0,5-1 0,4 0 6,-1-1-1,0 0 0,1-1 0,16-4 0,-19 4-23,10-2-15,-1-1 0,1-1 0,-1 0 0,0-1 0,26-15 0,-18 6 36,0-1 0,0-2 1,-2 0-1,27-29 0,-7 7 65,-29 29-162,22-26 0,-32 33 88,14-17-136,-15 19 28,-7 10 20,-30 56-41,15-31 141,1 0 0,1 1-1,-16 48 1,32-78-9,0-1 0,1 1 1,-1-1-1,1 1 0,0-1 0,0 1 0,0-1 0,0 0 0,0 1 1,0-1-1,1 1 0,-1-1 0,1 1 0,1 3 0,-1-5-9,-1-1-1,0 1 1,1-1-1,-1 1 1,0-1-1,1 1 1,-1-1-1,1 1 1,-1-1 0,1 0-1,-1 1 1,0-1-1,1 0 1,0 1-1,-1-1 1,1 0-1,-1 0 1,1 1-1,-1-1 1,1 0-1,0 0 1,-1 0-1,2 0 1,-1 0-6,0 0 0,1-1 0,-1 1-1,1 0 1,-1-1 0,0 0 0,0 1 0,1-1 0,-1 0 0,0 1 0,0-1-1,0 0 1,0 0 0,2-2 0,5-5 52,1-2 0,-2 1 0,1-1-1,-1 0 1,-1 0 0,0-1 0,6-13 0,25-82 45,-33 90-135,-1 7-44,0 1 0,-1-1-1,0 0 1,0-13 0,-2 22 74,0 0 0,0 0 0,0 0 1,0 0-1,0 0 0,0 0 0,0 0 0,0 0 0,0 0 0,0 0 1,0 0-1,0 0 0,0 0 0,0 0 0,0 0 0,0 0 0,-1 0 1,1 0-1,0 0 0,0 0 0,0 0 0,0 0 0,0 0 0,0 0 1,0 0-1,0 0 0,0 0 0,0 0 0,0 0 0,0 0 0,0 0 1,0 0-1,0 0 0,0 0 0,0-1 0,0 1 0,0 0 0,0 0 1,0 0-1,0 0 0,0 0 0,0 0 0,0 0 0,0 0 0,0 0 1,0 0-1,0 0 0,0 0 0,0 0 0,0 0 0,0 0 0,0 0 1,0 0-1,0 0 0,0 0 0,0 0 0,0 0 0,0-1 0,0 1 1,0 0-1,0 0 0,-3 6-266,-4 10 0,-2 15 215,2 1 0,1 0-1,1 0 1,2 1-1,1 36 1,2-65 84,0 0 1,0-1-1,0 1 0,0 0 1,1 0-1,0-1 1,0 1-1,0-1 0,0 1 1,0 0-1,1-1 0,-1 0 1,1 1-1,0-1 1,0 0-1,4 4 0,-4-5-1,-1-1 0,1 0 0,0 0 0,-1 0-1,1 0 1,0 0 0,0 0 0,0 0 0,0 0 0,0-1-1,0 1 1,4-1 0,-3 1 0,1-1 1,0 0-1,0-1 1,0 1-1,0-1 1,0 0-1,0 0 1,4-1-1,17-9 23,0 0-1,-1-2 1,0 0-1,-1-2 0,-1 0 1,0-2-1,20-19 1,129-143 90,-163 169-118,135-159 116,-111 127-282,-2-2 0,27-52 0,-51 84-305,-9 14-421,-12 20 132,-10 16 697,3 2-1,1 0 1,2 1 0,2 2-1,2-1 1,2 2 0,-11 61-1,21-85 163,-2 35 0,5-48-29,0-1 0,0 0 0,1 0-1,0 0 1,0 0 0,0 0 0,1 0 0,0 0 0,0 0 0,4 6-1,-6-11-70,1 0 0,-1-1-1,1 1 1,-1 0-1,1 0 1,-1-1-1,1 1 1,0 0-1,-1-1 1,1 1-1,0-1 1,-1 1-1,1-1 1,0 1 0,0-1-1,0 1 1,0-1-1,-1 0 1,1 1-1,0-1 1,0 0-1,0 0 1,0 0-1,0 0 1,0 0-1,0 0 1,0 0 0,1 0-1,1-1 9,-1 0 0,1 0 0,-1 0 0,1 0 0,-1-1 0,0 1-1,1-1 1,-1 0 0,0 1 0,0-1 0,3-3 0,16-21 162,21-33 1,2-2-30,72-71 50,-60 71-128,-7 5-152,83-121 0,-1-66-599,-111 202-18,-52 93-15,-158 223 1164,175-254-338,-10 14 32,2 2 1,2 1 0,1 0-1,2 2 1,2 0 0,1 1-1,3 0 1,-13 68 0,21-86-62,1 1 0,0-1 1,2 39-1,1-60-121,0 0 0,1 0 0,-1 0 0,0 1 0,1-1 0,-1 0 1,1 0-1,0 0 0,-1 0 0,1 0 0,0 0 0,0 0 0,1-1 0,-1 1 0,0 0 0,1 0 0,-1-1 0,1 1 0,-1-1 0,1 1 0,-1-1 0,1 0 1,0 0-1,0 0 0,0 0 0,0 0 0,0 0 0,3 1 0,3-1-724,0 0 0,-1 0 0,1-1 0,0 0 0,0 0 0,12-2 0,20-3-1680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0:37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0 8640,'-10'15'3904,"-3"5"-3392,8-7 576,10-1-704,-10-1 192,5 1-320,-4-4-1856,8 4 864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1:17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54 2400,'-7'25'5273,"-17"36"-4118,-2 6-991,-40 195 187,36-127 199,23-110-353,5-18 66,0-1 1,0 1 0,1-1-1,-2 12 1,3-18-251,0 0 1,0 0 0,0 0 0,0 0 0,0-1 0,0 1-1,1 0 1,-1 0 0,0 0 0,0 0 0,0 0 0,0 0-1,0 0 1,0 0 0,0 0 0,0 0 0,0 0 0,0 0 0,0 0-1,0 0 1,0 0 0,1 0 0,-1 0 0,0 0 0,0 0-1,0 0 1,0 0 0,0 0 0,0 0 0,0 0 0,0 0-1,0 0 1,0 0 0,0 0 0,0 0 0,1 0 0,-1 0-1,0 0 1,0 0 0,0 0 0,0 0 0,0 0 0,0 1-1,0-1 1,0 0 0,0 0 0,0 0 0,0 0 0,0 0-1,0 0 1,0 0 0,0 0 0,0 0 0,0 0 0,0 0-1,5-11 461,18-105-264,48-144 1,-28 156 105,-15 40 72,4-19-879,-30 82-57,-1 5 302,1 10 147,-2-10 43,5 55 125,-5 64-1,0-13-29,1-69 14,0-5 451,10 68 0,-11-104-505,6 21 501,-6-20-476,0-1 0,0 0-1,1 1 1,-1-1 0,0 0 0,0 1 0,0-1-1,0 0 1,1 1 0,-1-1 0,0 0-1,0 1 1,0-1 0,1 0 0,-1 1 0,0-1-1,1 0 1,-1 0 0,0 1 0,1-1-1,-1 0 1,0 0 0,1 0 0,-1 0-1,0 1 1,1-1 0,-1 0 0,0 0 0,1 0-1,-1 0 1,1 0 0,-1 0 0,0 0-1,1 0 1,-1 0 0,1 0 0,-1 0 0,0 0-1,1 0 1,-1 0 0,0-1 0,1 1-1,-1 0 1,0 0 0,1 0 0,-1 0-1,0-1 1,1 1 0,-1 0 0,0 0 0,1-1-1,-1 1 1,0 0 0,0-1 0,1 1-1,-1 0 1,0-1 0,0 1 0,1-1 0,5-10 132,0-1 1,-1 0 0,-1 0 0,1-1 0,2-15 0,0 3-5,1-3-45,68-247-60,-63 227-230,-9 31-125,1 0-1,1-21 0,-6 37 233,0 0 0,0 0 1,0 0-1,1 0 0,-1 0 0,0 0 0,0 0 0,0 0 0,1 0 0,-1 0 1,1 0-1,-1 0 0,1-1 0,0 2 49,-1 0 0,0 0 1,1 0-1,-1 0 0,0 1 0,0-1 0,1 0 1,-1 0-1,0 1 0,0-1 0,1 0 1,-1 0-1,0 1 0,0-1 0,0 0 0,1 1 1,-1-1-1,0 0 0,0 1 0,0-1 1,0 0-1,0 1 0,0-1 0,0 1 0,8 31-187,18 229 1255,-21-188-946,19 107 194,-11-89 483,-8-71-117,-5-20-661,0 0 1,0 0-1,0 0 0,0 0 0,0 0 0,0 0 0,0 0 0,0 0 0,0 0 0,0 0 0,0 0 0,0 0 0,0 0 0,0-1 1,0 1-1,0 0 0,1 0 0,-1 0 0,0 0 0,0 0 0,0 0 0,0 0 0,0 0 0,0 0 0,0 0 0,0 0 0,0 0 1,0 0-1,0 0 0,0 0 0,0 0 0,0 0 0,0 0 0,0 0 0,0 0 0,0 0 0,0 1 0,0-1 0,1 0 0,-1 0 1,0 0-1,0 0 0,0 0 0,0 0 0,0 0 0,0 0 0,0 0 0,0 0 0,0 0 0,0 0 0,0 0 0,0 0 0,0 0 1,0 0-1,0 0 0,1-14-1635,0 4 471,1-1 0,0 1 0,1 0 1,0 0-1,5-11 0,4-4-883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1:20.3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4 778 3232,'0'0'39,"0"0"0,0 0 0,0 0 0,0 0-1,0 0 1,-1 0 0,1 0 0,0 0 0,0 0 0,0 0 0,0 0 0,0 0 0,0 0 0,0 0-1,-1 0 1,1 0 0,0 1 0,0-1 0,0 0 195,0 0-196,-1 0 1,1 0 0,0 0 0,0 0 0,0 1 0,0-1 0,0 0 0,0 0 0,0 0 0,0 0-1,0 0 1,0 0 0,0 0 0,0 1 0,0-1 0,0 0 0,0 0 0,0 0 0,0 0 0,0 0 0,0 0-1,0 1 1,0-1 0,0 0 0,0 0 0,0 0 0,0 0 0,0 0 0,0 0 0,1 1 233,-1-1-233,0 0 0,0 0 0,9 7 1202,-1-5-951,1 1 0,-1-2-1,1 1 1,0-1 0,0 0-1,0-1 1,-1 0 0,1-1-1,0 1 1,0-2 0,0 1-1,-1-1 1,1-1 0,-1 1-1,13-7 1,-4 1-78,-11 6-149,0-1 0,0 0 0,0 0 1,0 0-1,0-1 0,-1 0 0,0 0 1,0 0-1,0-1 0,0 1 0,5-9 1,-5 5-1,0-1 0,-1 1 0,0-1 0,-1 0 1,0 0-1,0 0 0,-1 0 0,0 0 0,-1 0 0,0-1 1,0 1-1,-2-18 0,1 26-93,0-1 1,0 1 0,0 0-1,0-1 1,-1 1-1,1 0 1,0 0-1,0 0 1,-1-1-1,1 1 1,-1 0-1,1 0 1,-1 0-1,0 0 1,1 0-1,-1 0 1,0 0 0,0 0-1,0 0 1,0 0-1,0 0 1,0 0-1,0 1 1,0-1-1,0 0 1,0 1-1,0-1 1,0 0-1,0 1 1,-1 0 0,1-1-1,0 1 1,0 0-1,-1 0 1,1-1-1,0 1 1,0 0-1,-1 0 1,1 0-1,0 1 1,0-1-1,-1 0 1,1 0-1,0 1 1,0-1 0,0 1-1,-2 0 1,-2 1-6,0 0 0,0 1 0,0-1 0,0 1 1,0 0-1,1 1 0,0-1 0,0 1 0,0 0 0,-4 4 1,-4 10 174,1 0 0,0 1 0,2 0 1,0 1-1,2 0 0,0 0 0,1 1 1,0 0-1,-1 24 0,6-37-59,0 0-1,1 0 1,0 0-1,1 0 1,-1 0-1,2-1 1,-1 1-1,1 0 1,0-1-1,1 1 0,-1-1 1,2 0-1,7 14 1,-10-18-23,1 0 1,1-1-1,-1 1 1,0 0-1,1-1 1,-1 1-1,1-1 1,-1 0-1,1 0 1,0 0-1,0 0 1,0 0-1,0-1 0,1 0 1,-1 1-1,0-1 1,1 0-1,-1 0 1,0-1-1,1 1 1,-1-1-1,1 0 1,-1 0-1,1 0 1,-1 0-1,1 0 1,-1-1-1,1 0 1,-1 0-1,0 0 0,1 0 1,-1 0-1,4-2 1,0-1 5,1 0 0,-1-1 0,0 1 0,-1-1 0,12-11 0,28-34-67,-32 33 43,59-81 119,-30 38-142,-32 46-85,0 0 0,2 1 0,-1 0 0,1 1-1,1 1 1,0 0 0,1 1 0,27-14 0,-32 20 18,0 0 0,1 1 0,-1 1 0,1-1 0,-1 2 0,1 0-1,0 0 1,0 1 0,0 0 0,0 0 0,-1 2 0,14 2 0,-23-2 317,-4 1-72,-15 5 11,-22 6-306,39-14 98,-12 5-59,0 1 0,1 0 1,-1 0-1,1 1 1,1 1-1,-1 0 1,1 0-1,-14 15 0,11-9-24,1 1 0,1 0 0,1 0 0,0 2 0,-12 22 0,13-18-3,0 0 1,2 1-1,0 0 1,-7 33-1,14-51 139,1 0-1,-1 0 1,1 1-1,0-1 0,0 0 1,0 0-1,2 6 1,-2-9-26,0-1 0,0 1 1,0 0-1,0 0 0,1 0 0,-1 0 1,0-1-1,1 1 0,-1 0 0,1 0 1,-1 0-1,1-1 0,-1 1 1,1 0-1,0-1 0,-1 1 0,1-1 1,0 1-1,-1 0 0,1-1 1,0 0-1,0 1 0,-1-1 0,1 1 1,0-1-1,0 0 0,0 0 1,0 1-1,0-1 0,-1 0 0,1 0 1,0 0-1,0 0 0,0 0 0,0 0 1,0 0-1,0 0 0,0 0 1,-1-1-1,3 1 0,5-3 64,0 0 1,0 0-1,0-1 0,-1 0 1,1 0-1,-1-1 0,0 0 1,-1 0-1,11-10 0,3-6 49,24-33-1,-39 48-105,38-55 87,-2-3 0,36-76 0,-56 97-159,-2-2 0,-2 0 0,-1-1-1,-3 0 1,-2-1 0,-2-1-1,-2 0 1,2-84 0,-9 114-204,-1 0 1,-4-23-1,5 40 209,0 0-1,0 1 1,0-1-1,0 1 1,0-1-1,0 1 0,0-1 1,-1 1-1,1-1 1,0 1-1,0 0 1,0-1-1,-1 1 1,1-1-1,0 1 1,-1-1-1,1 1 1,0 0-1,-1-1 1,1 1-1,0 0 1,-1-1-1,1 1 1,-1-1-1,0 1 7,1 0 1,-1 0-1,1 1 1,-1-1-1,1 0 0,-1 0 1,1 0-1,-1 0 1,1 1-1,-1-1 0,1 0 1,-1 0-1,1 1 1,0-1-1,-1 0 0,1 1 1,-1-1-1,1 1 1,-1 0-1,-1 2-81,-1 1 0,0 0 0,1 0 0,-4 8 0,-8 29-324,-15 73 0,2 47 107,23-128 340,0 1 1,3 0-1,0-1 0,3 1 1,6 40-1,-4-49 43,21 103 174,-20-108-49,1 0 1,1 0 0,1-1 0,14 24 0,-21-41-123,0 1 0,0-1-1,1 0 1,-1 0 0,1 0 0,-1-1 0,1 1 0,0 0 0,-1-1 0,1 1 0,0-1 0,0 1 0,0-1 0,0 0 0,1 0 0,-1 0 0,0 0 0,0 0 0,1 0 0,-1-1 0,0 1 0,1-1 0,-1 0 0,1 1 0,-1-1 0,0 0 0,1 0 0,-1-1 0,1 1 0,-1-1 0,0 1 0,1-1 0,1 0 0,2-3-20,-2 1 0,1-1-1,0 1 1,-1-1 0,0 0 0,1-1 0,-2 1 0,1-1 0,6-10 0,25-50 116,18-69-75,-43 98-74,2-7-588,-15 56 135,1 0 0,0 0 1,-1 26-1,1-13 287,1 92 213,2-66 6,-1-40 27,1-1 1,1 0-1,0 0 0,1 0 0,7 18 1,-10-28-46,0 0 1,0 0 0,1 0-1,-1 0 1,0 0 0,0 0 0,1-1-1,-1 1 1,1 0 0,-1 0-1,1 0 1,-1-1 0,1 1 0,0 0-1,-1 0 1,1-1 0,0 1-1,0-1 1,-1 1 0,3 0 0,-2-1 34,1 0 1,0 0 0,-1-1 0,1 1-1,0-1 1,-1 1 0,1-1 0,-1 0-1,1 1 1,-1-1 0,2-1 0,1-1-28,0-1 0,0 1 0,-1-1-1,0 1 1,1-1 0,-1 0 0,-1 0 0,1-1 0,-1 1 0,5-10 0,4-7 37,47-87 122,-9 17-203,-23 38-720,-24 63 331,0 0 1,-1-1-1,0 15 0,-1 2 297,-1 12 138,2-1 0,1 0 0,9 43 0,-10-75-1,0 1 1,0-1-1,1 1 1,0-1-1,0 0 1,0 0-1,1 0 1,-1 0-1,1 0 0,0 0 1,1-1-1,6 8 1,-8-11-5,-1 0 0,1-1 1,0 1-1,-1 0 0,1-1 1,0 1-1,-1-1 0,1 0 1,0 1-1,0-1 0,-1 0 0,1 0 1,0 0-1,0 0 0,-1-1 1,1 1-1,0 0 0,-1-1 1,3 0-1,1-1 36,0 1 1,-1-1 0,1 0-1,-1-1 1,1 1-1,3-4 1,2-3 28,0-1 1,-1 0 0,12-15-1,-12 14-13,3-5-46,-2 0 1,1-1-1,-2 0 1,10-26-1,24-78-56,-40 112 23,4-21 12,-7 25-165,1 0 0,0 0 0,1 0 0,-1-1 0,5-7 0,-8 20-256,2 1-1,-1 0 1,1 13 0,-1 19 426,-1-10-75,1 0 1,1 0-1,1 0 1,9 49 0,-8-71 117,-1 0 0,1-1 1,1 1-1,0-1 1,0 0-1,0 0 0,1 0 1,7 11-1,-10-17-49,0-1-1,0 1 1,0-1-1,-1 1 1,1-1 0,0 0-1,0 1 1,0-1-1,0 0 1,0 0-1,0 1 1,-1-1 0,1 0-1,0 0 1,0 0-1,0 0 1,0 0-1,0 0 1,0 0-1,0-1 1,0 1 0,0 0-1,0 0 1,-1-1-1,1 1 1,0-1-1,0 1 1,0-1 0,-1 1-1,1-1 1,1 0-1,1-1 30,0 0-1,0 0 0,0-1 1,0 1-1,-1-1 1,1 0-1,2-3 0,7-16 14,-1 0 0,0-1 0,10-34 0,0 0-8,-11 25-77,-9 25-16,1 0 0,0 0 0,1 0 0,0 0 1,4-7-1,-2 6-72,-3 4 72,-1 1 1,1 0-1,0 0 1,0 1-1,0-1 0,1 0 1,-1 1-1,1-1 0,-1 1 1,1 0-1,0 0 1,0 0-1,5-3 0,-8 5 32,1 0 0,-1 0 0,1 0 0,-1 0 0,1 0 0,-1 0 0,1 0 0,-1 0 0,1 0 0,-1 0 0,0 0 0,1 0 0,-1 0 0,1 1 0,-1-1 0,1 0 0,-1 0 0,1 1 0,-1-1 0,0 0 0,1 0 0,-1 1 0,1 0 0,10 13-88,-8-10 80,0 1 0,-1 0 1,0 0-1,3 11 0,0 36 229,-3-36-207,-1 0-1,-1 1 1,-1 16-1,0 5-7,1 45 513,0-83-420,0-5 282,1-1-308,0 0 1,1 0 0,-1 1-1,1-1 1,1 1 0,-1-1 0,7-9-1,0-1-60,12-30-103,18-33 36,-34 70-1,1 1 0,0-1 0,0 2 0,1-1 1,0 1-1,13-11 0,-8 12-232,-12 6 273,0-1 1,0 1-1,1 0 0,-1 0 0,0 1 0,0-1 1,1 0-1,-1 0 0,0 0 0,1 0 0,-1 0 1,0 0-1,0 0 0,1 0 0,-1 0 0,0 1 1,0-1-1,0 0 0,1 0 0,-1 0 0,0 0 1,0 1-1,0-1 0,1 0 0,-1 1 0,1 1-30,0 0-1,-1 0 0,1 1 0,-1-1 1,1 0-1,-1 1 0,0 3 0,1 4 66,1 65-170,-3-50 259,5 38 0,-4-62-92,0 0-1,0 1 1,1-1 0,-1 1-1,0-1 1,1 0 0,-1 1-1,1-1 1,0 0-1,-1 0 1,1 1 0,0-1-1,1 2 1,-1-3-4,-1 1-1,1-1 1,-1 0-1,1 0 1,-1 1-1,1-1 1,-1 0-1,1 0 1,-1 1-1,1-1 1,0 0 0,-1 0-1,1 0 1,-1 0-1,1 0 1,0 0-1,-1 0 1,1 0-1,-1 0 1,1 0-1,-1 0 1,2-1 0,2-1 22,-1 0 1,1 0 0,0 0-1,-1 0 1,1-1-1,-1 0 1,4-3 0,11-13 101,0 0 1,24-37-1,5-4-309,-35 46 95,-3 2-43,1 1 1,0 0-1,1 1 0,0 0 0,24-17 0,-34 27 107,-1 0 0,1 0 0,-1-1 1,1 1-1,-1 0 0,1 0 0,-1 0 1,1 0-1,-1 0 0,1-1 0,0 1 1,-1 0-1,1 0 0,-1 0 0,1 1 1,-1-1-1,1 0 0,-1 0 0,1 0 1,-1 0-1,1 0 0,-1 1 0,1-1 1,-1 0-1,1 0 0,-1 1 0,1-1 1,-1 0-1,1 1 0,-1-1 0,1 0 1,-1 1-1,0-1 0,1 1 0,-1-1 1,0 1-1,0-1 0,1 1 0,-1-1 1,0 1-1,0-1 0,0 1 0,1-1 1,-1 2-1,2 4 15,-1 0 1,0-1-1,1 10 0,0-3 5,3 20-87,-1 1 0,-1 0 0,-2 36 0,0-59 142,0 0 0,1 0-1,0 0 1,0 0 0,6 14-1,3 10 48,-10-32-98,-1 1 0,1-1 0,0 0 0,0 0 0,0 0 0,1 0 0,-1 0-1,0 0 1,1 0 0,-1 0 0,1 0 0,2 1 0,-3-2-1,0 0 0,0 0-1,0-1 1,0 1 0,0 0 0,0-1 0,0 1-1,1-1 1,-1 0 0,0 1 0,0-1-1,1 0 1,-1 0 0,0 1 0,1-1 0,-1 0-1,0 0 1,0 0 0,1-1 0,-1 1 0,0 0-1,0 0 1,1-1 0,0 0 0,5-2-214,0-1 0,-1 0-1,0 0 1,0 0 0,0-1 0,6-6 0,29-35-3729,-28 31 2619,15-15-679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1:20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27 136 6720,'-27'-23'3040,"27"2"-2624,5 6-320,4 6-128,4-11-192,10 4 128,-1-4-1152,6 8 672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1:23.1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102 611 3072,'0'-1'90,"0"1"1,0-1 0,0 1-1,0 0 1,0-1-1,0 1 1,0-1-1,0 1 1,0-1-1,0 1 1,0-1-1,0 1 1,0-1-1,0 1 1,0-1-1,0 1 1,1-1 0,-1 1-1,0-1 1,0 1-1,1 0 1,-1-1-1,0 1 1,1 0-1,-1-1 1,0 1-1,1 0 1,-1-1-1,0 1 1,1 0-1,-1-1 1,1 1 0,-1 0-1,1 0 1,5-3 2340,-29 27 788,10-9-2957,1 1 0,-18 31 0,23-34-164,1 0-1,0 1 1,-6 23 0,10-31-43,1 0 0,0 0 0,0 0 0,1-1 0,0 1 0,0 0 0,0 0 0,1 0 0,0 0 0,0 0 0,4 10 0,-5-14-11,1 0 1,0 0 0,0-1 0,0 1-1,0-1 1,0 1 0,0-1 0,0 1-1,0-1 1,1 1 0,-1-1 0,1 0-1,-1 0 1,1 0 0,-1 0 0,1 0-1,-1 0 1,1 0 0,0 0 0,0-1-1,0 1 1,-1-1 0,1 1 0,0-1-1,0 0 1,0 0 0,0 1-1,0-1 1,-1-1 0,1 1 0,0 0-1,3-1 1,2-1 44,-1 1-1,0-1 0,0 0 1,0-1-1,0 0 0,-1 0 1,1 0-1,5-5 1,5-5 17,-2-1 1,0 0-1,-1-1 1,0 0 0,17-29-1,11-12-569,-41 56 431,0-1 0,0 1 0,1 0 0,-1-1 0,0 1 0,0 0 0,1-1 0,-1 1 0,0 0 0,1 0 0,-1-1 1,0 1-1,1 0 0,-1 0 0,1 0 0,-1 0 0,0-1 0,1 1 0,-1 0 0,1 0 0,-1 0 0,0 0 0,1 0 0,-1 0 1,1 0-1,-1 0 0,1 0 0,-1 0 0,0 0 0,1 1 0,-1-1 0,1 0 0,-1 0 0,0 0 0,1 0 0,-1 1 1,0-1-1,1 0 0,-1 0 0,0 1 0,1-1 0,-1 0 0,0 0 0,1 1 0,-1-1 0,0 1 0,0-1 0,0 0 1,1 1-1,-1-1 0,0 0 0,0 1 0,0-1 0,0 1 0,0-1 0,1 0 0,-1 1 0,0-1 0,0 1 0,0-1 1,0 1-1,0-1 0,-1 0 0,1 1 0,1 27 8,1-1 1,0 0 0,3 1-1,12 45 1,-16-70 66,2 8 192,1 0 0,6 11 1,-9-20-164,0 0 1,0 0 0,0 0 0,1 0-1,-1 0 1,1 0 0,-1 0 0,1-1-1,-1 1 1,1-1 0,0 1 0,0-1-1,0 0 1,0 0 0,0 1 0,0-1-1,3 1 1,-3-2-42,-1 0 0,0 0 1,1 0-1,-1 0 0,0-1 0,0 1 0,1 0 0,-1 0 0,0-1 1,0 1-1,1-1 0,-1 1 0,0-1 0,0 0 0,0 1 0,0-1 0,0 0 1,0 0-1,0 0 0,2-1 0,18-26 294,-15 20-248,4-8 44,0-1-1,9-20 1,-1 0 61,-11 24-174,-1 0 0,-1-1-1,0 0 1,2-15 0,-5 24 49,-1 1-97,-1 1-1,1-1 1,-1 1-1,0-1 0,0 1 1,0-1-1,-1 1 1,1 0-1,-1-1 1,0 1-1,1-1 1,-2 1-1,1 0 1,-3-6-1,-2 1-1021,16 11 642,86 6 500,-73-9 22,104-3 283,-105 1-283,0-1 0,-1 0 0,36-12 0,19-5-6,-76 20-122,0 0-1,1 0 0,-1 0 0,0 0 0,1 0 1,-1 0-1,0 0 0,1 0 0,-1 0 0,0 0 1,1 0-1,-1 0 0,0 0 0,1 0 0,-1 0 1,0 1-1,1-1 0,-1 0 0,0 0 0,0 0 1,1 0-1,-1 1 0,0-1 0,0 0 0,1 0 1,-1 0-1,0 1 0,0-1 0,0 0 0,1 0 1,-1 1-1,0-1 0,0 0 0,0 1 0,1 15-110,-2-11 142,-1 1 0,1 0 0,-5 9 0,0-1 64,0 1 0,2 0 1,0-1-1,0 1 0,1 1 1,1-1-1,1 0 0,0 1 1,1-1-1,0 0 0,1 1 0,1-1 1,1 0-1,5 20 0,-7-34-44,-1 1 0,1 0 0,-1-1 0,1 1 0,0-1 0,0 1 0,0-1 0,0 1 0,0-1 0,0 0 0,0 1 0,0-1 0,2 1 0,-3-1-9,1-1 0,0 0 0,-1 0 0,1 1 0,0-1 0,-1 0 0,1 0 0,0 0 0,0 0 1,-1 0-1,1 0 0,0 0 0,0 0 0,-1 0 0,1 0 0,0 0 0,-1 0 0,1-1 0,0 1 0,-1 0 0,1 0 0,0-1 1,-1 1-1,1 0 0,0-1 0,-1 1 0,1-1 0,-1 1 0,1-1 0,-1 1 0,1-1 0,-1 1 0,1-2 0,20-24 356,-1 0 0,24-41-1,-26 36-326,41-50 1,-8 24 123,-3-2 0,59-94-1,55-150-333,-116 204-1291,-46 97 851,-4 8 355,-8 17 108,-62 160 134,-3 8-118,54-143 146,3 2 0,2 0 0,-19 90 0,36-135-19,-6 24 52,2 0 1,1 1-1,2 0 0,1 33 0,2-31 384,-2-31-424,1-1-1,0 0 0,0 0 0,0 0 1,0 1-1,0-1 0,0 0 0,0 0 0,0 1 1,0-1-1,0 0 0,0 0 0,0 0 0,0 1 1,0-1-1,0 0 0,0 0 0,0 1 1,0-1-1,1 0 0,-1 0 0,0 0 0,0 1 1,0-1-1,0 0 0,0 0 0,0 0 0,1 0 1,-1 1-1,0-1 0,0 0 0,0 0 1,1 0-1,-1 0 0,0 0 0,0 0 0,0 0 1,1 1-1,-1-1 0,0 0 0,0 0 0,0 0 1,1 0-1,-1 0 0,0 0 0,0 0 1,1 0-1,-1 0 0,0 0 0,0 0 0,0 0 1,1 0-1,-1 0 0,0-1 0,0 1 0,1 0 1,-1 0-1,0 0 0,11-8 292,-10 7-246,8-9 50,0 0 0,-1-1 0,0 0 0,6-13-1,5-5 42,-1 4-75,49-65-217,-38 53 225,-2 0 1,-1-2-1,35-71 0,-31 44-12,36-116 0,4-19-667,-65 184 525,-5 15 47,0 1 0,1-1 0,-1 0 0,1 0-1,0 0 1,-1 0 0,1 0 0,0 1 0,0-1 0,0 0 0,0 1 0,0-1 0,0 1 0,3-3 0,-4 13-322,-33 172 134,-30 132 234,24-135 294,32-147-247,4-24 34,1 1 1,1-1-1,-1 0 0,1 1 0,1-1 1,-1 12-1,1-18-88,0-1 0,0 0 0,0 0 0,0 0 0,0 0 0,1 0 0,-1 1 0,0-1 0,0 0 0,0 0 0,0 0 0,0 0 0,0 0 0,0 0 0,0 1 0,0-1 0,0 0 0,1 0 0,-1 0 0,0 0 0,0 0 0,0 0 0,0 0 0,0 0 0,0 0-1,1 0 1,-1 1 0,0-1 0,0 0 0,0 0 0,0 0 0,0 0 0,1 0 0,-1 0 0,0 0 0,0 0 0,0 0 0,0 0 0,1 0 0,-1 0 0,0 0 0,0-1 0,0 1 0,0 0 0,0 0 0,0 0 0,1 0 0,-1 0 0,0 0 0,0 0 0,0 0 0,0 0 0,7-6 162,28-54 101,-21 40-435,1 1-1,1 0 0,21-18 1,-37 36 140,1 1 1,-1-1-1,1 1 1,-1-1-1,1 1 1,0-1-1,-1 1 1,1-1-1,0 1 1,-1 0-1,1-1 1,0 1-1,0 0 1,-1 0 0,1-1-1,0 1 1,0 0-1,0 0 1,-1 0-1,1 0 1,0 0-1,0 0 1,0 0-1,-1 0 1,1 0-1,0 1 1,0-1-1,0 0 1,2 2-7,-1 0 1,0-1-1,0 1 1,0 0-1,0 0 0,-1 0 1,3 2-1,-2 0-6,17 19-113,-11-12 180,1 0 1,0 0-1,1-1 0,0 0 0,17 12 0,-22-19 10,0 0-1,0 0 0,0 0 0,0 0 0,10 2 1,-14-4-171,1-1 1,-1 0 0,0 0 0,1 0 0,-1 1-1,0-1 1,1 0 0,-1-1 0,0 1 0,1 0 0,-1 0-1,0-1 1,0 1 0,1 0 0,-1-1 0,0 1 0,0-1-1,1 0 1,-1 1 0,0-1 0,0 0 0,0 0 0,0 0-1,0 0 1,0 0 0,0 0 0,-1 0 0,1 0 0,0 0-1,1-2 1,0-1-961,0 0-1,0 0 1,-1 1 0,1-1-1,-1-1 1,0 1-1,0 0 1,1-7-1,-2-1-2061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2:46.6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246 945 1728,'-14'5'4896,"14"-5"-4809,1 1 0,-1-1 0,1 0 0,-1 0 0,0 0 0,1 0 0,-1 0 0,1 0 0,-1 0 0,1 0 0,-1 0 0,1 0 0,-1-1 0,1 1 0,-1 0 0,0 0 0,1 0 0,-1 0 0,1-1 0,-1 1 0,1-1 0,10-16 747,-1-2 0,-1 1-1,10-31 1,-6 16-393,58-118 758,-16 34-702,-37 78-354,64-160 594,15-74 117,-81 241-1281,-36 91-160,-38 134 758,21-87-157,-125 323 964,137-380-695,-50 79 1,54-99-201,-1-1 1,-1-1 0,-45 41-1,-58 37 1474,120-102-1253,12-10-272,1 2-43,0 0-1,1 1 0,-1-1 0,14-4 1,4-3-75,60-43 97,-52 33-64,57-52 0,23-36-37,-60 55 121,73-56 1,-75 71-86,77-44 1,-88 59 21,-41 30 51,-1 1-1,0 0 1,0 0 0,0-1-1,-4 9 1,-8 11 9,2 1-1,-10 31 1,19-48-32,0 0-1,1 0 1,0 0 0,1 1 0,0-1 0,1 1 0,0-1 0,0 1 0,1-1 0,2 15-1,0-17 35,-1-1-1,1 0 0,0 0 1,0 0-1,0-1 0,1 1 1,0-1-1,0 0 0,1 0 1,-1 0-1,1 0 0,0-1 1,0 0-1,1 0 0,-1 0 1,1-1-1,9 5 0,-11-7-8,-1 0 0,1 0 0,0 0-1,0 0 1,0-1 0,0 1 0,0-1-1,0 0 1,0 0 0,0 0 0,0-1-1,-1 0 1,1 1 0,0-1 0,0-1-1,0 1 1,-1 0 0,1-1 0,0 0-1,-1 0 1,4-3 0,3-1 19,-2-1 0,1 0 0,-1 0 0,0-1 0,0 0-1,9-14 1,-7 8 27,-1 0 0,0-1 0,-2 0 0,12-28 0,-17 36-48,1 0 1,-2 0-1,1 0 1,-1 0 0,0 0-1,0-1 1,-1 1-1,0 0 1,0-1-1,-1 1 1,1 0-1,-2 0 1,-3-13-1,3 14-38,0 0 0,-1 0-1,0 1 1,0-1-1,0 1 1,-1-1 0,-6-7-1,3 7-3,0 0 0,0 1 0,0 0 0,-1 0 0,-14-6 0,22 11 19,0 0 0,0 0 0,0 0 0,0 0 0,-1 0 0,1 0-1,0-1 1,0 1 0,0 0 0,0 0 0,0 0 0,0 0 0,0 0 0,0 0 0,0 0 0,-1 0 0,1 0 0,0 0-1,0 0 1,0 0 0,0 0 0,0 0 0,0-1 0,0 1 0,0 0 0,0 0 0,0 0 0,0 0 0,0 0-1,0 0 1,0 0 0,0 0 0,0-1 0,0 1 0,0 0 0,0 0 0,0 0 0,0 0 0,0 0 0,0 0 0,0 0-1,0 0 1,0-1 0,0 1 0,0 0 0,0 0 0,0 0 0,0 0 0,0 0 0,0 0 0,0 0 0,0 0 0,0 0-1,0-1 1,0 1 0,1 0 0,7-4-13,13 0 6,-8 2-3,0 1 0,-1 0 1,1 1-1,0 1 0,0 0 0,23 4 1,-32-3 3,-1-1 0,1 1 0,0 0 0,-1 0 0,1 0 0,-1 0 0,0 1 0,0-1 0,0 1 0,0 0 0,0 0-1,-1 0 1,1 0 0,-1 0 0,4 7 0,1 3 179,-1 0 0,9 24 0,-8-16 33,15 38 96,-20-54-258,1-1 1,-1 1-1,1-1 0,0 1 0,0-1 0,1 0 0,-1 0 0,1-1 1,5 5-1,-7-6-20,0-1 0,0-1 0,0 1 0,0 0 0,1 0 0,-1-1 0,0 1 0,0-1 0,0 0 0,1 1 0,-1-1 0,0 0 0,0 0 0,1-1 0,-1 1 0,0 0 0,0-1 0,1 0 0,-1 1 0,3-2 0,5-3 27,0 1 1,18-13-1,-20 12-44,61-43-2224,-57 39 1514,34-22-1064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1:23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52 5888,'8'-7'2688,"28"10"-2336,-4-3 1120,3 0-864,23-3 192,5-2-480,5-7 64,-10 9-224,-4-5-64,-5 3-64,-12-3 160,-6 8-96,-4-4-2080,-4 4 1088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1:23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24 6048,'-32'-15'3104,"37"15"-3008,4 0-128,-1-5 32,5 2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1:29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1090 2560,'-6'6'925,"10"-7"510,3-2-723,-5 1-511,1 1 0,-1-1 1,1 0-1,-1 1 0,0-1 1,0 0-1,0-1 0,0 1 0,0 0 1,2-4-1,2-2 203,20-25 677,29-50 0,4-3-597,29-18-84,66-69 469,-113 129-938,-56 83-961,12-31 1105,1 0-1,0 0 1,0 0 0,1 1-1,1-1 1,-1 0-1,1 1 1,0-1-1,1 0 1,2 11-1,-1-7 65,1 0 0,0 0 0,1-1 0,0 1 0,1-1-1,9 16 1,-10-20-22,0-1-1,1 0 1,-1 0-1,2-1 1,-1 1-1,9 7 0,-11-11-47,0 0-1,0 0 0,0 0 0,0-1 0,1 1 0,-1-1 0,0 0 0,1 0 1,-1 0-1,1 0 0,-1 0 0,1-1 0,-1 1 0,1-1 0,-1 0 0,5-1 1,-1 0 17,-1-1 0,1 0 0,-1 0 1,0 0-1,1-1 0,-1 0 1,0 0-1,-1-1 0,1 0 1,5-4-1,9-9 137,21-25 0,-22 24-120,55-48 52,-51 48 2,-2-1 1,0-1-1,23-29 0,-39 43-117,-1-1-1,0 1 0,6-13 1,-9 18-66,0 0 0,-1-1 0,1 1 0,-1 0-1,1 0 1,-1 0 0,0-1 0,1 1 0,-1 0 0,0 0 0,0-1 0,0 1 0,0 0 0,0 0-1,0-1 1,0 1 0,-1 0 0,1 0 0,0-1 0,-1 1 0,1 0 0,0 0 0,-1 0 0,0 0 0,1-1-1,-1 1 1,0 0 0,1 0 0,-1 0 0,0 0 0,-2-1 0,2 1-29,0 1 0,0 0 0,-1-1 0,1 1 1,0 0-1,0-1 0,-1 1 0,1 0 0,0 0 0,-1 0 0,1 0 0,0 0 1,0 0-1,-1 0 0,1 1 0,0-1 0,0 0 0,-1 1 0,1-1 1,-2 2-1,-27 16-682,29-17 711,-7 5-47,0 0 1,1 0-1,-1 1 0,1 0 0,1 1 0,-1-1 1,1 1-1,1 1 0,0-1 0,-5 10 0,7-12 92,1 0-1,0 0 1,0 0-1,1 0 1,0 0-1,0 1 0,0-1 1,1 0-1,0 0 1,0 1-1,0-1 0,1 0 1,0 1-1,0-1 1,1 0-1,-1 0 0,6 10 1,-4-9 40,0 0 0,1-1 0,0 0 0,0 0 0,0 0 0,1 0 0,0-1 0,0 1 0,0-1 0,1 0 1,0-1-1,10 7 0,-7-7 31,-1 0 0,1 0 1,0-1-1,-1 0 0,1-1 0,0 0 1,1 0-1,-1-1 0,12 1 1,-6-3 0,0 1 1,0-2 0,0 0 0,0-1 0,0 0-1,-1-1 1,1-1 0,-1 0 0,0-1-1,0-1 1,-1 0 0,18-13 0,-7 1 37,0-1 0,-2-2 1,33-40-1,-46 51-88,-7 9-41,0 0 0,0 0 0,0 0 0,0 0 0,0 0 0,-1-1 0,1 1 1,-1-1-1,0 1 0,0-1 0,0 0 0,0 1 0,0-1 0,0 0 0,-1 0 1,0 1-1,1-6 0,1 2-54,-2 5 36,0 1 0,0 0 0,0-1 0,0 1 0,0 0 0,0 0 0,0-1 0,0 1 0,0 0 0,0-1 0,0 1 0,0 0 0,0 0 0,0-1 0,0 1 0,0 0 0,0-1 0,0 1 0,0 0 0,0 0 0,0-1 0,-1 1 0,1 0 0,0-1 0,0 1 0,0 0 0,0 0 0,-1 0 0,1-1 0,0 1 0,-1 0 0,2 0 26,-1 0 0,0 0 0,1 0 0,-1 0 0,0 0 0,0 0 0,1 0 0,-1 0 0,0 0 0,1 0 0,-1 0 0,0 0 0,1 0 0,-1 0 0,0 0 0,0 0 0,1 0 0,-1 0 0,0-1 0,1 1 0,-1 0 0,0 0 0,0 0 0,1-1 0,-1 1 0,0 0 0,0 0-1,0 0 1,1-1 0,-1 1 0,0 0 0,0 0 0,0-1 0,0 1 0,15-19 98,13-24 176,-17 18-165,-1 0 0,-2 0 0,11-49 0,-10 39-25,-5 15-139,3-36-1,-1 3-481,-5 43 243,-4 7-261,2 4 499,0-1 0,0 1 0,0 0 0,0-1 0,1 1 1,-1 0-1,0 0 0,1 0 0,-1 0 0,0 0 0,1 0 0,-1 0 0,1 0 0,-1 0 0,1 2 0,-184 515-573,183-514 613,-118 376 392,118-377-370,-9 26 571,-11 57 0,23-73-81,-2-12-486,0-1 0,0 0 0,0 0 0,0 1 0,0-1 0,1 0 0,-1 0 0,0 0-1,0 1 1,0-1 0,1 0 0,-1 0 0,0 0 0,0 0 0,1 1 0,-1-1 0,0 0 0,0 0 0,1 0 0,-1 0-1,0 0 1,0 0 0,1 0 0,-1 0 0,0 0 0,1 0 0,-1 0 0,0 0 0,0 0 0,1 0 0,-1 0 0,0 0 0,1 0-1,-1 0 1,0 0 0,0 0 0,1 0 0,-1-1 0,0 1 0,0 0 0,1 0 0,-1 0 0,0 0 0,0-1 0,0 1-1,1 0 1,-1 0 0,0 0 0,0-1 0,0 1 0,0 0 0,1 0 0,-1-1 0,12-12 155,0 0 1,-1 0 0,0-1-1,12-22 1,33-68-439,-38 66 344,20-41-79,13-26-85,-31 66 28,2 2 0,44-59 0,-45 72-366,1 1 0,29-24 0,-50 48 393,-1 0 0,1 0-1,-1 0 1,1 1 0,-1-1-1,0 0 1,1 0 0,-1 0-1,0 1 1,0-1 0,0 0-1,0 3 1,1 22-93,-1-21 124,0 18 59,0 0-1,2 0 1,6 32 0,-8-54-59,1 6 12,1 0 0,0 0 0,0 0-1,1 0 1,5 11 0,-6-16 17,-1 0-1,0-1 1,0 1 0,1 0 0,-1-1-1,1 1 1,0-1 0,-1 0 0,1 0-1,0 1 1,0-1 0,0 0-1,0-1 1,-1 1 0,1 0 0,1 0-1,-1-1 1,0 1 0,0-1 0,0 0-1,0 0 1,0 1 0,0-1-1,4-1 1,2 0 79,-1-1-1,0 1 1,0-1-1,0-1 0,12-5 1,-1-2-29,17-11 0,114-70 50,49-35-287,-194 123 137,1 0-1,0 0 1,0 1-1,0-1 1,11-3-1,-11 3-153,-5 5-94,0-1 177,-2 0 81,0-1 0,1 1-1,-1 0 1,0 0 0,1 0 0,-1 0-1,1 0 1,-1 1 0,1-1 0,0 0-1,0 1 1,-1-1 0,-1 4 0,-4 3-12,-23 22 0,17-18 9,1 1-1,0 0 1,-16 23 0,12-11 35,-17 30 35,29-48-30,1 0 0,0 0-1,0 0 1,1 1 0,0-1 0,-1 9 0,3-13 0,0 1 1,0-1-1,0 1 0,0-1 1,0 1-1,2 4 0,-2-7-14,0-1 0,0 1 0,1-1 0,-1 1-1,0-1 1,0 1 0,0-1 0,1 1 0,-1-1-1,0 1 1,0-1 0,1 1 0,-1-1-1,0 1 1,1-1 0,-1 0 0,1 1 0,-1-1-1,0 0 1,1 1 0,-1-1 0,1 0 0,-1 1-1,1-1 1,-1 0 0,1 0 0,-1 0-1,1 0 1,0 1 0,-1-1 0,1 0 0,-1 0-1,1 0 1,-1 0 0,1 0 0,-1 0-1,1 0 1,-1-1 0,1 1 0,-1 0 0,1 0-1,-1 0 1,1 0 0,-1-1 0,1 1 0,-1 0-1,2-1 1,3-2 33,0-1-1,0 0 1,0 0-1,-1 0 1,1 0 0,-1-1-1,6-8 1,24-41 37,-9 12 50,33-41-495,-60 87 273,1 1-1,0-1 1,0 1 0,1-1 0,-1 1-1,1 0 1,0-1 0,0 1 0,1 0-1,-1-1 1,1 1 0,2 7 0,-2-7 126,1-1 1,-1 1-1,1-1 1,0 0-1,0 1 1,5 5 0,-6-8-20,1 0 1,-1-1 0,1 1 0,-1 0 0,1-1 0,0 1 0,-1-1 0,1 0 0,0 0 0,0 0 0,0 0 0,0 0 0,0 0 0,4 1-1,0-1 32,0 0 0,0-1 1,0 0-1,0 0 0,0 0 0,0-1 0,0 0 0,6-2 0,46-16 127,-37 11-165,93-29 146,88-34-246,-173 59-75,38-20 0,-69 36 42,-1 0-1,1 1 0,0 0 0,-2 6 0,-14 28 123,11-27-54,-10 24 0,16-32 68,-1 1 1,1 0-1,0-1 1,0 1-1,0 0 0,1 0 1,0 0-1,0 8 0,0-8 21,1 0-1,0-1 0,0 1 0,0 0 0,0 0 0,3 5 1,-3-9-26,-1 0 1,1 0-1,-1 0 1,1-1 0,-1 1-1,1 0 1,0-1 0,-1 1-1,1 0 1,0-1 0,0 1-1,-1-1 1,1 1 0,0-1-1,0 1 1,0-1 0,0 0-1,-1 1 1,1-1-1,0 0 1,0 0 0,0 0-1,0 0 1,0 1 0,0-1-1,0 0 1,0-1 0,0 1-1,0 0 1,0 0 0,-1 0-1,1 0 1,0-1 0,0 1-1,0 0 1,0-1-1,0 1 1,-1-1 0,3 0-1,14-10 205,31-25 0,-2 1-197,25-9 36,41-29 101,-92 58-117,0-1 1,-1-1 0,22-24-1,-21 15 27,0 0 1,-2-2-1,23-43 0,94-213-945,-126 267 465,-9 17 410,0 0 0,0 0 0,0 1 0,0-1 0,0 0-1,0 0 1,0 0 0,0 0 0,0 0 0,0 0 0,0 0 0,0 0 0,0 0 0,0 0-1,0 0 1,0 0 0,0 0 0,0 0 0,0 0 0,0 0 0,0 0 0,0 0 0,0 0-1,0 0 1,0 0 0,0 0 0,0 0 0,0 0 0,0 0 0,0 0 0,0 0 0,0 0-1,0 0 1,0 0 0,0 0 0,0 0 0,0 0 0,1 0 0,-1 0 0,0 0 0,0 0-1,0 0 1,0 0 0,0 0 0,0 0 0,0 0 0,0 0 0,0 0 0,0 0 0,0 0-1,0 0 1,0 0 0,0 0 0,0 0 0,0 0 0,-2 11-184,-29 139-105,-14 182 1,44-316 339,0 0-1,1 0 1,1 0 0,0 0-1,1 0 1,1-1 0,0 1-1,7 16 1,-7-22-8,-2-7 25,0-1 0,0 0 0,0 1 0,0-1 0,0 0 0,0 1-1,1-1 1,1 3 0,-2-5-37,0 1 0,0-1 0,0 1 0,0-1 0,0 0 0,0 1-1,0-1 1,0 0 0,0 0 0,0 1 0,0-1 0,0 0 0,0 0 0,0 0 0,0 0-1,0 0 1,0-1 0,0 1 0,0 0 0,0 0 0,0-1 0,2 0 0,2-1 10,0-1 1,0 0 0,0 0 0,0-1-1,0 1 1,-1-1 0,0 0 0,6-7-1,6-5-14,5-3 38,-1-1 1,33-45-1,-52 64-87,-1 1 1,0-1-1,0 1 1,0 0-1,0-1 1,0 1-1,1 0 0,-1-1 1,0 1-1,0 0 1,1-1-1,-1 1 0,0 0 1,1 0-1,-1-1 1,0 1-1,1 0 0,-1 0 1,0-1-1,1 1 1,-1 0-1,0 0 1,1 0-1,-1 0 0,0 0 1,1 0-1,-1 0 1,1 0-1,-1-1 0,0 1 1,1 0-1,0 1 1,7 14-388,-7-10 416,1 0-1,-1 0 1,-1 0-1,1 0 0,-1 0 1,1 1-1,-2 6 0,1-6-30,0 1 0,0-1-1,3 14 1,-3-17 74,1 1 0,0-1-1,0 1 1,1-1 0,-1 1 0,1-1 0,0 0 0,0 0 0,0 0 0,0 0 0,3 4-1,-4-7-19,0 0 0,0 0 0,-1 1-1,1-1 1,0 0 0,0 0-1,-1 0 1,1 0 0,0 0 0,0 0-1,0 0 1,-1 0 0,1 0-1,0 0 1,0-1 0,-1 1 0,2-1-1,15-5 57,-16 6-57,34-17 69,-1-1 0,0-2 1,47-37-1,-4 2-573,-77 55 471,0 0 0,0 0 0,1 0 0,-1 0 0,0 0 0,0 0 0,0 0 0,0 0 0,0 0-1,0 0 1,0 0 0,1 0 0,-1 0 0,0 0 0,0 0 0,0 0 0,0 0 0,0 0 0,0 1 0,0-1 0,0 0 0,0 0 0,1 0 0,-1 0 0,0 0 0,0 0 0,0 0-1,0 0 1,0 0 0,0 0 0,0 0 0,0 0 0,0 1 0,0-1 0,0 0 0,0 0 0,0 0 0,0 0 0,0 0 0,0 0 0,0 0 0,0 1 0,0-1 0,0 0-1,0 0 1,0 0 0,0 0 0,0 0 0,0 0 0,0 0 0,0 0 0,0 1 0,0-1 0,0 0 0,0 0 0,0 0 0,0 0 0,0 0 0,0 0 0,0 0 0,0 0-1,0 0 1,0 1 0,0-1 0,-1 0 0,1 0 0,-3 14-128,1-5-26,-1 3 122,2-5 35,0 0 1,0 0-1,0 0 1,1 0-1,0 9 1,1 19 268,-1-30-256,0 0 1,0 0-1,0 0 0,0 0 0,1 0 1,0 0-1,0 0 0,0 0 0,4 7 1,-5-11 16,1 0 0,-1 0 0,1 0 1,-1 0-1,1 0 0,0 0 0,-1 0 0,1 0 1,0-1-1,0 1 0,0 0 0,0 0 0,-1-1 1,1 1-1,0 0 0,2 0 0,-2-1-1,0 0 0,0 0-1,0 0 1,0 0 0,1 0 0,-1 0-1,0 0 1,0-1 0,0 1 0,0 0-1,0-1 1,-1 1 0,1 0 0,0-1-1,0 1 1,0-1 0,0 0 0,0 1-1,-1-1 1,1 0 0,1 0 0,13-13 152,-4 5-131,-1 0 0,0-1 0,0 0 0,9-15-1,-1-1 15,-2 3-216,-2-1 0,15-30 0,-26 45-356,-3 10 465,0 0 35,1 0 1,-1 0-1,0 1 0,1-1 0,-1 0 1,1 0-1,0 0 0,-1 0 0,1 0 1,1 2-1,1 0-17,0 1 0,0 1 0,0-1 0,3 7 0,-5-9 46,0 0 0,0 0 0,0 0 0,1 0 0,-1 0 0,1 0 0,-1 0 0,1 0 1,0-1-1,0 1 0,-1-1 0,1 1 0,0-1 0,1 0 0,-1 0 0,0 1 0,0-2 0,0 1 0,1 0 0,-1 0 0,0-1 0,1 1 0,-1-1 0,1 0 0,-1 0 0,1 0 0,-1 0 0,0 0 0,4-1 0,1 0 43,1 0 0,-1-1 0,0 0-1,0 0 1,0-1 0,0 0-1,0 0 1,8-5 0,2-3-64,-3 3 75,0-1 0,17-15 0,-28 21-55,1-1-1,-1 1 1,0-1 0,0 1-1,0-1 1,0 0-1,-1-1 1,1 1 0,-1 0-1,0-1 1,-1 1 0,3-8-1,-3 8-54,0 1-1,-1-1 1,1 0 0,-1 0-1,0 0 1,0 0-1,0 0 1,-2-5-1,2 8 25,0 1-1,0-1 1,0 0 0,-1 1-1,1-1 1,0 0-1,-1 1 1,1-1-1,-1 1 1,1-1 0,-1 0-1,1 1 1,-1 0-1,1-1 1,-1 1 0,1-1-1,-1 1 1,1-1-1,-1 1 1,-1-1 0,1 1-5,-1 0 1,1 0-1,-1 0 1,1 0-1,-1 0 1,1 0-1,-1 0 1,1 0-1,0 1 1,-1-1-1,1 1 1,-1-1-1,1 1 1,-2 0-1,-3 3-2,0-1-1,0 1 1,1 0 0,0 0 0,0 1-1,0 0 1,0 0 0,1 0-1,-1 0 1,-3 7 0,2-3 89,0 1 0,1 0 0,0 1 0,1-1 0,-5 17 0,8-25-37,1 0-1,-1 0 1,1 1 0,0-1 0,0 0-1,0 1 1,0-1 0,0 0 0,0 1-1,1-1 1,-1 0 0,1 0 0,-1 1-1,1-1 1,0 0 0,0 0 0,0 0-1,0 0 1,1 0 0,-1 0 0,0 0-1,1 0 1,-1-1 0,1 1 0,0 0-1,-1-1 1,1 0 0,0 1 0,0-1-1,0 0 1,0 0 0,3 1 0,4 2 69,-1-1 0,1 0 0,0 0-1,0-1 1,0 0 0,16 1 0,3-2-105,0-1 0,0-2-1,0-1 1,38-8-1,-32 3-3863,45-17 0,-60 20 1739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1:29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14 5408,'-23'-13'2432,"28"18"-2112,0-5-384,8 0-32,5-5 320,9 5-128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1:29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14 191 6656,'-13'-3'3008,"61"-14"-2624,-3 6 1696,9 2-1216,31-11-128,1 1-480,22-13-64,-5 7-96,24-6 160,-11 7-160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1:32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5 965 3392,'-4'2'1412,"10"-4"-770,16-9 610,25-27 829,11-11-599,208-127 497,-233 157-1626,56-45 1,-72 50-289,-2 0-1,1-2 0,-2 0 1,22-31-1,-8 4 80,-26 34-290,-5 6-280,2 3 387,1 0 0,-1 1 0,1-1 0,-1 0 0,0 0 0,1 0 0,-1 1 0,0-1 0,1 0 0,-1 1 0,1-1 0,-1 0-1,1 1 1,-1-1 0,1 1 0,-1-1 0,1 1 0,-1-1 0,1 1 0,-1 0 0,-7 11 54,0 0 0,1 0 0,0 1 0,1 0 1,1 1-1,0-1 0,0 1 0,2 0 0,-1 0 0,2 1 0,-1 17 0,3-28 59,0 0-1,1 0 0,-1 0 0,1 0 1,0 0-1,1 0 0,-1 0 0,1 0 1,-1-1-1,1 1 0,0 0 0,1-1 1,-1 0-1,0 1 0,1-1 0,4 4 0,-5-5 11,1 0 0,-1 0 0,1 0-1,0 0 1,0 0 0,-1-1-1,1 1 1,0-1 0,0 0-1,0 0 1,1 0 0,-1 0-1,0 0 1,0-1 0,1 1-1,-1-1 1,0 0 0,0 0-1,1 0 1,5-2 0,1 0 65,-1-1 0,0-1 0,0 0 1,0 0-1,0-1 0,9-6 0,46-39 16,-43 32-220,28-18 0,-43 32 39,13-8-538,-18 11 525,0 0 0,0 1-1,0-1 1,0 1 0,1 0 0,-1-1-1,0 1 1,0 0 0,0 0 0,0-1-1,0 1 1,1 0 0,-1 0 0,2 1 0,-2-1 30,-1 1 1,1-1-1,-1 1 1,1-1 0,-1 1-1,1-1 1,-1 1 0,1-1-1,-1 1 1,0 0 0,1-1-1,-1 1 1,0 0-1,1-1 1,-1 1 0,0 0-1,0-1 1,0 1 0,0 0-1,0-1 1,0 1 0,0 0-1,0 1 1,-2 18-63,-22 42 162,8-24 124,15-35-92,1 0 0,-1 0 1,0 1-1,1-1 0,0 0 1,0 6-1,99-54 724,7-3-802,27 4-663,-132 44 587,0-1 0,0 1 1,-1 0-1,1 0 0,0-1 0,0 1 0,0 0 1,-1 0-1,1 0 0,0 0 0,0 0 1,0 0-1,0 0 0,-1 0 0,1 0 1,0 0-1,0 1 0,0-1 0,-1 0 0,1 1 1,0-1-1,0 0 0,-1 1 0,1-1 1,0 1-1,-1-1 0,1 1 0,0 0 0,0 1 14,0-1-1,-1 1 1,0-1-1,1 1 0,-1-1 1,0 1-1,0-1 0,0 1 1,0 0-1,0-1 0,0 1 1,0-1-1,-1 4 1,-2 6 45,0 0 0,-6 13 0,4-11-14,-7 26 0,12-36-8,-1 0 0,1 0-1,-1 0 1,1 1 0,0-1 0,0 0 0,0 0 0,1 0-1,-1 1 1,1-1 0,0 0 0,0 0 0,1 4 0,-1-7 8,-1 1 0,0 0 1,1-1-1,-1 1 1,1-1-1,-1 1 1,1-1-1,-1 0 1,1 1-1,-1-1 1,1 1-1,0-1 1,-1 0-1,1 0 1,-1 1-1,1-1 1,0 0-1,-1 0 1,1 0-1,0 1 0,-1-1 1,1 0-1,1 0 1,15-2 108,-13 1-75,15-4 3,-1 0-1,-1-1 1,1-1-1,16-9 1,-9 5-12,24-12 40,-12 5-184,43-14 0,64-18 95,-85 28 32,-43 18-134,-48 17-471,-85 37-1,101-42 542,1 0 1,0 2-1,0 0 0,1 0 0,-20 20 0,26-21 44,0 0 1,0 1-1,-8 13 1,14-20-4,0 1 1,0 0 0,0-1 0,1 1-1,-1 0 1,1 0 0,0 0 0,0 0 0,1 0-1,-1 0 1,1 0 0,0 0 0,0 5 0,0-8 9,0 0 0,0 0 1,1 0-1,-1 0 1,0 0-1,1 0 0,-1 0 1,0 0-1,1 0 1,-1-1-1,1 1 0,0 0 1,-1 0-1,1 0 1,0 0-1,-1-1 0,1 1 1,0 0-1,0-1 1,0 1-1,0-1 0,-1 1 1,1-1-1,0 1 0,0-1 1,0 0-1,0 1 1,0-1-1,0 0 0,0 0 1,0 1-1,0-1 1,0 0-1,0 0 0,0 0 1,0-1-1,0 1 1,0 0-1,0 0 0,0 0 1,2-1-1,3-1 23,1 0 0,-1 0 0,0-1 0,0 0 0,6-3 0,131-85 470,-124 80-418,0-1 0,-1-1 0,0-1 0,29-30-1,-29 22-35,-1-1 0,-1-1 0,-2-1 0,0 0-1,11-29 1,0-10-94,24-90-1,-40 114-270,-1 1 0,-2-1 0,0-67 0,-5 106 254,-1 0 1,0 0-1,0 1 0,0-1 1,0 0-1,-1 0 1,1 0-1,0 0 0,0 1 1,0-1-1,-1 0 1,1 0-1,0 0 0,-1 1 1,1-1-1,-1 0 1,1 0-1,-1 1 0,0-2 1,0 1 16,0 1-1,1 0 1,-1 0 0,1 0 0,-1-1 0,0 1 0,1 0 0,-1 0-1,0 0 1,1 0 0,-1 0 0,0 0 0,1 0 0,-1 0-1,0 0 1,1 1 0,-1-1 0,1 0 0,-1 0 0,0 1 0,-3 1-50,0 0 0,0 0 1,1 0-1,-1 1 0,1 0 1,-5 4-1,3-1 70,0 1 0,0 0 0,0 0 0,1 0-1,0 1 1,1 0 0,-1 0 0,-2 9 0,1-3 17,-14 40 1,1 1-1,3 1 1,3 0-1,2 1 1,3 0-1,-1 59 1,8-101 61,1-1 1,1 0-1,0 1 1,1-1-1,1 0 1,0-1-1,1 1 1,0-1-1,14 26 1,-16-34-19,0-1 1,1 1-1,-1 0 1,1-1-1,0 0 1,0 0-1,1 0 1,-1 0-1,1-1 1,0 0-1,0 0 1,0 0-1,0 0 1,0-1-1,1 0 1,-1 0-1,1 0 1,-1-1-1,1 0 1,0 0-1,-1 0 1,1-1-1,0 0 1,0 0-1,-1 0 1,1-1-1,0 0 1,0 0-1,8-3 1,16-10 150,-1-3 0,0 0 1,-1-2-1,35-30 0,-43 33-83,-1-1 1,24-28-1,-34 34-73,0-1 0,-1 1 1,0-2-1,-1 1 0,10-24 0,-16 32-83,1 1 1,-1-1-1,0 1 0,-1-1 0,1 0 0,-1 1 0,1-1 0,-1 0 0,0 0 0,-1 1 0,1-1 0,-1 0 0,1 1 0,-1-1 0,0 0 0,0 1 0,-1-1 0,-2-5 0,3 8 14,1 0 0,-1 1 0,1-1 0,-1 0 0,0 0 0,1 1 0,-1-1 0,0 1 0,1-1 0,-1 1 0,0-1 0,0 1 0,1-1 0,-1 1 0,0 0 0,0-1 0,0 1 0,0 0 0,0 0 0,0 0 0,1-1 0,-1 1 0,0 0 0,0 0 0,0 0 0,0 1 0,0-1 0,0 0 0,0 0 0,0 0 0,1 1 0,-1-1 0,0 0 0,0 1 0,0-1 0,-1 2 0,-3 1-124,-1 0 0,1 1 0,-10 8 0,13-10 105,-8 7 23,0 1-1,1 0 1,0 0 0,1 1-1,0 0 1,1 0-1,0 1 1,0 0-1,2 0 1,-1 1 0,2-1-1,0 1 1,0 0-1,1 0 1,1 1 0,-2 19-1,4-28 51,1 1 0,0-1 0,0 1 0,0-1 1,0 0-1,1 1 0,0-1 0,5 9 0,-7-12 17,2 0 0,-1 0 0,0 0-1,0 0 1,1 0 0,-1 0 0,1-1 0,-1 1 0,1 0 0,0-1 0,-1 1 0,1-1-1,0 0 1,0 0 0,0 0 0,0 0 0,0 0 0,0 0 0,1 0 0,-1 0 0,0-1 0,4 1-1,4-1 36,-1-1-1,1 0 0,-1-1 1,0 0-1,1 0 0,11-6 1,51-26 257,-11 5-189,-36 18-98,-1 0 0,0-2 0,-1-1 0,38-30-1,33-28-552,-91 69 459,1 1 0,-1 0-1,0 0 1,1 0 0,5-3 0,-8 5 25,1-1-1,-1 1 1,1 0-1,-1-1 1,1 1-1,-1 0 1,1 0-1,-1 0 0,1 0 1,-1 0-1,1 0 1,-1 1-1,1-1 1,-1 0-1,1 1 1,-1-1-1,3 2 1,-3 0-2,1 1 1,0-1-1,-1 1 0,1-1 1,-1 1-1,0 0 1,0 0-1,0 0 0,0-1 1,-1 1-1,1 0 1,0 3-1,1 7 21,5 19 4,-7-25-1,1 0 0,1 0 0,-1 0 0,2 0 0,-1 0 0,4 8 0,-2-7 72,1 0 0,0-1 0,0 0 0,1 0 0,0 0 0,0-1 0,14 11 0,-16-14-7,1 0-1,-1-1 1,1 0 0,-1 0-1,1 0 1,0 0 0,0-1-1,0 0 1,0 0 0,0 0-1,1 0 1,-1-1 0,0 0-1,10-1 1,-6 0-183,0-1 0,0 0 0,0 0 0,0-1 0,8-3 0,-5 0-2300,0 0 0,19-14 0,-17 11 546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1:33.0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856 0 4992,'-11'2'593,"8"-2"-413,0 1 1,0 0 0,0 0-1,0 0 1,0 0-1,0 0 1,0 1 0,-4 1-1,7-3-180,-183 96 3878,113-52-2802,-40 23 269,68-43-1042,-125 76 237,136-79-552,0 1 0,2 2 1,1 1-1,0 1 1,-27 35-1,48-53-725,1 0 0,0 1 0,1 0 0,-8 16 0,10-7-1156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1:33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88 6656,'-26'-45'3008,"17"30"-2624,4 7 224,10 3-416,-5-3-448,5 4 160,4 1-224,4 3 192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1:34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95 4064,'10'-12'4309,"-1"25"-3285,-4 10-616,-1 1 1,-2 0-1,0 0 1,-2 42-1,-1-30 78,1 10 2149,8-68-1516,-1 8-948,1-4-125,1 0-1,1 1 1,1 0 0,17-22-1,-13 20-113,92-124-700,-105 140 742,1-1 1,0 1-1,0 0 0,0 1 0,0-1 1,0 0-1,0 1 0,7-4 0,-10 6 26,1-1-1,0 1 1,0 0-1,0-1 1,-1 1-1,1 0 1,0 0-1,0 0 1,0-1-1,0 1 1,0 0-1,-1 0 1,1 0-1,0 0 0,0 1 1,0-1-1,0 0 1,0 0-1,-1 0 1,1 1-1,0-1 1,0 0-1,0 1 1,-1-1-1,1 1 1,0-1-1,-1 1 1,1-1-1,0 1 1,-1-1-1,1 1 1,-1 0-1,1-1 0,-1 1 1,1 0-1,-1 0 1,1-1-1,-1 1 1,0 0-1,1 0 1,-1 0-1,0-1 1,0 1-1,1 0 1,-1 1-1,5 13 44,-4-10-25,1-1 1,0 2-1,-1-1 0,0 0 0,0 0 1,-1 6-1,1 20 88,0-11 142,-3 32 1,-3 32-137,3-62 56,1-12-166,0 1 1,-4 13 0,4-21-1407,1-3 1276,0 1 0,0-1 1,-1 0-1,1 1 1,0-1-1,1 0 0,-1 1 1,0-1-1,0 0 0,0 1 1,0-1-1,0 0 1,0 1-1,0-1 0,0 0 1,1 1-384,22-9-6684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1:35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 3968,'-20'-1'6522,"21"3"-6154,0 0 0,0 0 0,0 0 0,0-1 0,0 1 0,0 0 0,0-1 0,1 1 0,-1-1 0,1 1 0,-1-1 0,4 3 0,28 26 107,-27-26-405,0 0 1,1 0-1,-1 0 1,1-1-1,0 1 1,9 1 0,46 12 141,-50-14-182,150 40 130,-114-32 85,-31-7-242,31 9-1,-18-4 169,-31-9-153,-1 1 0,1 0-1,0-1 1,-1 1 0,1 0-1,-1 0 1,1 0 0,0 0 0,-2 2-1,-3 2 41,-18 7-27,-1-1 0,-35 12 0,-17 7 196,49-18-166,2 1 0,-1 2 0,2 0 0,0 2 0,1 0 0,-26 26-1,44-38-143,-23 23 848,11-16-3057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2:50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1034 2656,'-8'3'334,"6"-2"-58,1 0 0,-1 0 0,0-1 0,0 1 0,1-1-1,-1 1 1,0-1 0,0 0 0,-2 1 0,15 12 1473,-7-11-1571,0 0 0,1-1-1,-1 1 1,1-1 0,-1 0-1,1 0 1,0-1 0,0 1-1,-1-1 1,1 0 0,0 0-1,-1 0 1,1-1 0,7-1-1,5-2 215,1-1 0,26-11-1,-29 9-222,0-1 0,0-1-1,-1 0 1,0 0-1,-1-2 1,0 1 0,0-2-1,18-21 1,-16 14-16,-1 0 0,-1 0 1,0-2-1,-2 1 0,15-37 1,-23 51-124,-1 1 1,0-1 0,0 0 0,-1 0-1,0 1 1,0-1 0,0 0 0,-1 0-1,0 0 1,0 0 0,0 0 0,-3-10 0,3 15-49,-1-1 0,1 1 0,-1-1 0,0 1 0,0-1 0,0 1 0,0 0 0,0-1 0,0 1 0,0 0 0,0 0 0,0 0 0,-1 0 1,1 0-1,0 0 0,-1 0 0,1 0 0,-2-1 0,0 2-7,0-1 0,0 0 0,1 1 1,-1-1-1,0 1 0,0 0 0,0 0 0,1 0 1,-6 1-1,0 0-42,1 1 0,-1 0 1,1 0-1,0 1 0,0 0 0,-12 7 1,11-4 57,-1 0-1,1 1 1,0 0 0,1 0 0,0 1 0,0-1 0,0 2 0,1-1 0,-6 11 0,5-5 74,0-1 0,1 1 0,1 1-1,0-1 1,-4 23 0,8-31-16,0 1-1,0 0 0,0 0 1,1 0-1,0-1 0,1 1 1,0 0-1,0 0 0,0-1 1,3 9-1,-2-11-20,-1 0 0,1 0 0,0 1 0,1-2 0,-1 1 0,1 0 0,0 0 0,-1-1 0,2 1 0,-1-1 0,0 0 0,1 0 0,-1 0 0,1-1 0,0 1 0,4 1 0,1 1 29,0-1 1,0-1-1,0 0 0,0 0 0,0-1 1,1 0-1,-1 0 0,1-1 0,0 0 1,0-1-1,-1 0 0,1-1 0,0 1 1,18-6-1,-13 1 68,0-2 0,0 1 0,0-2 0,18-12 0,53-44 272,-61 44-310,48-40 133,42-31-40,-44 44-46,-37 25 119,58-48 0,-70 49-138,-1-1-1,-1-2 1,-1 0 0,-1 0-1,25-49 1,-26 41-118,-2-1 1,-2-1-1,-1 0 0,-1-1 1,-3 0-1,0 0 0,4-67 1,-12 101-5,0-45-274,0 43 231,0 0 0,-1 0 0,1 1 0,-1-1 0,0 0 0,0 1-1,0-1 1,0 1 0,0-1 0,-1 1 0,1-1 0,-4-2 0,5 4 23,-1 0 0,0 1-1,0-1 1,0 0 0,0 1 0,1 0 0,-1-1-1,0 1 1,0-1 0,0 1 0,0 0 0,0 0-1,0-1 1,0 1 0,0 0 0,0 0-1,0 0 1,0 0 0,0 0 0,0 1 0,0-1-1,0 0 1,0 0 0,0 1 0,0-1-1,0 0 1,0 1 0,0-1 0,0 1 0,-1 1-1,-3 1-89,1 0 0,-1 0 0,-6 8 0,6-5 48,-1 0-1,2 1 0,-1 0 1,1 0-1,0 0 1,1 0-1,-1 1 1,2-1-1,-4 14 0,-1-1 14,-44 137 33,-18 52 596,62-188-472,1 1 0,0 1 1,2-1-1,1 1 0,0-1 1,2 1-1,1 0 0,1-1 0,0 1 1,2 0-1,0-1 0,2 1 1,1-1-1,13 35 0,-15-47-60,1-1-1,0 0 0,1 0 0,0 0 0,0-1 0,0 1 1,1-2-1,1 1 0,8 7 0,-6-7 4,0 0 0,0-1-1,1-1 1,-1 1 0,1-2 0,1 0 0,15 6-1,-22-10-17,0 0 0,0-1 0,-1 1-1,1-1 1,0 0 0,0 0 0,0-1-1,0 1 1,-1-1 0,1 0 0,0-1-1,7-2 1,1-1 16,-1-1 0,0-1-1,13-8 1,-3-3 49,0 0 0,-2-1-1,0-1 1,18-24 0,6-6 31,-42 48-118,16-17 130,0 0-1,-2-1 1,18-29-1,-31 44-104,0 0-1,0-1 0,-1 0 0,0 1 0,3-12 1,-5 16-38,1 0 0,-1 0 0,0 0 0,0 0 1,0 0-1,0 0 0,0 0 0,0 0 0,0 0 1,0 0-1,0 0 0,0 0 0,0 0 0,-1 0 0,1 0 1,0 0-1,-1 0 0,1 0 0,-1 0 0,1 0 1,-1 1-1,1-1 0,-1 0 0,0 0 0,1 0 1,-1 1-1,0-1 0,0 0 0,0 1 0,1-1 0,-1 1 1,0-1-1,0 1 0,0-1 0,0 1 0,0 0 1,0-1-1,0 1 0,0 0 0,-2 0 0,-2-1 0,-1 1 1,1 0-1,-1 1 0,0-1 0,1 1 0,-1 0 0,1 1 0,-1-1 0,1 1 0,-6 3 0,-3 2-8,1 0 0,-21 15 0,28-18 9,1 1-1,1-1 1,-1 1-1,1 0 1,-1 1 0,1-1-1,1 0 1,-1 1-1,1 0 1,0 0-1,0 0 1,1 0 0,0 1-1,0-1 1,0 0-1,1 1 1,0 0 0,0 7-1,0-4 2,1 1 1,1 0-1,-1-1 0,2 1 0,-1-1 0,2 1 1,-1-1-1,1 0 0,1 0 0,8 18 0,-10-24 25,0 0-1,0 0 1,1-1-1,0 1 1,-1 0-1,1-1 0,0 0 1,0 0-1,1 0 1,-1 0-1,1 0 0,0 0 1,-1-1-1,1 0 1,0 0-1,0 0 1,1 0-1,-1-1 0,0 1 1,0-1-1,1 0 1,-1-1-1,1 1 1,-1-1-1,1 1 0,-1-2 1,1 1-1,-1 0 1,8-2-1,12-4 35,-1 0 1,42-17-1,44-29 137,-80 38-130,187-113-116,-153 87 72,-43 29-15,0 0 0,1 2 0,26-8 0,2 0-144,-46 15 54,-3 2 99,-9 8 77,-10 14-63,-32 37 61,44-49-94,0 1 0,2-1 0,-1 1 0,1 0 0,1 1 0,0-1 0,-4 17 0,6-19 2,1 1 0,-1-1-1,2 0 1,-1 0 0,1 1 0,1-1-1,0 0 1,0 1 0,1-1-1,3 11 1,-4-17 29,0 0 1,0 0-1,0-1 0,0 1 1,1-1-1,-1 1 0,1-1 1,0 1-1,-1-1 0,1 0 1,0 0-1,1 0 0,-1 0 1,0 0-1,1 0 0,-1-1 1,0 1-1,1-1 0,0 0 1,-1 0-1,1 0 0,0 0 1,0 0-1,0 0 0,-1-1 1,1 1-1,0-1 0,0 0 1,0 0-1,0 0 0,0 0 1,0-1-1,0 1 0,-1-1 1,6-1-1,6-3-19,0 0 0,0-1 1,20-12-1,40-30 89,-51 33-52,48-34 27,112-99 1,-166 132-20,-1 1 0,-1-2 0,0 0 0,-2-1 1,19-31-1,-7 0-15,32-90 0,23-96-70,-52 145 97,-28 88-81,1 1-1,-1-1 1,0 0 0,0 1 0,1-1-1,-1 1 1,0-1 0,-1 1-1,1-1 1,0 0 0,0 1-1,-1-1 1,0-1 0,1 3 12,0-1 1,0 1 0,0 0-1,0 0 1,0-1 0,-1 1-1,1 0 1,0 0 0,0 0-1,0-1 1,-1 1 0,1 0-1,0 0 1,0 0 0,0 0-1,-1-1 1,1 1 0,0 0-1,0 0 1,-1 0 0,1 0-1,0 0 1,0 0 0,-1 0-1,1 0 1,0 0 0,-1 0-1,1 0 1,-1 0 2,0 0 0,0 1 0,1-1 0,-1 0 0,0 1 0,1-1 0,-1 1 0,0-1 0,1 1 0,-1-1 0,0 1 0,1 0 0,-1-1 0,0 2 0,-8 12 2,1 0-1,1 1 1,0 0 0,1 0-1,-7 28 1,-19 82-188,11-41 210,-18 95-81,25-109 69,10-47 22,1-1 0,1 1-1,0-1 1,2 1 0,1 0-1,0-1 1,2 1 0,1-1-1,12 44 1,-15-63-3,1 1 0,-1-1-1,0 0 1,1 1 0,0-1 0,0 0-1,0 0 1,0 0 0,0 0 0,0 0-1,5 3 1,-5-4-13,0-1-1,0 0 1,0 0-1,0 0 1,1 0-1,-1 0 1,0 0-1,1 0 1,-1-1 0,0 1-1,1-1 1,-1 1-1,1-1 1,-1 0-1,1 0 1,-1 0-1,5-1 1,12-4 105,1 0 0,27-11 1,-29 9-82,-11 4-116,0 0 0,-1 0 0,0-1 0,0 0 0,0 0 0,0-1 1,0 1-1,7-9 0,5-8-3307,15-21 0,-18 14-307,-12 22 2531,6-7-750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1:36.2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9 5056,'-4'-8'6469,"0"28"-5365,-2 5-331,-13 38 1,3-11-102,12-40-591,-42 163 801,37-130-636,-7 90 1,15-32-317,2-90-2730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1:47.9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10 1408,'-1'0'49,"1"-1"1,0 1-1,0 0 0,0 0 0,0-1 1,0 1-1,0 0 0,0-1 1,0 1-1,0 0 0,0 0 1,0-1-1,0 1 0,0 0 1,0-1-1,0 1 0,0 0 0,0 0 1,0-1-1,1 1 0,-1 0 1,0 0-1,0-1 0,0 1 1,0 0-1,0 0 0,1 0 0,-1-1 1,0 1-1,0 0 0,0 0 1,1 0-1,-1-1 0,0 1 1,0 0-1,1 0 0,-1 0 1,0 0-1,0 0 0,1 0 0,-1 0 1,0 0-1,1 0 0,-1-1 1,0 1-1,0 0 0,1 0 1,-1 1-1,7 0 2948,-10 19-2362,-10 44 230,3-20-461,-58 243 924,38-169-474,12-44-273,12-57-285,5-15-168,0 0 1,0 1-1,0-1 0,0 0 0,0 1 1,1-1-1,-1 5 0,2-14 129,1-1 0,0 1-1,0 0 1,1 0 0,0 0-1,7-13 1,6-14 240,-8 17-591,1 1 0,1 1 0,0-1 0,1 1 0,1 1 0,0 0 0,1 1 1,0 0-1,23-16 0,-34 27 17,0 1 1,0 0-1,0 0 1,0-1-1,0 1 0,0 1 1,0-1-1,0 0 1,1 0-1,-1 1 1,0-1-1,4 1 0,-6 0 50,1 0 0,0 0 0,-1 0 0,1 0 0,-1 0-1,1 0 1,-1 1 0,1-1 0,-1 0 0,1 0 0,-1 1-1,1-1 1,-1 0 0,1 1 0,-1-1 0,1 0-1,-1 1 1,1-1 0,-1 1 0,1 0 0,-1 0 23,1 0 0,-1 0 0,1 0 0,-1 0 0,0 1 0,1-1 0,-1 0 0,0 0 0,0 0 0,0 1 0,0-1 1,0 0-1,-1 2 0,-2 15 5,0-1 1,-12 29-1,-2 13 277,17-59-242,-1 1 1,1 0-1,0 0 0,0 0 0,-1 0 1,1 0-1,0 0 0,0 0 0,0 0 1,0 0-1,0 0 0,1 0 0,-1 0 0,0 0 1,0 0-1,1 2 0,0-2 31,0-1 0,0 1 0,0-1 0,0 1 0,1-1 0,-1 1 0,0-1 0,0 0 0,0 1 0,0-1 0,1 0 0,-1 0 0,0 0 0,0 0 0,0 0 0,3 0 0,20-2 85,0-1 0,-1 0 0,45-14 0,-10 2 3,79-22 174,-114 28-339,0 0-1,0-2 1,36-23 0,-5-8 97,-27 21-4,-26 20-73,-1 1-23,1 0 0,-1 0 0,1 0 0,-1-1 0,1 1 0,-1 0 0,0 0 0,1-1-1,-1 1 1,1 0 0,-1-1 0,0 1 0,1 0 0,-1-1 0,0 1 0,0 0 0,1-1 0,-1 1 0,0-1 0,0 1 0,1-1 0,-1 1 0,0-1 0,0 1 0,0-1 0,0 1 0,0-1 0,0 1 0,0-1 0,0 1 0,0-1 0,0 1 0,0 0 0,0-1 0,0 1 0,0-1 0,-1 0 0,-2 2-104,1-1-1,-1 1 1,0 0 0,0 0-1,0 0 1,-4 3 0,-15 11-11,0 2 1,1 0 0,1 2 0,1 0 0,-31 40 0,47-56 170,1 1-1,0-1 1,0 1 0,0-1-1,0 1 1,1 0 0,-1 0 0,1 0-1,0 0 1,0 0 0,1 0-1,-1 5 1,1-7 0,0-1-1,0 1 1,0-1 0,0 0-1,1 1 1,-1-1 0,0 0-1,1 1 1,-1-1 0,1 0-1,0 1 1,-1-1 0,1 0-1,0 0 1,0 0 0,0 0-1,0 0 1,0 0 0,0 0-1,0 0 1,0 0-1,0 0 1,0 0 0,0-1-1,1 1 1,-1 0 0,0-1-1,1 1 1,-1-1 0,0 1-1,1-1 1,-1 0 0,0 0-1,1 0 1,-1 1 0,1-1-1,-1-1 1,3 1 0,1 0 52,0-1 0,0 0 0,1 0 0,-1-1 0,0 1 0,0-1 0,-1 0 0,1-1 0,0 1 0,-1-1 0,1 0 1,-1 0-1,7-6 0,-1 0 8,0 0-1,-1-1 1,-1-1 0,10-12 0,-8 7-420,0 1 1,8-21-1,-15 30-527,-5 12 188,-3 17 135,5-18 522,0-1 0,0 1-1,1-1 1,0 0 0,0 1-1,0-1 1,0 0 0,1 1-1,0-1 1,3 6 0,-3-8 37,-1 0 1,0 0-1,1 0 1,-1 0-1,1 0 1,0-1-1,0 1 0,-1-1 1,1 0-1,0 1 1,0-1-1,0 0 1,1 0-1,-1 0 0,0 0 1,0 0-1,0-1 1,1 1-1,-1-1 1,0 1-1,5-1 1,12-1 180,1 0 1,-1-2-1,0 0 1,27-9-1,-14 2 22,51-24-1,-62 23-198,-1 0 1,-1-2-1,0 0 0,32-29 1,57-73-383,-106 113 245,0-1 1,0 1-1,1 0 1,-1 0-1,1 0 0,-1 1 1,5-3-1,-7 4 71,1-1 0,-1 1 1,0 0-1,1 0 0,-1 0 0,1 0 0,-1 0 1,1 0-1,-1 0 0,0 0 0,1 0 0,-1 0 1,1 0-1,-1 0 0,1 0 0,-1 0 1,0 0-1,1 0 0,-1 0 0,1 0 0,-1 1 1,0-1-1,1 0 0,0 1-1,-1 0 1,1-1-1,-1 1 1,1 0-1,-1 0 1,0-1-1,1 1 0,-1 0 1,0 0-1,0 0 1,0-1-1,1 1 0,-1 0 1,0 0-1,0 0 1,0 0-1,0 0 1,-10 109-232,10-105 256,-22 101 0,18-89 0,-2 3 135,-1-1 0,-12 27 0,19-45-86,-1 0 0,1 0 0,-1 0 1,1 1-1,-1-1 0,0 0 0,1 0 0,-1 0 0,0 0 1,0 0-1,0 0 0,0 0 0,0 0 0,0 0 0,0-1 1,0 1-1,0 0 0,0-1 0,0 1 0,-1-1 0,1 1 1,0-1-1,0 1 0,0-1 0,-1 0 0,1 1 1,0-1-1,-1 0 0,1 0 0,0 0 0,-1 0 0,1 0 1,0-1-1,0 1 0,-1 0 0,1-1 0,0 1 0,0 0 1,-1-1-1,1 0 0,0 1 0,0-1 0,0 0 0,0 1 1,-2-3-1,-3-2-3,0 0 1,-1-1-1,2 0 0,-1 0 1,1 0-1,-6-10 0,4 3-28,5 10-68,0 0 0,1 0 0,-1 0 0,0 0 0,0 1 0,-1-1 0,1 0 0,-4-2 0,5 4 17,1 1 0,0 0 0,0 0-1,-1-1 1,1 1 0,0-1-1,-1 1 1,1 0 0,0-1-1,0 1 1,0 0 0,0-1-1,-1 1 1,1-1 0,0 1 0,0-1-1,0 1 1,0-1 0,0 1-1,0 0 1,0-1 0,0 1-1,0-1 1,4 4-836,-2 0 822,0 0 0,0 0 0,0 0 0,0 0 0,1 0 0,0-1 0,5 5 0,-6-5 44,13 10-11,-10-8 0,0 1 0,0-1 0,6 7 0,-10-9 55,1-1-1,0 1 1,-1-1-1,1 0 1,0 1-1,0-1 1,0 0-1,0 0 1,4 1-1,-4-1 25,0-1 239,-1 1-214,15 3 118,-15-4-133,4 1 53,-2 1-86,-1-1-30,-1-1 0,1 0-1,0 1 1,0-1 0,0 0-1,-1 0 1,1 0 0,0 0-1,2-1 1,-1 1 31,3 0 40,1 1 0,-1 0-1,0 0 1,11 4-1,-13-3-43,1-1 1,-1 1-1,1-1 0,0 0 0,-1-1 1,1 1-1,0-1 0,0 0 1,6-1-1,27-8-450,-1-2 0,44-18-1,-40 13-2247,0 3 691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1:56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0 798 2816,'8'-12'5520,"-1"0"-5184,-1 0 0,-1 0 0,6-21 0,5-9-118,-8 26-74,45-88 345,-45 91-523,1 0 1,0 0 0,1 1-1,1 0 1,15-14-1,-24 24 0,0 1 0,0 0 0,-1-1 0,1 1 0,0 0 0,0 0 0,0 0 0,4-1 0,-5 2 21,0 0 0,0-1 0,-1 1 0,1 0 0,0 0 0,0 0 0,0 0 0,0 0 0,0 1 0,0-1 0,-1 0 0,1 0 0,0 0-1,0 1 1,0-1 0,1 1 0,-1 1 16,1-1 0,0 1-1,-1 0 1,1-1 0,-1 1-1,1 0 1,-1 0 0,0 0-1,0 0 1,0 0 0,0 1-1,0-1 1,-1 0 0,1 0-1,0 4 1,2 16-30,0 0 1,0 39-1,1 16 0,0-35 101,-3-24 26,1-1 0,1 1 0,0-1 0,1 1 0,1-1 0,9 23 0,-12-37-25,-1 0 0,1 0 1,0 0-1,0 0 0,0-1 0,1 1 1,-1-1-1,0 1 0,1-1 1,0 0-1,-1 0 0,1 0 0,0 0 1,4 1-1,-5-2-11,0-1 1,0 1-1,0 0 0,0-1 0,0 0 1,1 1-1,-1-1 0,0 0 1,0 0-1,0 0 0,1 0 0,-1-1 1,0 1-1,0-1 0,0 1 1,0-1-1,0 0 0,0 0 0,0 0 1,0 0-1,0 0 0,2-2 1,1-1 29,0 0 1,-1 0 0,0-1-1,0 0 1,0 0 0,-1 0-1,1 0 1,3-9 0,19-50 232,-24 58-301,18-48 38,12-33-278,20-89 1,-45 153-228,-3 12-220,-4 11 642,0 0 0,0 0-1,0 0 1,1 1 0,-1-1-1,0 0 1,0 0 0,0 0-1,0 0 1,0 0 0,0 0-1,0 0 1,0 0 0,0 0-1,0 0 1,0 0-1,0 0 1,0 0 0,0 0-1,0 0 1,1 0 0,-1 0-1,0 0 1,0 0 0,0 0-1,0 0 1,0 0 0,0 0-1,0 0 1,0 0-1,0 0 1,0 0 0,0 0-1,0 0 1,0 0 0,1 0-1,-1 0 1,0 0 0,0 0-1,0 0 1,0 0 0,0 0-1,0 0 1,0 0 0,0 0-1,0-1 1,0 1-1,0 0 1,0 0 0,0 0-1,0 0 1,0 0 0,0 0-1,0 0 1,0 0 0,0 0-1,0 0 1,0 0 0,0 0-1,0 0 1,0-1-1,0 1 1,0 0 0,0 0-1,0 0 1,0 0 0,0 0-1,0 0 1,4 15-16,1 0-1,0 0 1,1-1 0,1 1-1,0-2 1,1 1 0,16 21-1,-16-26 150,-1 0-1,2 0 1,-1-1-1,1 0 1,0-1-1,12 8 0,-16-12-33,0-1-1,0 1 0,-1-1 1,1 0-1,1-1 1,-1 1-1,0-1 0,0 0 1,0-1-1,1 1 0,-1-1 1,0 0-1,1 0 1,-1 0-1,11-3 0,-6 0 43,0 0 1,0-1-1,0 0 0,0-1 0,-1 0 0,1-1 0,-1 0 0,0 0 1,11-11-1,-5 3 52,-2-1-1,0 0 1,0 0 0,13-23 0,-24 34-160,0 0 1,0 0-1,0 0 0,-1-1 1,0 1-1,1 0 0,-2-1 1,1 1-1,0 0 1,-1-1-1,0 1 0,0-1 1,0 1-1,-1-1 0,1 1 1,-3-7-1,3 9-57,-1-1-1,0 1 1,0 0-1,0 0 1,0 0 0,0 0-1,-1 0 1,1 0-1,0 0 1,-1 0 0,0 0-1,1 1 1,-1-1-1,0 0 1,0 1-1,0 0 1,0-1 0,0 1-1,0 0 1,0 0-1,-1 0 1,1 0 0,0 1-1,0-1 1,-1 1-1,1-1 1,0 1-1,-1 0 1,1 0 0,-1 0-1,1 0 1,0 0-1,-4 1 1,0 0-41,0 1-1,1 0 1,-1 0-1,1 0 1,-1 1 0,1-1-1,0 1 1,0 0-1,0 1 1,0 0 0,0-1-1,1 1 1,0 1-1,0-1 1,0 1 0,0-1-1,1 1 1,0 0-1,-5 9 1,3-3 51,-1 1 0,1 0 0,1 1 0,0-1 0,1 1 1,0-1-1,1 1 0,0 16 0,1-15 57,1 1-1,1 0 1,0 0-1,1 0 1,1-1-1,0 1 1,7 18-1,-7-26 35,0 0 0,0 0-1,1 0 1,0-1-1,0 0 1,1 0 0,-1 0-1,1 0 1,1-1 0,-1 1-1,1-1 1,0-1-1,0 1 1,0-1 0,0 0-1,9 4 1,-9-5 3,0-1 0,0 1 0,1-1 0,-1-1 1,0 1-1,1-1 0,-1 0 0,1 0 0,-1-1 0,1 1 0,-1-2 0,13-1 1,-9-1 35,-1 0 1,0-1-1,0 0 1,0-1-1,0 0 1,0 0 0,-1-1-1,0 0 1,0 0-1,-1-1 1,0 0-1,11-14 1,2-7 87,-1-1 1,21-43 0,-13 24 63,12-20 20,56-135 1,-84 170-388,-1-1-1,-2 1 1,-1-2 0,-2 1 0,2-54 0,-9 72-550,2 16 645,0 0 1,0-1 0,0 1-1,0 0 1,0 0 0,0 0-1,0-1 1,0 1 0,0 0 0,-1 0-1,1 0 1,0 0 0,0-1-1,0 1 1,0 0 0,0 0 0,0 0-1,-1 0 1,1 0 0,0-1-1,0 1 1,0 0 0,0 0-1,-1 0 1,1 0 0,0 0 0,0 0-1,0 0 1,0 0 0,-1 0-1,1 0 1,0-1 0,-2 3-37,1-1 0,-1 0 0,1 0 0,0 0 0,0 1 0,-1-1 0,1 1 0,0-1 0,0 1 0,0-1 0,1 1 0,-1 0 0,-1 2 0,-9 23-172,-10 39-1,11-32 199,-5 14 17,2 0 0,3 1 0,1-1 0,3 2 0,2-1 0,3 91 0,3-124 79,-1 0 0,2 0 0,0 0 0,1 0-1,0 0 1,2-1 0,0 0 0,10 19 0,-15-31-21,1 0 1,0 0 0,0-1 0,0 1-1,1-1 1,-1 1 0,1-1 0,-1 0 0,1 0-1,0 0 1,-1 0 0,1 0 0,0-1-1,0 0 1,0 1 0,1-1 0,4 1 0,-4-1 33,0-1 0,1 0 1,-1 0-1,0 0 1,1 0-1,-1-1 1,0 0-1,0 0 0,0 0 1,0 0-1,0-1 1,0 1-1,7-5 1,7-6 61,0 0 1,0-2 0,-2 0 0,0 0 0,23-28 0,32-30-530,-70 71 360,0 1 1,0-1-1,0 0 0,0 0 1,1 1-1,-1-1 0,0 0 1,0 1-1,0-1 0,2 0 1,-3 1 14,1 0 0,-1 0 0,0 0 1,0 0-1,1 0 0,-1 0 0,0 0 1,0 1-1,1-1 0,-1 0 0,0 0 1,0 0-1,0 0 0,1 0 0,-1 0 1,0 0-1,0 0 0,1 1 0,-1-1 1,0 0-1,0 0 0,0 0 1,0 0-1,1 1 0,-1-1 0,0 0 1,0 0-1,0 0 0,0 1 0,0-1 1,1 0-1,-1 3-50,0-1 0,1 1 1,-1-1-1,0 1 0,0-1 0,-1 1 1,1-1-1,0 0 0,-2 4 1,-7 34 13,-13 66-158,21-98 200,0 0 0,1 0 1,0 0-1,0-1 0,0 1 0,1 0 0,3 11 0,-3-15 36,1 0 1,-1 0-1,0 0 0,1 0 1,0-1-1,0 1 0,0 0 1,0-1-1,0 0 0,1 0 0,0 1 1,-1-1-1,1-1 0,0 1 1,1 0-1,3 2 0,-6-4 12,1-1 1,0 1-1,-1 0 0,1 0 0,0-1 1,0 1-1,0-1 0,0 0 0,0 1 1,-1-1-1,1 0 0,0 0 0,0 0 1,0 0-1,0-1 0,0 1 0,2-1 1,-1 0 27,0 0 0,0 0-1,-1-1 1,1 0 0,0 1 0,-1-1 0,1 0 0,-1 0 0,4-4 0,0-1 46,-1 0 1,0 0-1,0 0 0,-1-1 0,0 0 0,5-11 0,-6 8-105,0 0 0,-1-1 0,0 1 0,-1-1 0,0 1 0,-1-1-1,0 1 1,-1-1 0,0 1 0,-1-1 0,0 1 0,-1 0 0,-5-15-1,7 23-39,0 1-1,0-1 0,-1 1 0,1 0 1,0-1-1,-1 1 0,0 0 0,0 0 1,1 0-1,-1 0 0,-1 0 0,1 0 1,0 1-1,0-1 0,0 1 0,-1 0 0,1-1 1,-1 1-1,1 0 0,-1 0 0,0 1 1,1-1-1,-1 0 0,0 1 0,1 0 1,-1-1-1,0 1 0,0 0 0,-3 1 1,0 0-12,0-1 0,0 2 0,-1-1 1,1 1-1,0 0 0,0 0 0,1 0 1,-1 1-1,0 0 0,1 0 0,0 0 1,-6 5-1,2-1-19,8-6 45,-1 0 1,0 0-1,1 0 0,-1 0 1,1 0-1,0 0 0,-1 1 1,1-1-1,0 0 0,0 1 1,0-1-1,0 1 0,0-1 1,0 1-1,0 0 0,1-1 1,-2 3-1,2-3 24,1 0-1,-1 0 1,0 0 0,1 0-1,-1 0 1,1 0 0,-1 0-1,1-1 1,-1 1 0,1 0-1,0 0 1,-1-1 0,1 1-1,0 0 1,0-1 0,0 1-1,-1-1 1,1 1 0,0-1-1,0 1 1,0-1 0,0 0-1,0 1 1,0-1 0,0 0 0,0 0-1,1 1 1,27 2 179,-19-3-102,0-1 1,0-1-1,0 0 1,17-6-1,36-16 28,12-11-178,-12 5 249,74-23 0,66-3 16,-186 51-203,-14 3 0,1 1 0,0 0-1,0 0 1,0 0 0,5 0 0,-6 3 44,-5 0-28,1 0 1,0 1 0,-1-1-1,1 0 1,-1 0 0,-2 2-1,-29 34-67,-34 48 0,52-64 68,2 0 0,0 1 1,-19 49-1,30-66-28,0 0 0,0-1 0,1 1-1,0 0 1,0 0 0,0 0 0,1 0 0,0 0 0,1 9 0,0-13 37,-1 1 1,1-1-1,-1 0 0,1 1 1,0-1-1,0 0 0,0 0 0,1 0 1,-1 0-1,0 0 0,1 0 1,-1 0-1,1 0 0,0 0 1,-1-1-1,1 1 0,0-1 1,0 1-1,0-1 0,0 0 1,0 0-1,1 0 0,-1 0 1,0 0-1,4 1 0,0-1 56,0 0 1,0-1-1,0 1 0,0-1 0,0-1 0,1 1 0,-1-1 1,0 0-1,-1 0 0,12-4 0,0-1 66,-1-1 0,23-12 0,-21 7-99,0 0 0,-1-1-1,-1 0 1,0-1 0,0-1-1,19-26 1,-4 1-72,39-69-1,-52 83-775,-20 29 771,1 1 0,-1-1 0,1 1 0,0-1 0,0 1 0,1 0 0,-1-1 0,1 1 0,-1 0 0,2 6 0,-2 0 29,-9 64 55,5-47-85,-1 31 0,6-49 49,0 0 1,1 0 0,0-1-1,0 1 1,0 0-1,1-1 1,5 14-1,-6-20-2,-1-1 0,0 0 0,1 0 0,-1 0 0,1 0 0,-1 0 0,1 0 0,0 0 0,-1 0 0,1 0 0,0 0 0,0 0 1,0 0-1,-1 0 0,1-1 0,0 1 0,0 0 0,0-1 0,0 1 0,0 0 0,1-1 0,-1 1 0,0-1 0,0 0 0,0 1 0,0-1 0,2 0 0,-1 0 19,0-1 0,0 1 1,0-1-1,0 1 0,0-1 1,0 0-1,0 0 0,0 0 0,0 0 1,0 0-1,0 0 0,-1-1 1,4-2-1,2-3 65,0-1-1,0 0 1,0-1 0,10-17-1,21-39 23,2 1-1,56-65 0,-31 52 109,34-46-335,-82 100 118,-2 0-1,-1-1 0,18-44 0,18-60-158,-41 92-173,-7 23-35,-7 24-331,-22 62 612,-4-1 1,-51 89-1,71-140 79,2-1-1,1 2 1,0-1-1,2 1 0,0 0 1,-3 30-1,5-16 26,1 1 0,2 0 0,4 41 0,-1-62-12,0 0-1,7 24 1,-7-33 4,0 1-1,1-1 1,0 0-1,1 0 1,-1 0-1,1-1 0,6 8 1,-8-12 10,-1 0 0,1-1 0,-1 1 0,1-1 0,0 0 1,0 1-1,0-1 0,0 0 0,0 0 0,0 0 0,0-1 0,0 1 0,0 0 1,0-1-1,0 1 0,1-1 0,-1 0 0,0 1 0,0-1 0,1 0 1,-1-1-1,0 1 0,0 0 0,0-1 0,1 1 0,3-2 0,-1 0 11,-1 0-1,1 0 0,-1-1 1,1 1-1,-1-1 0,0 0 1,0 0-1,0 0 0,0-1 1,-1 1-1,4-6 0,110-137-140,-116 146 90,-1 0 0,0-1 1,0 1-1,0 0 0,0 0 0,0-1 0,1 1 0,-1 0 1,0 0-1,0 0 0,0-1 0,1 1 0,-1 0 0,0 0 0,0 0 1,1 0-1,-1 0 0,0-1 0,1 1 0,-1 0 0,0 0 1,0 0-1,1 0 0,-1 0 0,0 0 0,0 0 0,1 0 1,-1 0-1,0 0 0,1 0 0,-1 0 0,0 0 0,0 0 0,1 0 1,-1 1-1,6 10-309,-2 23-55,-4-28 345,2 23-20,-2-19 86,1 1-1,0 0 1,0-1 0,5 18-1,-2-15-87,-4-11 76,1 1-1,-1-1 0,1 1 1,0-1-1,0 0 1,0 1-1,1 1 0,-2-4-9,0 1 0,1-1 0,-1 0 0,0 0 0,0 1 0,1-1 0,-1 0 0,0 0-1,0 0 1,1 0 0,-1 1 0,0-1 0,1 0 0,-1 0 0,0 0 0,1 0 0,-1 0 0,0 0 0,1 0 0,-1 0 0,0 0-1,1 0 1,10-6 518,-1-4-468,-1 0 1,0-1-1,-1 0 0,0 0 1,9-18-1,-2 4-103,-8 13 29,-2 3-44,0 0-1,1 1 1,0 0 0,0 0-1,9-8 1,-15 16 46,0 0 0,0 0 1,0 0-1,1-1 0,-1 1 1,0 0-1,0 0 1,0 0-1,1 0 0,-1 0 1,0 0-1,0 0 0,0 0 1,0 0-1,1 0 0,-1 0 1,0 0-1,0 0 0,0 0 1,1 0-1,-1 0 0,0 0 1,0 0-1,0 0 0,1 0 1,-1 0-1,0 0 0,0 0 1,0 0-1,1 1 0,-1-1 1,0 0-1,0 0 0,0 0 1,0 0-1,6 9-106,0 9 72,-5-9 25,1 0 0,-2 0 0,1 0 0,-1 0 0,-2 11 0,-9 47-26,6-36 28,-3 9-47,-21 68 1,20-81 93,-1 8 272,-3-2 0,-29 60 0,41-92-280,0 1 0,0-1-1,0 1 1,0-1 0,0 1 0,0-1 0,-1 1-1,1-1 1,0 0 0,-1 0 0,0 0 0,1 0-1,-1 0 1,-1 1 0,2-2-4,-1 1 0,1-1 1,0 0-1,0 0 0,-1 0 0,1 0 1,0 0-1,-1 0 0,1 0 0,0-1 1,0 1-1,0 0 0,-1-1 0,1 1 1,0-1-1,0 1 0,0-1 0,0 0 1,0 1-1,0-1 0,0 0 0,0 0 0,-2-1 1,0-1 25,0-1 1,0 0-1,0 1 1,1-1-1,-1 0 1,-2-7-1,4 9-45,0 0 1,0 0-1,0-1 0,1 1 1,-1 0-1,0 0 0,1-1 1,0 1-1,0 0 0,-1 0 1,1-1-1,1 1 0,-1 0 1,0-1-1,1-3 0,2-1 37,-2 4-54,1 0 0,-1 0 0,0 0 0,1 0 0,0 0 0,0 0 0,0 1 0,0-1 0,0 0 0,0 1 0,4-3 0,18-12-33,1 2 0,0 1 0,1 1 1,38-14-1,10-5 42,-65 28 80,-7 4-588,1-1 1,-1-1 0,0 1 0,1 0 0,-1 0 0,0-1 0,3-2 0,-4 4 292,-1-1 1,0 0 0,1 1 0,-1-1 0,0 0 0,1 1 0,-1-1-1,0 0 1,0 0 0,0 1 0,1-1 0,-1 0 0,0 0 0,0 1 0,0-1-1,0 0 1,0 0 0,0 1 0,-1-1 0,1 0 0,0 0 0,0 1-1,0-1 1,-1 0 0,1 1 0,0-1 0,-1 0 0,1 1 0,-1-1 0,0 0-1,-11-13-2919,-1 6 1040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1:56.8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41 5472,'0'0'105,"-1"0"0,1-1-1,0 1 1,-1-1 0,1 1 0,0 0 0,-1-1 0,1 1 0,0-1 0,0 1-1,-1-1 1,1 1 0,0-1 0,0 1 0,0-1 0,0 1 0,-1-1 0,1 1-1,0-1 1,0 1 0,0-2 0,15-1 1353,254-17 1294,-197 17-2673,79 0 434,-98 5-1442,-32-3-5182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1:57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36 4800,'-10'-9'2464,"15"6"-2592,4 3 0,14-8 32,3 4 96,24-4-2048,8 5 1120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1:58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278 660 2496,'0'-3'180,"0"1"1,1-1-1,-1 1 1,0-1-1,1 1 1,-1-1-1,1 1 1,0-1-1,-1 1 1,1 0 0,0-1-1,3-3 1,-3 6-75,-1-1 1,0 1-1,1-1 1,-1 0-1,1 1 1,-1-1-1,0 1 1,0-1-1,1 0 1,-1 1-1,0-1 1,0 1-1,0-1 1,0 0-1,1 1 1,-1-1 0,0 0-1,0 1 1,0-1-1,-1 0 1,1 1-1,0-1 1,0 0-1,0 1 1,0-1-1,-1 1 1,1-1-1,0 0 1,0 1-1,-1-1 1,1 1-1,-1-1 1,1 1 0,-1-2-1,0 2-42,0-1-1,0 1 1,0-1-1,0 1 1,0-1-1,0 1 1,0 0-1,0 0 1,0-1-1,0 1 1,0 0-1,0 0 1,0 0-1,0 0 1,0 0-1,0 0 1,0 0-1,0 0 1,0 1-1,0-1 1,0 0-1,-2 1 1,-21 11 6,1 0 0,-1 2 1,2 0-1,0 1 1,1 2-1,1 0 0,0 1 1,1 1-1,-16 22 1,30-34-17,-1 0 0,1 1 0,-4 10-1,8-16-13,-1 0-1,1 1 1,1-1 0,-1 1-1,0-1 1,1 1-1,-1-1 1,1 1-1,0-1 1,-1 1-1,1 0 1,1-1-1,-1 1 1,0-1-1,1 4 1,0-5-8,-1 0 0,1 0 0,-1 0 1,1 0-1,0 0 0,-1-1 0,1 1 1,0 0-1,-1 0 0,1-1 0,0 1 1,0 0-1,0-1 0,0 1 0,0-1 1,-1 1-1,1-1 0,0 0 0,0 1 1,0-1-1,0 0 0,0 0 0,2 1 1,1-1 81,0 0 0,0 0 0,-1 0 0,8-2 0,0 0-21,-1 0 1,0-2-1,0 1 1,-1-1-1,1 0 0,-1-1 1,0 0-1,0-1 1,0 0-1,-1 0 1,0-1-1,0 0 1,0 0-1,10-15 1,-9 9-31,0 1 1,-1-2-1,-1 1 1,0-1-1,-1 0 1,0 0-1,-2-1 1,1 1-1,3-25 1,-5 11-909,0-34-1,-3 62 825,0 0 0,1-1 0,-1 1 0,0 0 0,0 0 0,0-1 0,0 1-1,1 0 1,-1 0 0,0-1 0,0 1 0,1 0 0,-1 0 0,0 0 0,0 0 0,1 0-1,-1-1 1,0 1 0,0 0 0,1 0 0,-1 0 0,0 0 0,1 0 0,-1 0 0,0 0-1,1 0 1,-1 0 0,0 0 0,0 0 0,1 0 0,-1 0 0,0 0 0,1 0 0,-1 0 0,0 0-1,1 0 1,-1 1 0,0-1 0,0 0 0,1 0 0,11 0 161,-1-4 130,1-2-1,-1 0 1,0 0 0,-1-1 0,0 0-1,18-16 1,50-59 902,-74 77-1107,76-98 819,-52 64-723,57-94-218,-31 47-51,-53 83 65,1 0-1,0 1 0,0-1 1,1 1-1,3-4 1,-5 6 29,-1-1 1,0 1 0,1 0 0,-1-1 0,1 1-1,-1 0 1,0 0 0,1 0 0,-1-1 0,1 1-1,-1 0 1,0 0 0,1 0 0,-1 0-1,1 0 1,-1-1 0,1 1 0,-1 0 0,1 0-1,-1 0 1,1 0 0,-1 1 0,0-1 0,1 0-1,-1 0 1,1 0 0,-1 0 0,1 0-1,-1 1 1,1-1 0,-1 0 0,0 0 0,1 0-1,-1 1 1,0-1 0,1 0 0,-1 1 0,0-1-1,1 0 1,-1 1 0,0-1 0,0 1-1,1-1 1,-1 0 0,0 2 0,2 5-27,0 1 0,-1 0 0,-1 0 0,1 0 0,-1-1 0,-1 1 0,0 9 0,-4 13-10,-8 34 0,4-29 38,-80 313 224,88-342-205,-105 391 115,65-236-201,-37 124 654,75-277-521,1-2 126,0 0-1,0 1 1,-1-1 0,1 0 0,-2 0-1,-5 9 1,9-14-155,-1-1-1,1 0 0,0 1 1,0-1-1,-1 0 1,1 0-1,0 1 1,0-1-1,-1 0 0,1 0 1,0 1-1,-1-1 1,1 0-1,0 0 1,-1 0-1,1 1 1,0-1-1,-1 0 0,1 0 1,-1 0-1,1 0 1,0 0-1,-1 0 1,1 0-1,-1 0 0,1 0 1,0 0-1,-1 0 1,0 0 1,1-1 0,-1 1 1,0-1-1,1 1 0,-1-1 1,1 1-1,0-1 1,-1 1-1,1-1 0,-1 1 1,1-1-1,0 0 0,0 1 1,-1-1-1,1 0 0,-2-5 73,1 0 0,0 1 0,-1-12-1,1-5-73,1-1 0,1 1 0,2 0 0,0 0 0,7-26 0,-2 20 78,1 0-1,2 0 1,20-39-1,-24 55-79,1 0-1,0 0 1,0 1-1,1 1 0,1-1 1,0 1-1,0 1 1,1 0-1,18-12 1,-10 10-85,1 0 1,0 1-1,1 1 1,0 1 0,24-6-1,-38 12-117,1 0 0,-1 1 0,1 0 0,0 0 0,-1 1 0,12 1-1,-10 0-898,0 0 0,-1 1 0,1 0 0,-1 1 0,12 5 0,3 3-1103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2:00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1062 2304,'-38'10'752,"38"-10"-741,0 0 0,-1 0 0,1 0 0,-1 0 0,1 0 0,-1 0 0,1 1 0,0-1 0,-1 0 1,1 0-1,-1 0 0,1 0 0,0 1 0,-1-1 0,1 0 0,0 0 0,-1 1 0,1-1 0,0 0 0,-1 1 0,1-1 0,0 0 0,0 1 0,-1-1 0,1 0 1,0 1-1,-6 8-1,4-5 351,-1-1 0,1 1 0,0 0 0,0 0 0,0-1-1,1 1 1,-1 0 0,-1 8 0,4-12-294,-1 1 1,0-1-1,1 0 0,-1 0 0,1 0 0,-1 0 1,0 0-1,1 1 0,-1-1 0,1 0 0,-1 0 1,0 0-1,1 0 0,-1 0 0,1 0 1,-1 0-1,0-1 0,1 1 0,-1 0 0,1 0 1,0 0 56,8-3 189,1-1-1,0 0 1,-1 0 0,0-1 0,1 0-1,-2-1 1,1 1 0,-1-2-1,0 1 1,0-1 0,8-11-1,10-12-132,35-52-1,-47 62-13,45-62-29,-21 33 10,-3-2-1,43-84 0,27-151 39,-79 207-66,-18 57-37,-1 0 0,-1-1 0,-1 1-1,-1-1 1,2-25 0,-6 46-37,-1-11-428,-3 11-72,-2 9 27,-5 14 378,0 1 0,2 0 0,-8 27 1,11-32 77,-29 102 68,9-31-27,13-46 89,1-1-1,2 2 0,2-1 1,2 1-1,-1 46 0,9-6 221,-1-69-123,1 0 0,1 0 0,6 24 0,-8-36-208,0 0 0,-1-1 0,1 1 0,0 0 1,0-1-1,0 1 0,1-1 0,-1 1 0,0-1 1,0 0-1,1 0 0,2 3 0,-3-4-17,0 1 0,-1-1 0,1 1 0,0-1 0,0 0 0,0 1 0,0-1 0,0 0 0,0 0 0,0 0 0,0 1 0,0-1 0,0 0 0,0 0 0,0-1 0,0 1 0,0 0 0,0 0 0,0 0 0,0-1 0,0 1 0,0 0 0,0-1 0,0 1 0,0-1 0,1 0 1,4-5 94,1-1 1,-1 0 0,0 0-1,-1 0 1,1-1 0,6-15-1,-1 5-50,19-26-185,1 1 0,45-45-1,-69 81-411,-7 7 515,0 0 0,1 0 0,-1 0 0,0 0 0,0 0 0,0 0 0,0 0 0,0 0 0,0 0 0,0 0 0,0 0 0,0 0 0,0 0 0,0 0 0,0 0 0,0 0 0,0 0 0,0 0 0,0 0 0,0 0 0,0 0 0,1 0 0,-1 0 0,0 0 0,0 0 0,0 0 0,0 0 0,0 0 0,0 0 0,0 0 0,0 0 0,0 0 0,0 0 0,0 0 0,0 0 0,0 0 0,0 0 0,0 0 0,0 0 0,0 1 0,0-1 0,0 0 0,0 0 0,0 0 0,0 0 0,0 0 0,0 0 0,0 0 0,0 0 0,0 0 0,0 0 0,0 0 0,0 0 0,0 0 0,0 0 0,0 0 0,0 0 0,0 0 0,0 0 0,0 1 0,0-1 0,0 0 0,0 0 0,0 0 0,0 0 0,-6 17-553,1-6 606,-4 19-44,0 1 0,2-1 0,1 1 0,-3 51 1,9-75 31,1 1 1,-1 0 0,2-1-1,-1 1 1,5 12 0,-6-18-5,1 0-1,0 1 1,0-1 0,0 0 0,0 0-1,0 0 1,0 0 0,1 0 0,-1 0 0,1-1-1,-1 1 1,1 0 0,0-1 0,0 1-1,-1-1 1,1 1 0,0-1 0,0 0-1,1 0 1,-1 0 0,0 0 0,0 0-1,3 0 1,0-1 37,0 0-1,1 0 1,-1 0 0,1-1-1,-1 1 1,0-1 0,0-1-1,1 1 1,-1-1 0,6-3-1,10-5 80,20-13-1,-37 21-134,202-135 213,-131 73-76,1 0-238,-45 39-464,-37 38-241,-4 2 787,1 0 0,0 1-1,1 0 1,1 1 0,1 0 0,0 0-1,1 0 1,1 0 0,0 1 0,-2 35 0,7-48 61,-1-1 0,0 1 1,1 0-1,0-1 0,0 1 1,0-1-1,4 9 0,-5-13-33,1 1 0,-1 0 0,0-1 0,1 1 0,-1-1 0,0 1-1,1-1 1,-1 1 0,0-1 0,1 0 0,-1 1 0,1-1 0,-1 1 0,1-1-1,-1 0 1,1 0 0,0 1 0,-1-1 0,1 0 0,-1 0 0,1 1 0,-1-1-1,1 0 1,1 0 0,-1 0 9,0-1-1,0 1 0,1-1 1,-1 0-1,0 1 0,0-1 1,0 0-1,0 1 1,0-1-1,0 0 0,0 0 1,0 0-1,0 0 1,-1 0-1,1 0 0,0 0 1,0-2-1,5-9 155,0 0 1,-1 0-1,7-25 0,-1 3-89,-2 4-64,8-47 1,-15 63-140,0-1-471,-2 9 73,-2 7 132,-4 20 86,3-5 232,-8 28-13,-7 66-1,5 50 43,2-24 90,9-115-38,-12 80-69,10-68 183,3-24-60,0 0 1,0 0 0,-1-1 0,0 1-1,-1 0 1,1-1 0,-7 11 0,9-18-44,0 0 0,-1 0 0,1-1 0,-1 1 0,1 0-1,-1-1 1,1 1 0,-1-1 0,0 1 0,1-1 0,-1 1 0,0-1 0,1 1 0,-1-1 0,0 1 0,0-1 0,1 0 0,-1 1 0,0-1 0,0 0 0,0 0 0,1 0-1,-1 0 1,0 0 0,0 0 0,-1 0 0,0 0 24,1-1 0,-1 1 0,1-1-1,-1 0 1,0 0 0,1 0 0,-1 1-1,1-1 1,0-1 0,-1 1 0,-1-2-1,-4-5 61,1 0 0,1 0 1,-8-12-1,12 19-138,-3-7 11,1 1 0,-1 0 0,1-1 0,0 0 0,-2-12 1,4 17-21,1 0 1,-1-1-1,1 1 1,0 0 0,0-1-1,0 1 1,0 0 0,1-1-1,-1 1 1,1 0 0,0 0-1,0 0 1,0-1 0,0 1-1,2-4 1,6-7-149,1 0 0,0 1 0,0 0 0,19-16 0,32-24 43,104-97 159,-165 149-24,137-134 247,26-29 130,-147 145-381,-1 0 0,-1-1 0,-1-1 0,-1 0 1,0-1-1,12-35 0,38-146 17,-51 159 20,33-119-606,-43 133-298,-6 41 501,-4 77 240,-3 19 144,-77 284 171,58-263 858,30-123-730,4-5-82,8-11 36,14-19-126,-19 22-188,1 1 1,0-1-1,0 2 0,1-1 1,-1 1-1,1 0 0,16-8 1,-23 13 16,0 0 1,0 1-1,0-1 1,0 1-1,0-1 1,0 1-1,0 0 1,0-1-1,0 1 1,0 0-1,0 0 1,1 0-1,-1 0 1,0 0-1,0 0 1,0 0-1,0 0 1,0 0-1,0 0 1,1 1-1,-1-1 1,0 0-1,0 1 1,0-1-1,0 1 1,0-1-1,1 2 1,1 1-21,0 0 0,0 0 0,0 0 0,-1 1 0,1-1 1,1 5-1,13 15 136,-16-22-63,0 0 1,0 0-1,0 0 1,0 0 0,0 0-1,0 0 1,1-1 0,-1 1-1,0-1 1,0 1 0,1-1-1,-1 1 1,0-1 0,0 1-1,1-1 1,2 0-1,0 0 52,0-1-1,0 1 0,-1-1 1,1 0-1,0 0 0,0 0 0,0-1 1,-1 0-1,1 1 0,-1-1 1,5-3-1,5-5 29,18-16 0,-23 19-84,22-20 63,-1-2-1,-2 0 1,0-2-1,-2-1 1,29-48-1,-25 26 47,-2 0 0,25-78 0,-28 76-104,-24 56-32,0 0 0,1 0-1,-1 0 1,0 0-1,0 0 1,0-1 0,0 1-1,0 0 1,0 0 0,0 0-1,0 0 1,0 0-1,0 0 1,0 0 0,0 0-1,0-1 1,0 1-1,0 0 1,0 0 0,0 0-1,0 0 1,0 0 0,0 0-1,0 0 1,0 0-1,0-1 1,0 1 0,0 0-1,0 0 1,0 0-1,0 0 1,0 0 0,0 0-1,0 0 1,0 0 0,0 0-1,-1-1 1,1 1-1,0 0 1,0 0 0,0 0-1,0 0 1,0 0-1,0 0 1,0 0 0,0 0-1,0 0 1,0 0 0,-1 0-1,1 0 1,0 0-1,0 0 1,-6 6-189,-6 13 180,2 0-1,1 1 1,-12 33 0,-11 68-63,27-97 98,1 0 0,1-1 0,1 35-1,2-48 1,1 1 0,0-1 0,1 0 0,0 0 0,0 0 0,1 0 0,1 0 0,0-1 0,0 1 0,8 12 0,-7-14-117,0 1 164,1-1 0,11 15 0,-16-22-261,1 0 0,-1 1 0,1-1 0,-1 0 0,1 0 0,-1 0 0,1 0 1,-1 0-1,3 0 0,-3 0-28,0-1 0,-1 0 1,1 0-1,0 0 0,0 0 1,-1 0-1,1 0 1,0 0-1,0 0 0,-1 0 1,1 0-1,0 0 0,0 0 1,-1-1-1,1 1 0,0 0 1,-1-1-1,1 1 1,0 0-1,-1-1 0,1 1 1,0-1-1,1-6-2562,-2-1 923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2:00.8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10 103 6656,'-9'-11'2144,"9"11"-2129,0-1 0,0 1 0,0 0 1,0 0-1,0 0 0,0 0 0,0 0 1,0 0-1,0 0 0,0 0 0,0 0 0,0-1 1,0 1-1,0 0 0,-1 0 0,1 0 1,0 0-1,0 0 0,0 0 0,0 0 0,0-1 1,0 1-1,0 0 0,0 0 0,0 0 1,0 0-1,1 0 0,-1 0 0,0 0 0,0-1 1,0 1-1,0 0 0,0 0 0,0 0 1,0 0-1,0 0 0,0 0 0,0 0 0,0 0 1,0 0-1,0-1 0,0 1 0,1 0 1,-1 0-1,0 0 0,0 0 0,0 0 0,0 0 1,0 0-1,0 0 0,0 0 0,0 0 1,1 0-1,-1 0 0,9-7 468,1 1 0,-1 0 0,2 1 0,-1 0 0,0 0 0,18-4 0,4 0-85,35-4-1,-49 10-389,18-4 103,1 1 1,0 3-1,54 1 0,-88 2-501,0 0-1,-1 0 1,1 1 0,0-1-1,-1 1 1,1 0 0,-1-1-1,1 1 1,3 2-1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2:01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6 6720,'-45'0'3040,"40"3"-2368,14-3-640,9 0-32,5 0 32,9-3-3840,-1-2 2080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2:03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36 3904,'-2'-6'10683,"40"20"-10102,-14-10-398,1-1 0,-1-2 1,1 0-1,-1-1 0,26-5 1,3 2-100,16-2 184,32-1 23,-75 4-81,-25 1-232,0 1-1,-1 0 1,1 0 0,0 0-1,-1-1 1,1 1 0,0 0 0,-1-1-1,1 1 1,0-1 0,-1 1 0,1 0-1,-1-1 1,1 0 0,-1 1 0,1-1-1,-1 1 1,1-1 0,-1 1-1,1-1 1,-1 0 0,0 1 0,0-1-1,1 0 1,-1 0 0,0 1 0,0-1-1,0 0 1,1-1 0,-1 1-332,0 0 0,0 1 0,0-1 0,0 0 0,-1 0 0,1 0 0,0 0 0,0 0 0,0 0 0,-1 0 0,1 1 0,0-1 0,-3-3-708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2:50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1 143 5984,'-1'-2'1559,"6"0"-331,15-5 481,30-5 424,-47 11-1957,161-47 2747,-3-1-1964,-129 41-808,-15 4-464,28-5 1,-22 9-1597,-3 4 549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2:03.5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53 4320,'-5'2'1838,"14"0"-167,-7-2-1459,-1 1 1,1-1-1,-1 0 1,1 1-1,-1-1 0,1 0 1,0 0-1,-1 0 0,1 0 1,-1-1-1,4 1 1,21-7 864,-20 6-655,61-15 525,1 3 1,126-6 0,-158 17-1332,39 4 0,-43 1-3606,-19 0 2092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2:04.4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405 35 2976,'1'0'8132,"-3"-1"-7489,1 0 1,-3 0-1,-25-11 698,-37-5-1555,59 16 204,0 0 0,0 1 0,-1 0-1,1 0 1,0 1 0,0-1 0,0 2 0,0-1 0,0 1 0,0 0 0,-10 5 0,-6 3 14,2 2 1,-23 15-1,12-6 221,23-16-150,0 1 0,1 0-1,0 1 1,0 0 0,0 0-1,1 1 1,-9 12 0,14-18-22,0 1 1,0-1-1,1 1 1,0-1-1,-1 1 1,1 0-1,0 0 1,0 0-1,0 0 1,1-1-1,-1 1 1,1 0-1,0 0 1,0 0-1,0 0 1,0 0-1,0 0 1,0 0-1,1 0 1,0 0-1,-1 0 1,1 0-1,0 0 1,0 0-1,1-1 1,-1 1-1,1 0 1,-1-1-1,1 1 1,3 3-1,-1-1 44,0-1 1,0 1-1,0-1 0,1 0 1,-1 0-1,1 0 0,0 0 1,0-1-1,1 0 0,-1 0 1,1-1-1,-1 1 0,1-1 1,0 0-1,11 2 0,-3-3 21,0 0 0,0-1 0,0-1 0,27-4 0,56-18 56,-22 4-36,40-10-3141,-110 28 2201,-1-1 1,1 1-1,-1-1 0,0 0 0,7-4 1,2 0-1263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2:04.9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1029 0 3712,'0'2'563,"-1"0"1,1 0-1,-1 0 0,1 0 0,-1 0 1,1 0-1,-1 0 0,-1 2 1,-14 19 882,-21 19-576,23-29-587,-1-1-1,0-1 1,-25 14-1,-52 23 387,54-29-297,-12 7-2,0 2-1,-57 44 1,-94 89 430,154-119-685,-123 103 416,114-99-312,-6 4 356,49-44-1951,23-8-2394,10-4 383,2-2 1094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2:05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7 128 5216,'0'0'1696,"0"8"-16,2 4-1180,0 1 1,-1-1 0,-1 0-1,-1 17 1,0 1 89,-8 168 1629,9-154-1538,1-19 739,18-45 73,97-137-692,-4 5-1017,9 11-572,-91 115 553,-28 24 213,0 1 1,0-1-1,0 1 0,1 0 0,-1-1 1,0 1-1,1 0 0,-1 0 1,1 1-1,0-1 0,-1 1 1,3-1-1,-4 1 26,0 0-1,0 1 1,0-1-1,-1 1 1,1-1-1,0 0 1,0 1 0,-1-1-1,1 1 1,0 0-1,-1-1 1,1 1-1,-1 0 1,1-1-1,-1 1 1,1 0 0,-1 0-1,1-1 1,-1 1-1,0 0 1,1 0-1,-1 0 1,0 1-1,7 22 125,3 97 392,-5-39-202,-2-48-234,7 111 306,-5-83-3285,-5-47 1087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2:06.0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0 7136,'-18'4'3232,"0"20"-2816,10-15 928,3-3-832,-4-6-64,9 5-288,-5-5 192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2:09.8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91 4224,'0'1'58,"0"-1"1,0 0-1,0 0 1,0 1 0,0-1-1,0 0 1,-1 0-1,1 0 1,0 1-1,0-1 1,0 0-1,-1 0 1,1 0-1,0 0 1,0 1-1,0-1 1,-1 0 0,1 0-1,0 0 1,0 0-1,-1 0 1,1 0-1,0 0 1,0 0-1,-1 0 1,1 0-1,0 0 1,-1 0-1,1 0 1,0 0 0,0 0-1,-1 0 1,1 0-1,0 0 1,0 0-1,-1 0 1,1 0-1,0 0 1,0 0-1,-1 0 1,1-1-1,0 1 1,-2 0 97,4 1 317,-1 1-363,-1-1-1,0 1 0,1 0 0,-1-1 0,0 1 0,0-1 1,0 1-1,0 0 0,-1 2 0,1 1 218,2 32 852,11 59 1,-4-37-755,0 4 175,35 124 0,-27-138-99,30 55 1,-41-93-396,1 0 1,0-1 0,15 16 0,-8-9 298,-13-16-350,-1 0 0,1-1 0,-1 1 0,1 0 0,-1 0 1,1-1-1,0 1 0,-1 0 0,1-1 0,0 1 0,-1-1 1,1 1-1,0-1 0,0 1 0,0-1 0,0 0 0,-1 1 0,1-1 1,0 0-1,0 0 0,0 0 0,0 0 0,0 1 0,0-1 1,0 0-1,0-1 0,-1 1 0,1 0 0,0 0 0,0 0 1,0 0-1,0-1 0,0 1 0,0 0 0,-1-1 0,1 1 1,0-1-1,0 1 0,1-2 0,2-1 42,-1-1-1,1-1 1,0 1-1,-1 0 1,4-8 0,0 2-89,43-66 136,52-103 0,-8 2-795,-92 175 618,-1-1-1,0 1 0,1 0 0,-1 0 0,1 0 0,0 0 0,0 0 0,0 0 0,2-1 0,-4 3 21,1-1 0,-1 1 0,0 0 0,1 0 0,-1 0 0,1 0 0,-1 0 0,0 0 0,1 0 0,-1 0 0,1 0 0,-1 0 0,0 0 0,1 0 0,-1 0 0,0 0 0,1 0 0,-1 0 0,1 0 0,-1 0 0,0 0 0,1 1 0,0-1 0,-1 1-11,1 0 0,0-1-1,0 1 1,0 0-1,0 0 1,-1 0 0,1 0-1,-1 0 1,1 0-1,0 0 1,0 2 0,4 14-12,-1-1 0,-1 1 0,0 0 0,-1 0 0,-1 32 0,1-13 28,0 21 2,-2-28-87,7 50 0,-4-59 68,-2-12 98,0 0 1,1 0-1,0 0 0,4 9 0,-4-11-119,-2-5 113,0-1 0,0 1 1,1 0-1,-1 0 0,0-1 0,1 1 1,-1 0-1,0-1 0,1 1 1,-1 0-1,1-1 0,-1 1 0,2 1 1,-1-2-27,-1 0 1,1 0 0,0 0-1,-1 0 1,1-1-1,-1 1 1,1 0 0,0 0-1,-1 0 1,1 0-1,0-1 1,-1 1 0,1 0-1,-1-1 1,1 1-1,-1 0 1,1-1 0,-1 1-1,1-1 1,-1 1-1,1-1 1,-1 1 0,1-1-1,-1 0 1,7-6 123,-1 0 0,-1 0 0,0-1 0,0 0 0,0 0 0,4-11 0,18-55-107,-19 50-61,4-11-70,48-139 142,-40 125-43,36-66 0,3 27-26,-6 12-138,-41 62 243,-3 4-844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2:11.5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278 839 4064,'-3'-9'5061,"-3"9"-3253,3 1-1723,1 0 0,0 0-1,-1 0 1,1 1 0,0-1 0,0 1-1,0-1 1,0 1 0,0 0 0,0-1-1,1 1 1,-1 0 0,-2 4 0,-2 2 77,-23 21 417,-43 34-1,-25 25 41,96-88-620,-4 6 91,0 0 0,0 0 0,-7 12 0,11-17-54,0 0-1,1 1 1,-1-1-1,1 0 1,-1 1-1,1-1 1,0 0-1,-1 1 1,1-1 0,0 0-1,0 1 1,0 2-1,0-4-9,1 1-1,-1 0 1,0 0 0,0-1-1,1 1 1,-1 0-1,1-1 1,-1 1 0,1-1-1,-1 1 1,1 0 0,-1-1-1,1 1 1,-1-1-1,1 1 1,0-1 0,-1 0-1,1 1 1,0-1-1,-1 1 1,1-1 0,0 0-1,-1 0 1,3 1 0,-1-1 42,1 1 0,0-1 1,0 1-1,0-1 0,0 0 1,0 0-1,0-1 0,0 1 1,0-1-1,3 0 1,29-12 352,-19 6-337,-2-1 1,1-1-1,-1 0 1,0-1-1,-1 0 1,15-16-1,-4 2-336,-1-2 0,22-32 0,-45 58 238,0 0 0,0 0 0,0 0 0,0 0 0,0 0 0,1 0 1,-1 0-1,0 0 0,0 0 0,0 0 0,0 0 0,0 0 1,0 0-1,0 0 0,0 0 0,0 0 0,1 0 0,-1 0 1,0 0-1,0 0 0,0 0 0,0 0 0,0 0 0,0 0 1,0 0-1,0 0 0,0 0 0,0 0 0,0 0 0,1 0 1,-1 0-1,0 0 0,0 0 0,0 1 0,0-1 0,0 0 1,0 0-1,0 0 0,0 0 0,0 0 0,0 0 0,0 0 1,0 0-1,0 0 0,0 1 0,0-1 0,0 0 0,0 0 1,0 0-1,0 0 0,0 0 0,0 0 0,0 0 0,0 0 1,0 0-1,0 1 0,0-1 0,0 0 0,0 0 0,0 0 1,0 0-1,1 14-282,0 16 159,-1-15 148,1-1-1,1 1 1,4 19 0,-5-31 8,-1 0 1,1-1-1,0 1 1,0-1-1,0 0 1,0 1-1,0-1 1,0 0-1,1 1 1,-1-1-1,1 0 1,0 0-1,-1 0 1,1 0-1,0-1 1,0 1-1,0 0 1,0-1-1,1 0 1,-1 1 0,0-1-1,5 2 1,-3-2 32,0-1 0,0 0 0,0 1 0,0-1 1,0-1-1,0 1 0,0 0 0,0-1 0,0 0 1,-1 0-1,1 0 0,0-1 0,0 1 0,6-5 1,11-5 34,0-2 1,0 0 0,-1-1 0,-1-1-1,-1-1 1,0-1 0,-1 0 0,-1-2-1,0 1 1,20-35 0,72-152 17,-104 198-114,16-34-11,54-119 264,-19-12-398,-15-5 10,-37 165 143,2-9-415,-1 0 0,1-28 0,-13 61-512,1 8 877,1 0-1,1 0 0,-3 22 1,2-5 39,-35 142-100,22-99 167,-14 75-68,20-55 264,0 99 0,17-111-326,-4-80 132,1 0 1,0-1-1,1 0 1,-1 1-1,5 10 1,0-2 98,-6-13-118,1 0 0,1-1 0,-1 0 0,0 1 0,0-1 0,1 0-1,0 1 1,-1-1 0,1 0 0,0 0 0,0 0 0,0-1 0,0 1 0,0 0 0,1-1-1,-1 1 1,0-1 0,1 0 0,-1 0 0,1 0 0,-1 0 0,1 0 0,4 0 0,-2 0 25,1 0 1,-1-1 0,1 1 0,0-1-1,-1-1 1,1 1 0,-1-1 0,1 0-1,-1 0 1,8-3 0,-3 1-11,0-1-1,0-1 1,0 0 0,-1 0-1,0-1 1,0 0 0,0 0 0,8-8-1,-8 4 30,0 2-21,-1 0-1,0-1 1,0 1-1,-1-2 0,0 1 1,-1-1-1,8-15 1,-8 8-59,0 0 1,-2 0-1,0-1 0,0 0 1,-2 0-1,0 0 0,-1 0 1,-3-31-1,2 47-44,0 0-1,-1-1 1,1 1-1,-1 0 1,0 0-1,1-1 1,-1 1-1,-1-2 1,1 4 26,1-1 0,0 1 1,-1-1-1,1 1 0,-1 0 1,1-1-1,-1 1 0,1 0 1,-1-1-1,1 1 1,-1 0-1,1 0 0,-1 0 1,1-1-1,-1 1 0,1 0 1,-1 0-1,1 0 0,-1 0 1,1 0-1,-1 0 0,0 0 1,1 0-1,-1 0 0,1 0 1,-1 0-1,1 1 1,-1-1-1,1 0 0,-1 0 1,1 0-1,-1 1 0,1-1 1,-1 0-1,1 1 0,-1-1 1,1 0-1,-1 1 0,1-1 1,-1 1-1,-2 3-25,-1-1 0,1 1 0,-1 0 0,1 0 0,0 0 0,1 1 0,-1-1 0,1 0 0,0 1 0,-2 6 0,-16 53 151,17-51-121,1 1 1,-1-1-1,2 1 0,0 0 1,2 20-1,-1-29 31,0 0-1,1 0 1,0-1 0,0 1 0,0 0-1,1-1 1,-1 1 0,1-1-1,0 1 1,0-1 0,1 0 0,-1 0-1,1 0 1,0 0 0,0 0 0,0-1-1,1 1 1,-1-1 0,6 4-1,-6-6 18,0 1 0,1-1-1,-1 0 1,1 0-1,-1-1 1,0 1-1,1-1 1,-1 1 0,1-1-1,-1 0 1,1-1-1,0 1 1,4-1-1,6-2 140,26-8 0,-7-2-170,-1-1-1,0-1 0,-1-2 1,-1-1-1,41-32 0,-61 43-61,0-1 0,0 2-1,0-1 1,1 1 0,0 1-1,18-7 1,-27 12 48,0-1-1,0 1 1,0 0 0,0 0 0,0 0 0,0 0 0,0 0 0,0 0-1,0 1 1,0-1 0,0 1 0,-1-1 0,1 1 0,0 0-1,0-1 1,0 1 0,-1 0 0,1 0 0,0 1 0,-1-1 0,1 0-1,-1 0 1,3 4 0,2 2 44,0 1-1,0 0 1,7 15 0,-6-10 49,-5-10-57,36 56 258,-34-53-228,0 0 0,1 0 0,0-1 0,1 0 0,-1 0 0,1 0 0,9 5 0,-13-9-130,1 1-1,1-1 0,-1 0 0,0 0 1,0 0-1,0 0 0,1-1 0,-1 1 1,0-1-1,0 0 0,1 0 0,4 0 1,22-8-5697,-20 5 4196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2:11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35 5312,'-24'-9'1701,"53"8"2938,15 0-3454,271-11 1452,-79 1-2399,-46 10-302,-177 1-92,23 2-2739,-17 3 1210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2:13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36 4224,'-3'-13'10181,"3"11"-9947,0 1-1,1-1 1,-1 1 0,1-1 0,-1 1-1,1-1 1,-1 1 0,1 0-1,0-1 1,1-1 0,2-1-185,-4 4-45,1 0 0,-1 0 0,0 0 0,0 0 0,0 0 0,0 0 0,0 0 0,0 0 0,0 0 0,0 0 0,0 0 0,1 0 0,-1 0 0,0 0 0,0 0 0,0 0-1,0 0 1,0 0 0,0 0 0,0 0 0,0 0 0,0 0 0,0 1 0,0-1 0,0 0 0,0 0 0,0 0 0,0 0 0,1 0 0,-1 0 0,0 0 0,0 0 0,0 0 0,0 1 0,0-1 0,0 0 0,0 0 0,0 0 0,0 0 0,0 0 0,0 0 0,0 0 0,0 0 0,0 0 0,0 1 0,-1-1 0,1 0-1,0 18-32,0-7 107,0 0 0,1 12 0,0-20-174,0 1-1,0 0 0,0-1 1,0 1-1,0-1 0,1 0 1,-1 1-1,1-1 0,0 0 1,2 4-1,11 13-3012,-8-9 1637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2:14.0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2 3136,'-5'4'818,"-1"0"0,1 1 0,0 0 0,0 0 0,1 0 0,0 1 0,-7 8 2927,19-23-2459,-5 5-1107,0 1 1,0-1-1,0 1 0,-1-1 1,4-7-1,1 0 94,-3 13-354,-1 0 0,1-1-1,1 1 1,-1-1 0,0 0-1,0 0 1,6 0 0,8-2-2570,3 0 694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4:10.0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1215 4384,'0'0'1424,"4"-3"-576,11 3-605,-8 1-77,0-1-1,0 0 1,0-1 0,0 0-1,-1 0 1,12-3-1,-8 0 117,1 0-1,-1 0 0,0-1 1,-1-1-1,1 0 0,-1 0 0,9-8 1,-3 0-56,-1 0 1,-1-1 0,13-19 0,233-295 301,-33 13-543,-127 170-354,-7 4 529,-84 126-646,-8 16 479,0 0 0,0 0-1,0 0 1,0-1 0,1 1-1,-1 0 1,0 0 0,0 0-1,0 0 1,0-1 0,0 1-1,0 0 1,0 0 0,0 0-1,0-1 1,0 1 0,0 0 0,0 0-1,0 0 1,0 0 0,0-1-1,0 1 1,0 0 0,0 0-1,0 0 1,0-1 0,0 1-1,0 0 1,-1 0 0,1 0-1,0 0 1,0 0 0,0-1-1,0 1 1,-7 3-255,-7 9-25,9-5 305,0-1-1,1 1 1,0 1 0,1-1 0,-1 0-1,1 1 1,-3 12 0,2-7-11,-122 410 233,119-391 41,-5 57 0,11-78-194,1 1 1,0 0-1,1 0 1,0-1-1,1 1 1,0 0 0,1-1-1,5 14 1,-7-22-43,0 0 0,0 0 1,1 0-1,-1-1 1,1 1-1,0 0 0,0-1 1,0 0-1,0 1 1,0-1-1,0 0 1,1 0-1,-1 0 0,1 0 1,-1-1-1,1 1 1,0-1-1,5 3 0,-5-4 14,1 1-1,0 0 1,0-1-1,0 0 0,0 0 1,0 0-1,0 0 1,0-1-1,0 1 0,-1-1 1,1 0-1,0 0 0,0-1 1,5-2-1,2-1 31,0-2-1,-1 1 1,0-1-1,0 0 1,-1-1-1,0 0 1,0-1-1,12-16 1,-6 6-28,-2-1 0,0-1-1,15-33 1,-3-8-50,-3-2 0,23-106-1,-26 91 21,20-95-254,-28 120 97,-6 30-61,0-1 0,1-43-1,-5 68 179,-1 0 0,0 0 0,0 0 0,0-1-1,0 1 1,0 0 0,0 0 0,0 0 0,0 0 0,0-1-1,0 1 1,0 0 0,0 0 0,0 0 0,0 0 0,0 0-1,0-1 1,0 1 0,0 0 0,0 0 0,0 0-1,0 0 1,0-1 0,0 1 0,0 0 0,-1 0 0,1 0-1,0 0 1,0 0 0,0 0 0,0-1 0,0 1 0,0 0-1,0 0 1,-1 0 0,1 0 0,0 0 0,0 0 0,0 0-1,0 0 1,0 0 0,-1 0 0,1 0 0,0 0 0,0 0-1,0-1 1,0 1 0,-1 0 0,1 0 0,0 0 0,0 0-1,0 1 1,0-1 0,0 0 0,-1 0 0,1 0 0,0 0-1,0 0 1,0 0 0,0 0 0,0 0 0,-1 0-1,1 0 1,-7 9-209,4-4 220,1 1 1,0 0-1,0 0 1,-1 9-1,-5 16-19,-8 20-4,3 1 1,-11 86 0,10-49 155,-54 242 799,63-307-752,5-18-68,-1 0-1,0-1 1,0 0 0,-1 1 0,1-1 0,-1 0 0,-5 8 1017,8-17-1604,-1 12-908,3 27 1203,-1-23 1193,-1-23-460,4-10-743,2 1 0,1 1 0,0-1 0,2 1 0,0 1 0,1 0 0,20-25 0,-31 42 170,0 0 0,1 0 1,0 1-1,-1-1 0,1 0 0,-1 0 1,1 1-1,0-1 0,-1 0 1,1 1-1,0-1 0,0 1 1,0-1-1,-1 1 0,1-1 1,0 1-1,0 0 0,0-1 1,0 1-1,0 0 0,0 0 0,0 0 1,-1 0-1,1 0 0,0 0 1,0 0-1,0 0 0,0 0 1,0 0-1,0 0 0,0 0 1,0 1-1,0-1 0,0 0 1,-1 1-1,1-1 0,0 1 0,0-1 1,0 1-1,-1-1 0,1 1 1,0-1-1,0 1 0,-1 0 1,1-1-1,-1 1 0,1 0 1,-1 0-1,1 0 0,0 0 1,2 5-23,0 0 1,0-1-1,0 1 0,-1 1 1,0-1-1,1 7 1,4 28 42,-6-29 81,5 24 0,1-10 7,-1 1 34,2-1 0,22 51 0,-27-70-75,0-1 0,1 0 0,-1 0 0,2 0 0,-1 0 0,0-1 0,1 0 0,0 0 0,1 0 0,-1 0 0,1-1 1,0 0-1,0 0 0,0 0 0,0-1 0,12 5 0,-12-7-1,-1 0 0,1 0 0,0 0 0,-1-1 0,1 0 0,0 0 0,-1 0 0,1-1 0,-1 0 0,1 0 0,-1 0 1,1-1-1,-1 0 0,0 0 0,1 0 0,-1-1 0,8-5 0,5-4-24,0-1 1,-1-1-1,17-18 0,-28 26-12,75-81-575,1 0 260,-71 75 145,6-4-203,-16 15 350,-1 1 1,0 0 0,1-1-1,-1 1 1,0 0-1,1-1 1,-1 1 0,0 0-1,1-1 1,-1 1-1,0-1 1,0 1 0,1-1-1,-1 1 1,0-1-1,0 1 1,0-1 0,0 1-1,0-1 1,4-6-6,-23 24 506,1 0 0,-21 27-1,28-30-478,0 1-1,1 0 0,1 1 1,0 0-1,1 0 0,1 1 1,-10 33-1,15-42 35,-6 29 185,8-34-182,-1-1 1,1 1 0,0 0-1,0 0 1,0 0 0,0 0-1,1 0 1,-1-1 0,2 5-1,-2-6-35,1 0 0,-1-1 0,0 1 0,1-1-1,-1 1 1,1 0 0,0-1 0,-1 1 0,1-1 0,-1 1 0,1-1-1,0 0 1,-1 1 0,1-1 0,0 0 0,-1 1 0,1-1 0,0 0-1,0 0 1,-1 0 0,1 0 0,0 1 0,0-1 0,-1 0 0,1 0-1,0 0 1,0-1 0,-1 1 0,1 0 0,0 0 0,0 0 0,-1-1-1,1 1 1,1-1 0,0 0-21,1 1 0,-1-2 0,1 1 1,-1 0-1,0 0 0,0-1 0,0 1 0,0-1 0,3-2 0,7-14-146,-1 1 0,0-1 1,-1-1-1,-1 0 0,9-30 0,15-47-50,-30 83 93,0 5-223,-3 7 313,0 1 1,0 0-1,0 0 1,0 0-1,1 0 1,-1 0-1,0 0 0,0 0 1,0 0-1,0 0 1,0 0-1,1 0 1,-1 0-1,0 0 1,0 0-1,0 1 1,0-1-1,0 0 1,1 0-1,-1 0 0,0 0 1,0 0-1,0 0 1,0 0-1,0 0 1,0 0-1,0 0 1,1 1-1,-1-1 1,0 0-1,0 0 1,0 0-1,0 0 0,0 0 1,0 0-1,0 1 1,0-1-1,0 0 1,0 0-1,0 0 1,0 0-1,0 0 1,0 1-1,0-1 1,0 0-1,0 0 0,0 0 1,5 12 169,0 0 1,-1 0-1,2 14 1,-3-12-69,1 0 0,10 25 0,-11-34-80,1 4 133,0 0 0,1-1 0,10 15 0,-14-22-99,0 0 1,0 1 0,0-1-1,0 0 1,0 0 0,0 0 0,1 0-1,-1 0 1,0 0 0,1 0 0,-1 0-1,0-1 1,1 1 0,-1 0 0,1-1-1,-1 1 1,1-1 0,-1 1 0,1-1-1,-1 0 1,1 0 0,0 0 0,-1 0-1,1 0 1,-1 0 0,1 0-1,-1-1 1,1 1 0,0 0 0,-1-1-1,3 0 1,11-8 104,-1-1 1,0 0-1,-1-1 0,20-21 0,-17 16-77,1 1-1,18-14 0,65-39-362,-98 66 289,0 1-1,0 0 0,1-1 0,-1 1 1,0 0-1,0 1 0,1-1 0,-1 0 1,0 1-1,1-1 0,4 1 0,-7 0 5,1 0 0,0 0 0,0 1 0,0-1 0,0 0-1,0 1 1,0-1 0,0 1 0,0-1 0,-1 1 0,1-1 0,0 1 0,0 0-1,-1-1 1,1 1 0,0 0 0,-1 0 0,1-1 0,-1 1 0,1 0 0,-1 0-1,1 0 1,-1 0 0,1 0 0,-1 0 0,0 0 0,0 0 0,1 0 0,-1 0-1,0 0 1,0 1 0,2 19 120,-1 0 0,-2 28 1,0-8 33,1-37-117,-1 0 49,1 1-1,0-1 1,1 1-1,-1-1 1,1 0-1,2 9 0,-3-13-64,1 1 0,-1-1 0,0 1-1,0-1 1,1 1 0,-1-1-1,0 0 1,1 1 0,-1-1-1,1 1 1,-1-1 0,1 0-1,-1 1 1,1-1 0,-1 0 0,1 1-1,-1-1 1,1 0 0,-1 0-1,1 0 1,-1 1 0,2-1-1,-1 0 10,1 0-1,0 0 1,-1-1 0,1 1-1,-1 0 1,1-1-1,-1 1 1,0-1-1,1 0 1,-1 1 0,1-1-1,1-1 1,12-9 53,0 0 1,13-15 0,23-17-19,-45 39-130,0 0-1,0 0 1,1 1-1,0 0 1,-1 0-1,14-4 1,-17 7 46,-1-1 1,0 1 0,0 0 0,0 0-1,0-1 1,0 1 0,1 1-1,-1-1 1,0 0 0,0 0-1,0 1 1,0-1 0,0 1-1,0 0 1,0 0 0,2 1-1,1 1-21,-1 0 0,0 0 0,0 1 0,7 7 0,7 7 7,-3-3-953,-1 0 0,19 24 0,-31-36 306,0-1-1,1 1 0,-1-1 1,1 1-1,0-1 0,3 2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2:52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38 382 1248,'-5'9'591,"1"0"0,0 0 0,1 1 0,-1-1 0,2 1-1,-3 11 1,-4 16 1817,9-36-2315,0-1 0,-1 1 0,1 0 0,0 0 0,0-1 0,0 1 0,0 0 0,0 0 0,0-1 0,0 1 0,0 0 0,0 0 0,0 0 0,0-1 0,0 2 0,1-2-50,-1 0 1,0 0-1,0 1 0,0-1 1,0 0-1,1 0 1,-1 0-1,0 0 0,0 0 1,1 0-1,-1 0 0,0 1 1,0-1-1,0 0 1,1 0-1,-1 0 0,0 0 1,0 0-1,1 0 1,-1 0-1,0 0 0,0 0 1,1 0-1,-1 0 0,0 0 1,0-1-1,1 1 1,-1 0-1,0 0 0,22-13 1820,-17 9-1486,10-7 0,0-1 1,-1-1-1,-1 0 0,0-1 1,20-29-1,-3 6 106,13-17 203,35-39-55,-77 92-632,10-11-82,1 0-1,0 1 0,19-13 0,-27 22 83,-1 0-1,1 0 1,0 0 0,0 1 0,0 0 0,0 0 0,0 0 0,0 0-1,0 0 1,0 1 0,0 0 0,0 0 0,0 0 0,0 0-1,0 1 1,0-1 0,0 1 0,0 0 0,0 1 0,0-1-1,0 0 1,-1 1 0,1 0 0,0 0 0,-1 0 0,0 1-1,1-1 1,-1 1 0,0-1 0,0 1 0,3 4-1,-4-4 7,0 0-1,-1-1 0,1 1 0,-1 0 0,0 0 0,0 0 0,0 0 0,0 0 0,0 0 0,0 1 0,-1-1 0,0 0 0,0 4 0,1 10 128,-4 21 0,2-20-47,-7 39 2,5-43-34,0-1 0,2 1 0,0-1 0,0 1 0,2 15 0,-1-27-37,0 0 0,0-1 0,1 1 0,-1-1-1,0 1 1,1-1 0,-1 1 0,1-1 0,-1 1 0,1-1-1,0 1 1,0-1 0,0 1 0,-1-1 0,1 0 0,0 0-1,1 1 1,-1-1 0,0 0 0,0 0 0,0 0 0,1 0-1,-1 0 1,1-1 0,-1 1 0,0 0 0,3 0 0,-1-1 15,1 1 1,-1-1-1,1 0 0,0 0 1,-1-1-1,1 1 1,0-1-1,-1 0 1,1 0-1,6-3 0,4-2 32,-1-1 0,1 0 0,-1-1 0,15-12 0,9-6-58,126-59 100,-122 65-114,22-9-151,-62 28 162,-1 1-1,1 0 1,-1 0-1,1-1 1,-1 1-1,1 0 1,0 0-1,-1 0 1,1 0-1,-1 0 1,1 0-1,0 0 1,-1 0-1,1 0 1,-1 0-1,1 0 1,-1 0-1,1 0 1,0 0-1,-1 0 1,1 0-1,-1 1 1,1-1-1,0 1 1,-1-1-4,1 1 0,-1-1 0,0 1 0,0-1 0,1 1 0,-1 0 0,0-1 0,0 1 0,0-1 0,0 1 0,0 0 0,0-1 0,0 1 0,0-1 0,0 1 0,0 0 0,0-1 0,-1 2 0,-1 5 0,0-1 1,0 1 0,-5 6-1,5-8 62,-4 7-26,1-1-38,1-1 1,0 1-1,-5 18 1,8-25 6,0 0 1,1 0-1,0 0 0,0 0 0,0 0 1,0 0-1,1 0 0,0 0 0,-1 0 1,1 0-1,1 0 0,-1 0 1,1 0-1,2 4 0,-1-3 18,0 0-1,0 0 0,0-1 1,1 1-1,-1-1 1,1 0-1,1 0 1,-1-1-1,0 1 0,1-1 1,0 0-1,0 0 1,7 4-1,-8-6 6,0 1-1,0-1 1,1 0 0,-1 0-1,0 0 1,1-1-1,-1 1 1,0-1-1,1 0 1,-1-1 0,1 1-1,-1-1 1,0 1-1,0-1 1,1-1 0,-1 1-1,7-3 1,-4 0 24,0 0 0,-1-1 0,1 1 0,-1-1 1,0-1-1,0 1 0,-1-1 0,1 0 0,7-12 0,-9 13-44,-1 0-1,-1 0 0,1 0 1,0 0-1,-1-1 0,0 1 1,-1-1-1,1 1 0,-1-1 0,0 0 1,0 1-1,-1-1 0,1 0 1,-2-7-1,0 10-23,1 0 0,-1 0 0,0 1 0,0-1 0,0 1 0,-1-1 0,1 1 1,0-1-1,-1 1 0,0 0 0,0 0 0,1 0 0,-1 0 0,-1 0 0,1 0 0,0 0 0,0 1 0,-1-1 0,1 1 0,0 0 0,-1-1 0,0 1 0,1 0 0,-1 0 0,-4 0 1,-5-2 9,-1 0-1,0 2 1,0-1 0,-18 2 0,19 0-24,0 2 0,-15 3 0,16-3-2,-1 0 1,-16 1-1,63-13 98,107-20 49,72-17 78,-195 42-170,0 1 1,1 1-1,0 0 0,-1 2 1,39 1-1,-55 0-9,-1 0 1,0 0-1,0 1 1,0-1-1,0 0 0,0 1 1,0-1-1,1 1 1,-1 0-1,0 0 0,0 0 1,-1 0-1,1 0 0,0 0 1,0 0-1,0 1 1,-1-1-1,1 1 0,-1-1 1,1 1-1,-1 0 1,0-1-1,1 1 0,-1 0 1,0 0-1,0 0 1,0 0-1,-1 0 0,1 0 1,0 3-1,1 2 18,-2-1 1,1 0-1,-1 1 0,1-1 0,-2 1 0,1-1 1,-3 13-1,-2 0 52,-9 24 0,-1 2-13,9-29-5,4-11 12,1-1-1,-1 0 1,1 1-1,0-1 1,-1 7-1,2-11-71,0 1-1,0-1 1,0 0-1,0 0 1,0 0-1,0 1 1,0-1-1,0 0 1,0 0-1,0 1 1,0-1-1,0 0 1,0 0-1,0 0 1,0 1-1,0-1 1,0 0-1,0 0 1,0 1-1,0-1 1,0 0 0,0 0-1,0 0 1,1 0-1,-1 1 1,0-1-1,0 0 1,0 0-1,0 0 1,1 0-1,-1 1 1,0-1-1,0 0 1,0 0-1,1 0 1,-1 0-1,0 0 1,0 0-1,0 0 1,1 0-1,-1 0 1,0 1 0,0-1-1,0 0 1,1 0-1,-1 0 1,0 0-1,0 0 1,1-1-1,9-5 86,-6 4-45,71-55 110,-5 3 34,105-51-578,-174 104 384,1 0 0,-1 0 0,1 1-1,-1-1 1,1 0 0,-1 1 0,1-1 0,-1 1-1,1 0 1,-1-1 0,1 1 0,-1 0-1,1 0 1,0 0 0,-1 0 0,1 0 0,0 0-1,-1 0 1,1 1 0,-1-1 0,1 1-1,-1-1 1,1 1 0,-1-1 0,1 1 0,-1 0-1,0 0 1,1 0 0,-1 0 0,0 0-1,1 0 1,-1 0 0,0 0 0,0 0 0,0 0-1,0 1 1,0-1 0,-1 0 0,1 1-1,0-1 1,1 4 0,15 46 48,8 17-11,-22-60 9,1 0-1,1 0 0,0 0 1,0-1-1,10 13 0,-13-19-28,0 1-1,-1-1 1,1 1-1,0-1 1,0 0-1,-1 0 1,1 0-1,0 0 1,0 0-1,0 0 1,0-1-1,1 1 0,-1-1 1,0 1-1,0-1 1,0 0-1,0 0 1,1 0-1,-1 0 1,0 0-1,0 0 1,0 0-1,0-1 1,0 1-1,1-1 1,-1 0-1,0 0 1,3-1-1,1-2 31,0 1-1,1-1 1,-2 0 0,1-1 0,0 1-1,-1-1 1,6-7 0,69-84 148,30-32-103,-85 100-105,2 2 0,44-32 0,-38 35 24,-17 12-49,0 0-1,17-16 1,-32 27 39,-1 0-1,1 0 0,-1 0 1,1 0-1,-1 0 1,1 0-1,-1 0 0,1 0 1,-1 0-1,1 0 1,-1 0-1,1 0 0,-1 1 1,0-1-1,1 0 1,-1 0-1,1 1 0,-1-1 1,1 0-1,-1 0 0,0 1 1,1-1-1,-1 1 1,0-1-1,1 0 0,-1 1 1,0-1-1,0 1 1,1-1-1,-1 1 0,0-1 1,0 1-1,11 17-59,-8-13 64,-1 1 0,0-1 0,-1 1 1,1 0-1,-1-1 0,0 1 1,0 10-1,-3 45 2,1-43-2,-2 37 140,-16 83-1,14-114-73,-2 1 0,0-1 0,-2 0 0,0 0 0,-20 34 0,28-55-51,-1-1-1,1 1 1,0-1 0,-1 0-1,0 0 1,1 0 0,-1 0-1,0 0 1,0 0 0,0 0-1,0 0 1,-1-1 0,1 1 0,0-1-1,-1 0 1,1 0 0,0 0-1,-1 0 1,0 0 0,1 0-1,-1-1 1,-3 1 0,1 0 25,0-1 0,0-1 1,0 1-1,0-1 1,0 0-1,0 0 0,0 0 1,1-1-1,-1 1 1,-7-5-1,-3-2 3,1-1 0,-14-11 1,20 13-73,0-1 1,1-1 0,0 1 0,0-1-1,1 0 1,-7-14 0,8 14-33,5 9 60,0 0 0,0 0 0,0 0-1,0 0 1,-1-1 0,1 1 0,0 0 0,0 0 0,0 0 0,0 0-1,0 0 1,0 0 0,0 0 0,0 0 0,0 0 0,0 0 0,0 0-1,0 0 1,0-1 0,0 1 0,0 0 0,0 0 0,0 0 0,0 0-1,0 0 1,0 0 0,0 0 0,0 0 0,0 0 0,0 0 0,1 0-1,-1-1 1,0 1 0,0 0 0,0 0 0,0 0 0,0 0 0,0 0-1,0 0 1,0 0 0,0 0 0,0 0 0,0 0 0,0 0 0,0 0-1,0 0 1,1 0 0,-1 0 0,0 0 0,0 0 0,0 0 0,0 0-1,0 0 1,0 0 0,0 0 0,0 0 0,0 0 0,0 0 0,0 0-1,1 0 1,-1 0 0,0 0 0,10 2-69,21 8 59,-19-6 38,152 51 670,73 23 128,-213-70-764,1-2 0,0-1-1,1 0 1,-1-2 0,1-1 0,0-1 0,-1-1 0,48-7 0,-35 0-437,0-1 1,0-2-1,-1-1 0,55-26 1,-16-4-2190,-6-6-3476,-6 1 1648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2:14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10 4224,'0'0'95,"-1"1"0,1-1 0,-1 0 0,1 0 0,-1 0 0,1 1 0,-1-1 0,1 0 0,-1 1 0,1-1 0,-1 0 0,1 1 0,-1-1 0,1 1 1,0-1-1,-1 0 0,1 1 0,0-1 0,-1 1 0,1-1 0,0 1 0,0-1 0,0 1 0,-1 0 0,1-1 0,0 1 0,0-1 0,0 1 0,0 0 0,-2 25 342,2-16-157,-24 152 1876,4-30-734,15-99-969,2-20 478,-1 25 0,5-38-881,-1 0 0,0 0-1,1 0 1,-1-1 0,1 1 0,-1 0 0,1 0 0,-1 0 0,0 0-1,1 0 1,-1-1 0,1 1 0,-1 0 0,0 0 0,1-1-1,-1 1 1,0 0 0,1-1 0,-1 1 0,0 0 0,1-1-1,-1 1 1,0-1 0,0 1 0,1-1 0,22-51 579,-1 5-499,40-74 119,-50 99-353,2 1 0,1 0 0,24-27 0,-22 30-82,27-27-190,-39 40 355,0 1 1,1 0-1,-1 0 1,1 1 0,0 0-1,0 0 1,8-3 0,-12 5 30,0 1 0,0-1 0,0 1 0,0 0 0,0 0 0,0 0 0,0 0 0,0 0 1,0 0-1,1 0 0,-1 1 0,0-1 0,0 1 0,0-1 0,0 1 0,0 0 0,-1 0 0,1 0 1,0 0-1,0 0 0,0 0 0,-1 1 0,1-1 0,-1 0 0,1 1 0,-1 0 0,0-1 1,1 1-1,0 2 0,4 5 94,0 1-1,-1 0 1,-1 0 0,5 14-1,-6-16-23,5 19 25,-1-1 1,-2 1-1,4 37 1,8 41 181,-17-104-383,0 1 0,1-1 1,-1 1-1,1-1 0,-1 0 0,1 1 0,0-1 0,-1 0 0,1 1 0,0-1 0,0 0 1,0 0-1,0 0 0,1 1 0,-1-1-101,0-1-1,-1 0 1,1 1 0,0-1 0,-1 0 0,1 0-1,0 0 1,0 0 0,-1 1 0,1-1 0,0 0-1,-1 0 1,1 0 0,0-1 0,0 1 0,-1 0-1,1 0 1,0 0 0,-1 0 0,1-1 0,0 1-1,-1 0 1,1-1 0,0 1 0,-1 0 0,1-1-1,-1 1 1,2-1 0,10-8-1904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2:15.5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11 124 4064,'0'0'151,"-1"0"0,-8-4 3632,9 3-3632,0 1 0,0 0 0,0-1 1,-1 0-1,1 0 39,0 0 0,0 0 0,0 0 0,0 0 0,0-1 0,0 1 0,1 0-1,-1 0 1,0 0 0,1 0 0,0-2 0,0-1 12,1 0 0,1 0-1,-1 0 1,1 0 0,4-5-1,4-2 209,0 1 0,0 0 0,1 1-1,1 1 1,22-12 0,-33 19-390,-1 0 0,1 0 0,0 1 0,0-1 0,0 1 0,0 0 1,0-1-1,0 1 0,-1 0 0,1 0 0,0 0 0,0 0 0,0 1 0,0-1 0,0 0 0,0 1 0,0-1 1,-1 1-1,1 0 0,0 0 0,0-1 0,-1 1 0,1 0 0,-1 1 0,1-1 0,-1 0 0,1 0 1,-1 1-1,0-1 0,1 0 0,1 4 0,4 5 91,-1 0-1,1 0 1,-2 1-1,5 11 1,-3-7 122,-7-15-231,8 17 476,20 29 1,-27-43-395,2 1 0,-1-1 0,0-1 0,0 1 0,1 0 1,0 0-1,-1-1 0,1 0 0,0 1 0,0-1 0,1 0 1,-1-1-1,0 1 0,1 0 0,-1-1 0,7 2 0,-7-3-57,0 0-1,0-1 0,0 1 1,0-1-1,0 1 0,0-1 1,0 0-1,0 0 0,0 0 0,0-1 1,-1 1-1,1-1 0,0 1 1,-1-1-1,0 0 0,5-4 1,3-4-68,0 0 0,10-16 0,-18 24 20,16-22-1200,0 2 330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2:16.3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61 3648,'0'-5'510,"0"1"0,1 0 0,-1 0 0,1 0 0,0 0 0,0 0 0,0 0 1,1 0-1,-1 1 0,1-1 0,0 0 0,0 1 0,3-5 0,-5 8-481,0 0 1,0 0-1,0 0 0,0-1 0,1 1 1,-1 0-1,0 0 0,0 0 0,0 0 0,0 0 1,0 0-1,0 0 0,0 0 0,0 0 1,0 0-1,1 0 0,-1 0 0,0 0 1,0 0-1,0 0 0,0 0 0,0 0 1,0 0-1,0 0 0,0 0 0,1 0 1,-1 0-1,0 0 0,0 0 0,0 0 1,0 0-1,0 0 0,0 0 0,0 0 1,0 0-1,1 0 0,-1 0 0,0 0 1,0 0-1,0 0 0,0 0 0,0 0 1,4 6 430,1 8-102,-5-14-290,4 18 487,0-1 0,-1 1 0,1 27 0,-5 58 354,0-42-550,0-24-186,0-18-73,1-1 0,1 1 0,0-1 0,1 0 0,6 21 0,-6-27 172,1-4-1533,11-9-1504,-2-4-41,2-1 908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2:16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0 4896,'-1'2'469,"0"1"0,0-1-1,0 0 1,0 0 0,1 1 0,-1-1 0,1 0 0,-1 1 0,1-1 0,0 1 0,0 4-1,-1 9 423,-17 65 1196,7-34-1458,-4 51-1,13-87-502,1-10-151,1 1-1,0-1 1,-1 1 0,1 0 0,0-1 0,0 1 0,0-1 0,0 1 0,0-1 0,0 1 0,0-1 0,1 1-1,-1-1 1,1 3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2:17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0 5408,'0'2'332,"0"0"0,-1 0 0,1 0 0,-1 0 0,1 0 1,-1 0-1,0 0 0,-1 4 0,1-5-237,0 1 0,0 0 0,1 0 0,-1 0 1,1-1-1,-1 1 0,1 0 0,-1 3 0,1 6 270,-2-1-1,1 0 1,-1 0-1,-1-1 1,1 1-1,-2 0 1,1-1 0,-2 0-1,1 0 1,-1 0-1,0 0 1,-1-1-1,-10 13 1,15-20-312,-1 0 1,1 1 0,0-1-1,0 1 1,0 0-1,0-1 1,1 1-1,-1 0 1,0-1 0,1 1-1,-1 0 1,1 0-1,0 0 1,-1-1-1,1 4 1,0-4-22,1 0 0,-1 0 0,1 0-1,-1 0 1,1 0 0,-1 0 0,1 0 0,0 0 0,-1 0 0,1 0-1,0 0 1,0-1 0,0 1 0,0 0 0,0-1 0,0 1 0,-1 0 0,1-1-1,1 1 1,-1-1 0,0 0 0,0 1 0,0-1 0,0 0 0,0 1-1,0-1 1,2 0 0,35 5 200,-20-3-270,0 1 0,22 7 0,-35-9 33,12 5 73,0 0-1,0 0 1,0 2 0,19 12 0,-32-18-10,-1 0-1,0 1 1,0-1 0,0 1 0,0 0 0,0 0 0,0 0 0,-1 0 0,1 0-1,-1 1 1,0-1 0,0 1 0,0-1 0,0 1 0,-1 0 0,0 0 0,0 0 0,0 0-1,0 0 1,0 0 0,-1 0 0,0 0 0,0 0 0,0 7 0,-3 5 75,0-1 0,0 0 0,-1 0 0,-1-1 0,-1 1 0,0-1 0,-1 0 0,-10 15-1,12-21-208,0 0-1,-1-1 0,1 0 0,-2 0 0,1 0 0,-1-1 0,0 0 0,-1-1 0,1 1 0,-1-1 0,0-1 0,0 1 0,-1-1 0,-16 5 0,0-5-2480,24-4 2307,0 0 0,0 0 0,0 0 0,0 0 0,0-1 0,0 1 0,0 0 0,0-1 0,0 1 0,0 0 1,0-1-1,0 1 0,0-1 0,0 0 0,0 1 0,0-1 0,0 0 0,-1-1 0,-3-6-1467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2:17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 8128,'0'-6'3680,"15"1"-3168,-7 1 896,1 8-864,9-4 352,5 5-544,9-5 32,-1 0-256,4 0-64,7 0-32,-7 0-32,-4 3 0,1-6-1632,-6 3 896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2:18.2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1 113 3968,'12'-11'1328,"1"1"0,1 0 0,-1 1 0,18-8 0,8-6 613,-30 18-1597,-1 0 0,1 0 0,1 0 0,13-4 0,-21 8-320,0 1 0,-1-1 0,1 1 0,0-1 1,-1 1-1,1 0 0,0 0 0,-1 0 1,1 0-1,0 0 0,0 0 0,-1 0 1,1 0-1,0 1 0,0-1 0,-1 1 0,1-1 1,-1 1-1,1 0 0,0-1 0,-1 1 1,1 0-1,-1 0 0,0 0 0,1 0 1,-1 1-1,0-1 0,0 0 0,1 0 0,-1 1 1,0-1-1,0 1 0,0-1 0,-1 1 1,2 1-1,9 37 415,-8-29-173,-1 0-1,2 0 1,7 17 0,-10-26-175,0 1 1,0-1-1,1 0 1,-1 0-1,1 0 1,0 0 0,-1 0-1,1 0 1,0 0-1,0-1 1,0 1-1,1-1 1,-1 1-1,0-1 1,0 0-1,1 0 1,-1 0-1,1 0 1,-1 0-1,5 0 1,-4 0-48,1-1 0,-1-1 0,0 1 0,0 0 0,0-1 0,0 1 0,0-1 1,0 0-1,0 0 0,0 0 0,0-1 0,0 1 0,0-1 0,0 1 0,3-4 0,5-4-748,-1 0 0,12-13 0,-18 19 196,9-13-2192,14-18 0,-23 28 1860,22-24-2018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2:38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32 3648,'17'-22'2064,"-17"21"-1950,0 1 1,0-1-1,1 1 1,-1-1-1,0 1 1,0-1-1,1 1 1,-1-1-1,0 1 1,1 0-1,-1-1 1,0 1-1,1-1 1,-1 1-1,1 0 1,-1-1-1,0 1 1,1 0-1,-1 0 1,1-1-1,-1 1 1,1 0-1,-1 0 1,1 0-1,-1 0 1,2-1-1,-2 2-74,1-1 1,-1 0-1,1 1 0,-1-1 0,1 1 1,-1-1-1,1 1 0,-1-1 0,1 1 1,-1-1-1,0 1 0,1-1 0,-1 1 1,0-1-1,1 1 0,-1 0 0,0-1 0,0 2 1,2 4 97,0 1 1,-1 0 0,1 8-1,-1-1 133,0 0 0,-1 0 0,-1 1 0,-1-1 0,1 0 0,-6 16 0,4-21-160,0-1 0,0 1-1,-1-1 1,0 0 0,0 0 0,-1 0 0,0 0 0,0-1-1,-1 0 1,0 0 0,-7 6 0,5-6-54,0 0 1,0-1-1,-1 0 1,0 0-1,0-1 1,-1 0-1,1-1 1,-17 6-1,7-3-739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2:39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4 135 3136,'-3'-6'6633,"21"-6"-5424,21-12-987,-23 16-241,1 1 0,0 0 1,0 1-1,1 1 0,22-3 1,-37 8-7,-1 0 1,1-1 0,0 1 0,0 0 0,0 1 0,-1-1-1,1 1 1,0-1 0,0 1 0,-1 0 0,1 0-1,0 0 1,-1 0 0,1 0 0,3 3 0,-4-2 30,0 0 1,0 0-1,0 1 1,-1-1-1,1 0 0,-1 0 1,1 1-1,-1-1 1,0 1-1,0-1 1,0 1-1,0 0 1,-1-1-1,1 1 0,-1 0 1,1 2-1,1 81 301,-2-68-136,0-1 0,0 1 0,2-1 0,0 0 0,1 0 0,1 1 0,6 18 0,1-20 453,-11-15-582,1-1 0,-1 1 0,1-1 0,-1 1 0,1-1 0,-1 1 0,1-1 0,0 1 0,-1-1 0,1 1 0,0-1 0,-1 0 0,1 1 0,0-1 0,-1 0 0,1 0 0,0 1 0,0-1 0,-1 0 0,1 0 0,0 0 0,0 0 0,1 0 0,1-2 42,0 0 0,-1 0 0,1 0 1,0 0-1,-1 0 0,0 0 0,1-1 0,-1 1 0,0-1 0,3-4 1,20-34 252,-23 37-315,66-140 421,-20 46-672,-45 92 82,0 0 0,0 0 1,1 1-1,-1 0 0,1 0 1,1 0-1,7-8 0,-11 12 101,1 0 1,-1 0-1,1 1 0,-1-1 0,0 0 1,1 1-1,0-1 0,-1 1 0,1 0 1,-1-1-1,1 1 0,0 0 0,2 0 1,21 2 168,5 4 236,-18-3-222,0-1 0,0 0 0,15 0 0,33 3 1116,-60-5-1251,0 0 1,1 0-1,-1 0 1,0 0-1,1 0 1,-1 0-1,1 0 1,-1 0-1,0 0 1,1-1 0,-1 1-1,0 0 1,1 0-1,-1 0 1,0-1-1,0 1 1,1 0-1,-1-1 1,0 1-1,0 0 1,1 0-1,-1-1 1,0 1-1,0 0 1,0-1-1,1 1 1,-1 0-1,0-1 1,0 0-1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2:42.1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34 824 3232,'0'0'35,"0"0"0,0 0 0,0 0 0,0 0 0,0 0 1,-1 0-1,1 0 0,0 1 0,0-1 0,0 0 0,0 0 0,0 0 0,0 0 0,-1 0 1,1 0-1,0 1 0,0-1 0,0 0 0,0 0 0,0 0 0,0 0 0,0 0 0,0 1 1,0-1-1,0 0 0,0 0 0,0 0 0,0 0 0,0 1 0,0-1 0,0 0 0,0 0 1,0 0-1,0 0 0,0 1 0,0-1 0,0 0 0,0 0 0,0 0 0,0 0 0,0 0 1,0 1-1,0-1 0,1 0 0,-1 0 0,10 5 1216,14 1 555,-9-5-1394,0 0 1,0-1 0,-1-1-1,1-1 1,0 0 0,0 0-1,27-10 1,-38 10-350,-1 1 1,1-1-1,-1 0 0,0 0 1,1 0-1,-1 0 0,0-1 1,0 1-1,0-1 0,-1 0 1,1 0-1,2-4 1,-4 5-62,1 0 1,-1-1-1,0 1 1,0-1-1,0 1 1,-1-1-1,1 1 1,0-1-1,-1 0 1,0 1 0,1-1-1,-1 0 1,0 1-1,0-1 1,-1 0-1,1 1 1,-2-4-1,2 4-24,0 1-1,0 0 0,-1 0 0,1 0 1,-1 0-1,1 0 0,-1-1 1,0 1-1,1 0 0,-1 0 1,0 1-1,0-1 0,0 0 0,0 0 1,0 0-1,0 0 0,0 1 1,0-1-1,0 1 0,0-1 1,-2 0-1,0 0 3,1 0 1,-1 1-1,1 0 1,-1-1-1,0 1 1,1 0 0,-1 1-1,0-1 1,-4 1-1,-3 2 36,0 0 1,0 0-1,-17 10 0,11-6 108,1 1 1,1 1-1,-1 0 1,1 1-1,1 0 1,0 1-1,0 1 1,-14 18-1,25-28-84,0 0-1,1 1 1,-1-1-1,1 1 1,-1-1 0,1 1-1,0 0 1,0 0 0,0 0-1,1-1 1,-1 1-1,0 0 1,1 0 0,0 0-1,0 0 1,0 0-1,0 0 1,0 0 0,1 0-1,-1 0 1,1 0 0,0 0-1,0 0 1,0-1-1,0 1 1,0 0 0,1-1-1,-1 1 1,1-1-1,0 1 1,-1-1 0,1 0-1,0 1 1,4 2 0,0-1 35,0 0 0,0 0 1,0-1-1,1 1 0,0-1 0,-1-1 1,1 1-1,0-1 0,0 0 1,0-1-1,0 0 0,0 0 1,1 0-1,-1-1 0,0 0 1,0-1-1,8-1 0,4-1 96,0 0-1,0-2 1,0 0-1,-1-2 1,22-9-1,-24 7-81,0-1-1,-1 0 1,1 0 0,-2-2-1,0 0 1,0-1 0,16-19-1,-14 13-33,0-1 0,-1-1 0,12-24-1,31-68 56,-38 72-103,19-36 28,7-13-138,58-163 1,-86 184-127,-16 62 115,-1 0 1,0-1 0,-1 1-1,0 0 1,0-1 0,-1 1-1,-1-8 1,2 14 83,0 0 0,0 1 1,0-1-1,0 1 0,-1-1 0,1 0 0,0 1 1,0-1-1,-1 1 0,1-1 0,0 0 0,-1 1 1,1-1-1,0 1 0,-1-1 0,1 1 1,-1-1-1,1 1 0,-1 0 0,1-1 0,-1 1 1,1 0-1,-1-1 0,1 1 0,-1 0 1,0-1-1,1 1 0,-1 0 0,0 0 0,1 0 1,-1 0-1,1 0 0,-1 0 0,0 0 1,1 0-1,-1 0 0,0 0 0,1 0 0,-1 0 1,0 0-1,1 0 0,-1 0 0,1 1 0,-1-1 1,0 0-1,1 1 0,-1-1 0,1 0 1,-1 1-1,1-1 0,-1 1 0,-5 3-165,0 0-1,1 0 1,-9 9 0,11-9 178,-15 14-34,1 2 0,1 0 1,1 1-1,1 0 0,0 1 0,2 1 0,1 0 0,-11 30 0,-2 23 177,-20 101 0,40-162-133,2-3-3,-10 40 150,2 0 0,-6 99 1,16-143-59,0 0 1,1 0-1,0 0 1,5 13-1,-6-19-23,1 0-1,-1 0 0,1 0 1,0 0-1,-1 0 0,1 0 1,0-1-1,0 1 1,0 0-1,1-1 0,-1 1 1,0-1-1,1 1 0,-1-1 1,1 1-1,-1-1 0,1 0 1,0 0-1,-1 0 0,1 0 1,0 0-1,0 0 1,3 1-1,1-2 57,1 0-1,-1 0 1,0 0 0,0-1 0,0 0 0,11-3-1,37-14 168,-32 10-247,187-77-217,-200 81-128,-6 2-342,-5 7 36,-2 1 429,-9 14-238,8-14 325,1 1 0,-1 0 0,2 0-1,-7 15 1,9-20 101,0 1 0,1-1-1,0 1 1,-1-1 0,1 1-1,0-1 1,0 1 0,0-1-1,1 1 1,-1-1 0,0 1-1,1-1 1,0 1 0,0-1-1,-1 0 1,1 1 0,1-1-1,-1 0 1,0 0 0,3 4-1,-1-2 73,0 0 0,1 0 0,0-1 0,0 1-1,0-1 1,0 0 0,0 0 0,1 0 0,-1 0 0,1-1-1,0 0 1,0 0 0,0 0 0,0-1 0,0 1 0,0-1 0,0 0-1,0-1 1,1 1 0,-1-1 0,0 0 0,0-1 0,0 1-1,1-1 1,-1 0 0,0 0 0,0 0 0,0-1 0,0 0-1,0 0 1,0 0 0,-1-1 0,1 1 0,-1-1 0,0 0-1,0 0 1,6-6 0,-8 6-66,1 1 1,-1-1-1,0 0 0,0 0 0,0 0 0,0 0 0,-1 0 1,1 0-1,-1 0 0,0-1 0,0 1 0,0 0 1,0-1-1,-1 1 0,1-1 0,-1-5 0,0 6-31,-1 1 0,1-1-1,-1 1 1,0 0-1,0-1 1,0 1 0,0 0-1,0 0 1,0 0-1,0-1 1,-1 1 0,1 0-1,-1 1 1,0-1 0,1 0-1,-1 0 1,0 1-1,0-1 1,0 1 0,0-1-1,0 1 1,0 0-1,-1 0 1,1 0 0,-4-1-1,-8-1-64,1 0 0,-1 0 0,1 1-1,-1 1 1,0 1 0,-17 1 0,7-1 399,30-1-257,-1 0 1,0 0-1,0 0 0,1-1 1,5-2-1,17-5-235,181-23-45,-50 8 198,-41 8 312,-117 16-275,-1 0 1,1 0-1,0 0 0,0-1 1,-1 1-1,1 0 0,0 0 1,0-1-1,-1 1 1,1-1-1,0 1 0,-1-1 1,1 1-1,0-1 0,-2-1 40,-4 5-125,-23 15 22,2 1 1,0 1-1,-24 26 0,46-42 77,0 0-1,1 0 0,-1 0 1,1 0-1,0 1 0,1-1 1,-1 1-1,-3 9 0,6-13-16,0-1 1,0 0-1,0 0 0,0 1 0,0-1 0,0 0 1,0 1-1,0-1 0,0 0 0,0 1 0,0-1 0,0 0 1,0 1-1,0-1 0,1 0 0,-1 1 0,0-1 1,0 0-1,0 0 0,0 1 0,1-1 0,-1 0 1,0 0-1,0 1 0,1-1 0,-1 0 0,0 0 1,0 1-1,1-1 0,-1 0 0,0 0 0,1 0 0,-1 0 1,0 0-1,0 0 0,1 1 0,-1-1 0,1 0 1,17 2 137,-15-1-99,17 0 121,1-1 1,0-1 0,0-1 0,0-1 0,30-8 0,100-36-296,-141 43 128,91-41 173,-52 21-555,-49 24 374,1 0 1,-1 0-1,0-1 0,0 1 1,1 0-1,-1 0 0,0 0 0,1 0 1,-1 0-1,0 0 0,1-1 1,-1 1-1,0 0 0,1 0 1,-1 0-1,0 0 0,1 0 0,-1 0 1,0 0-1,1 0 0,-1 0 1,0 1-1,1-1 0,-1 0 0,0 0 1,0 0-1,1 0 0,-1 0 1,0 0-1,1 1 0,-1-1 1,0 0-1,0 0 0,1 1 0,-1-1 1,0 0-1,0 0 0,1 1 1,-1-1-1,0 0 0,0 0 0,0 1 1,0-1-1,0 0 0,1 1 1,-1-1-1,0 0 0,0 1 1,0-1-1,0 0 0,0 1 0,0-1 1,0 0-1,0 1 0,-3 20-180,3-18 82,-4 21 176,2 0 1,2 27-1,0-47-54,0-3-7,0 0 0,0 0-1,0 0 1,0 0 0,0 0 0,0 0 0,0 0 0,0 0-1,1 0 1,-1 0 0,1 0 0,-1 0 0,0 0 0,1 0-1,0 0 1,-1-1 0,1 1 0,-1 0 0,1 0 0,0 0 0,0-1-1,-1 1 1,1 0 0,0-1 0,0 1 0,0-1 0,0 1-1,0-1 1,0 1 0,0-1 0,0 0 0,0 1 0,0-1 0,0 0-1,0 0 1,0 0 0,0 0 0,0 0 0,1 0 0,4 0 127,1-1 1,-1 0 0,0 0 0,12-4 0,-14 4-59,11-5 0,0 0 0,0-1 0,-1-1 0,25-18 0,-29 20-40,22-17 36,0 0 0,-1-2 0,-2-1 0,-1-2 0,39-48 0,-10-3 1,-3-3 0,64-134-1,-68 107-525,-49 107 458,0 1-77,0-1 0,0 1 0,0-1 1,-1 1-1,1-1 0,0 1 0,-1-1 0,1 0 1,-1 0-1,0 1 0,0-1 0,1 0 0,-1 1 1,0-1-1,0 0 0,-1-3 0,-1 7 4,-1 0 0,1 0 0,0 0 0,0 0 0,0 0 0,1 0 0,-3 3 0,-3 3-37,0 0 0,-16 13 0,-8 8 74,12-7 31,2 0 0,-25 39 1,-21 53 48,33-58-9,9-17-26,-51 98 5,61-112-10,1 1 0,1 0 0,-10 44 1,18-65 27,0 0 1,0 1-1,1-1 1,-1 1 0,1-1-1,1 1 1,0 6 0,-1-10-18,1 0 1,0 0-1,0 0 1,0-1-1,-1 1 1,2 0-1,-1 0 1,0-1-1,0 1 1,1-1-1,-1 1 1,1-1-1,-1 1 1,1-1-1,-1 0 1,1 0-1,0 0 1,0 0-1,-1 0 0,1 0 1,4 1-1,0 0 57,1 0-1,-1-1 1,1 0-1,-1 0 1,1-1-1,0 1 0,-1-1 1,1-1-1,0 1 1,-1-1-1,8-2 1,10-3 169,37-16 0,-38 14-290,92-39-143,-115 47 181,2-1-83,1 0 0,-1 0-1,0 0 1,0 0 0,1 1 0,-1-1 0,4 0-1,-5 1 75,-1 0 0,1 0 0,-1 0 0,1 1 0,-1-1 0,1 0 0,-1 0 0,1 1 0,-1-1 0,1 0 0,-1 1 0,1-1 0,-1 0 0,1 1 0,-1-1 0,1 1 0,-1-1 0,0 1-1,1-1 1,-1 1 0,0-1 0,0 1 0,1-1 0,-1 1 0,0-1 0,0 1 0,0-1 0,0 1 0,0 0 0,1-1 0,-1 1 0,0-1 0,0 1 0,0-1 0,-1 1 0,1 0 0,0-1 0,0 1-1,-1 9-5,0-1 0,-1 0 0,0 0 0,-1-1 0,0 1 0,-8 16 0,-1 5 46,10-11 245,2-19-251,0 0-1,0 1 1,0-1 0,0 0 0,0 1 0,0-1-1,0 0 1,0 1 0,0-1 0,1 0-1,-1 1 1,0-1 0,0 0 0,0 1 0,0-1-1,1 0 1,-1 1 0,0-1 0,0 0-1,0 0 1,1 1 0,-1-1 0,0 0-1,1 0 1,-1 1 0,0-1 0,0 0 0,1 0-1,-1 0 1,0 0 0,1 0 0,-1 1-1,0-1 1,1 0 0,-1 0 0,1 0 0,-1 0-1,0 0 1,1 0 0,-1 0 0,0 0-1,1 0 1,5-3 108,0 0 1,0 0-1,-1 0 0,1 0 1,-1-1-1,8-7 0,12-8-95,-6 6-77,-12 8-34,0 0 0,0 1 0,0 0 0,0 0 0,0 0 0,1 1 0,13-4-1,-21 7 65,1 0 0,-1 0 0,1 0 0,-1 0 0,1 0 0,-1 0 0,1 0-1,0 0 1,-1 0 0,1 0 0,-1 0 0,1 0 0,-1 0 0,1 1 0,-1-1-1,1 0 1,-1 0 0,1 0 0,-1 1 0,0-1 0,1 0 0,-1 1-1,1-1 1,-1 0 0,0 1 0,1-1 0,-1 1 0,0-1 0,1 0 0,-1 1-1,0-1 1,1 1 0,-1-1 0,0 1 0,0-1 0,0 1 0,0-1 0,1 1-1,-1-1 1,0 1 0,0-1 0,0 1 0,0 0 0,0 4-10,0 0 1,-1 0-1,1-1 0,-2 7 1,0-4-9,-11 56-100,-39 106 0,48-159 138,4-10-5,-15 46 146,-41 82 1,38-93 247,12-22 123,5-11-119,3-3 117,59-81-270,31-37-517,-61 86-103,3 3 0,0 1-1,2 1 1,43-25-1,-66 44-76,5-1-1271,-1-1 0,-1-1 0,20-18 0,-23 17 49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3:38.2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1 461 992,'1'11'5680,"1"-8"-4800,4-3 74,-1 0-859,0-1 0,-1 1-1,1-1 1,-1 0-1,1 0 1,-1-1-1,0 1 1,1-1-1,-1 0 1,0 0 0,0 0-1,0-1 1,0 0-1,-1 1 1,1-1-1,-1-1 1,0 1 0,0 0-1,0-1 1,0 1-1,0-1 1,3-7-1,4-7-68,-2-1-1,0 1 0,9-37 0,-15 47 46,2-25-854,-4 49 297,0 42 816,-14 103 1,-24 99 37,26-117 5,5-48-197,-1-58 44,6-30 26,0-1 1,0 1-1,0 13 1,2-20-231,0 0 1,0 0-1,0 0 1,0 0-1,0 0 1,0 0-1,0 0 1,0 0-1,0 0 0,0 0 1,0 0-1,0 0 1,1 0-1,-1 0 1,0 0-1,0 0 1,0 0-1,0 0 1,0 0-1,0 0 1,0 0-1,0 0 1,0 0-1,0 0 1,0 0-1,0 0 1,0 0-1,0 0 1,0 0-1,0 0 1,0 0-1,0 0 1,1 1-1,-1-1 1,0 0-1,0 0 1,0 0-1,0 0 1,0 0-1,0 0 1,0 0-1,0 0 0,0 0 1,0 0-1,0 0 1,0 0-1,0 0 1,0 0-1,0 0 1,0 0-1,0 1 1,0-1-1,0 0 1,0 0-1,0 0 1,0 0-1,0 0 1,0 0-1,0 0 1,0 0-1,-1 0 1,3-8 497,-3-55-289,0 25-172,1 0 0,10-74 0,1 27-172,-2 8 30,4 2-31,36-170-230,-40 210 246,1 1 0,21-45-1,-23 63 37,0-1 0,1 2 0,1-1 0,1 1 0,0 1 0,19-20 0,-21 26-23,0 1-1,0 0 1,1 0 0,0 1 0,17-9-1,-22 13 35,1 0 0,-1 0-1,0 1 1,0-1 0,1 1-1,8 0 1,-12 1 46,1 0 0,0 0 1,-1 0-1,1 0 0,0 1 1,-1-1-1,1 1 0,-1 0 1,1 0-1,-1 0 0,1 0 1,-1 0-1,0 1 0,3 1 1,0 2 18,0 0 0,0 0 1,-1 0-1,1 0 1,-2 1-1,1-1 1,0 1-1,-1 0 0,0 0 1,-1 1-1,1-1 1,-1 0-1,0 1 1,-1 0-1,0-1 0,1 11 1,0 9 137,-2 1 0,-5 48 0,2-59-72,1 0-1,-2 0 1,0 0 0,-1-1 0,-1 1-1,0-1 1,-13 23 0,8-20 56,-1 0 0,0-1 0,-2-1 0,0 0 0,-20 18 1,24-27 19,1 0 0,-1-1 0,-1-1 0,1 0 0,-1 0 0,1-1 0,-19 4 0,23-6-86,-1 0 6,1 0 0,0-1 0,0 0 0,0 0 1,-12 0-1,19-1-87,-1 0 1,0-1-1,0 1 1,0 0 0,0 0-1,0 0 1,0 0-1,0 0 1,0 0-1,0 0 1,0 0-1,0 0 1,0 0-1,0-1 1,0 1-1,0 0 1,0 0-1,0 0 1,0 0 0,0 0-1,0 0 1,0 0-1,0 0 1,-1 0-1,1 0 1,0 0-1,0-1 1,0 1-1,0 0 1,0 0-1,0 0 1,0 0-1,0 0 1,0 0 0,0 0-1,0 0 1,0 0-1,0 0 1,0 0-1,-1 0 1,1 0-1,0 0 1,0 0-1,0 0 1,0 0-1,0 0 1,0 0-1,0 0 1,0 0 0,0 0-1,0 0 1,-1 0-1,1 0 1,0 0-1,0 0 1,0 0-1,0 0 1,40-9-9999,-21 5 7492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2:42.5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16 5408,'-10'-15'2432,"29"18"-2112,-6-3 960,10 4-768,14-4 224,2 0-448,11 0-96,-1 5-128,-3-5 224,-6 0-160,-4 0-96,-6 3-64,-6 2-2368,-6-2 1312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2:42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12 4640,'-26'-12'2112,"29"16"-1824,2-4-320,5 5-32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2:43.8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397 660 3552,'-5'-5'1073,"4"3"-676,-1 0 1,0 0-1,0 1 1,0-1-1,0 0 1,-1 1-1,1-1 1,0 1-1,-1 0 1,-4-2-1,-2 1-254,-1 0 0,1 0 0,0 1 0,-1 0 0,1 1 0,-1 0 0,1 1 0,-17 2 0,14-2-75,-11 2 64,-1 0 1,0 2 0,1 0 0,0 1-1,0 2 1,0 0 0,1 2 0,-23 13-1,42-22-80,1 0-1,0 1 0,0 0 0,0-1 0,0 1 0,0 0 1,-2 3-1,3-5-35,1 1 0,0-1 0,0 0 0,0 1 0,0-1 1,-1 0-1,1 0 0,0 1 0,0-1 0,0 0 0,0 1 0,0-1 1,0 0-1,0 1 0,0-1 0,0 0 0,0 1 0,0-1 0,0 0 0,0 1 1,0-1-1,1 0 0,-1 1 0,0-1 0,0 1 0,1-1 13,0 1 1,-1 0-1,1-1 0,0 1 0,0-1 0,-1 1 0,1-1 1,0 1-1,0-1 0,0 0 0,0 1 0,0-1 0,1 0 1,14 2 163,1 0 1,-1-1 0,1-1 0,-1-1-1,20-3 1,-14 2 204,41-11-1,-55 11-330,-1-1-1,1 0 0,-1 0 1,0 0-1,0-1 0,0 0 1,-1 0-1,10-9 0,-15 13-73,0-1-1,0 0 0,0 0 1,0 0-1,0 0 1,0 1-1,0-1 1,0 0-1,-1-1 0,1 1 1,0 0-1,-1 0 1,1 0-1,-1 0 1,1 0-1,-1-1 1,1 1-1,-1 0 0,0 0 1,0-1-1,0 1 1,0 0-1,0-1 1,0 1-1,0 0 0,0 0 1,0-1-1,0 1 1,-1 0-1,0-3 1,0 0 8,1 0 0,0 0 0,-1 0 0,2 0 0,0-7 0,0-12 265,-1 16-260,2 0-1,-1-1 1,1 1 0,0 0 0,0 0 0,6-12 0,3-7 65,37-116 654,-32 96-560,32-64 0,-34 83-223,1 1-1,2 0 1,1 1-1,1 1 0,42-42 1,-60 65 17,0 0 0,0 0 0,0 0 0,0 0 0,0 1 0,0-1 0,1 0 0,-1 0 0,0 1 0,1-1 0,1 0 0,-3 1 29,1 0 1,-1 0-1,0 0 1,1 0-1,-1 0 1,0 0-1,0 0 1,1 0-1,-1 1 1,0-1-1,0 0 1,1 0-1,-1 0 1,0 0-1,0 1 1,1-1-1,-1 0 1,0 0-1,0 0 1,0 1-1,1-1 1,-1 0-1,0 0 1,0 0-1,0 1 1,0-1-1,0 0 1,0 1-1,0-1 1,1 0-1,-1 0 1,0 1-1,0-1 1,0 1-1,0 5-19,0 0-1,0-1 1,-1 1 0,0 0-1,-1 6 1,-83 325 26,13-98 32,33-112 4,-53 135-66,73-218 210,-2-2 1,-1 0-1,-50 67 1,63-97-103,-17 20 692,24-30-660,0 0 1,-1 0-1,1 0 0,0 0 0,-1-1 1,1 1-1,-1-1 0,0 1 0,1-1 1,-1 0-1,-3 1 0,5-2-80,0 0-1,1 0 0,-1 1 1,0-1-1,1 0 1,-1 0-1,0 0 1,1 0-1,-1 0 1,0 0-1,0 0 1,1 0-1,-1 0 1,0 0-1,1 0 0,-1-1 1,0 1-1,1 0 1,-1 0-1,0-1 1,1 1-1,-1 0 1,0-1-1,1 1 1,-1-1-1,1 1 0,-1-1 1,1 1-1,-1-1 1,1 1-1,-1-1 1,1 0-1,0 1 1,-1-1-1,1 1 1,0-1-1,0 0 0,-1 1 1,1-1-1,0 0 1,0 0-1,0 1 1,0-1-1,0 0 1,0 1-1,0-1 1,0-1-1,0-3-2,1 0 0,0 0 0,0 0 0,0 0 0,1 1 0,2-7 0,13-24-134,32-46 1,-40 67 89,22-34-3,1 2 0,71-78 0,-79 101-382,32-26 0,-44 40-1186,1 0-1,21-10 1,-15 13-423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2:46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5 983 2720,'-5'1'4034,"21"-2"-1604,-5-3-2131,-1-1 1,0 0-1,0 0 0,0-1 1,-1-1-1,1 1 1,-1-1-1,-1-1 1,0 0-1,8-9 1,11-15-106,31-49 1,-30 41 26,130-161-22,-132 169-196,67-73-83,-47 55 140,-2-1 1,37-58 0,-72 95-85,-5 10-8,-1-1-1,1-1 1,-1 1 0,0 0-1,-1-1 1,1 0-1,2-10 1,-5 16 21,0 0 1,0-1-1,0 1 0,0 0 0,0-1 1,0 1-1,0 0 0,1 0 1,-1-1-1,0 1 0,0 0 0,0-1 1,0 1-1,-1 0 0,1 0 1,0-1-1,0 1 0,0 0 0,0-1 1,0 1-1,0 0 0,0 0 1,0-1-1,-1 1 0,1 0 0,0 0 1,0-1-1,0 1 0,0 0 1,-1 0-1,1 0 0,0 0 0,0-1 1,-1 1-1,1 0 0,0 0 1,0 0-1,-1 0 0,1 0 0,0-1 1,0 1-1,-1 0 0,1 0 1,0 0-1,-1 0 0,1 0 0,-19 7-610,-5 6 473,1 1 1,1 1 0,1 1 0,-37 34 0,30-20 290,0 1 1,3 2-1,0 0 1,2 1-1,2 2 1,1 0-1,2 1 1,1 1-1,2 1 1,-18 72-1,32-106-50,0 0 0,0 0 0,1 0 0,0 0-1,0 0 1,0 0 0,1 6 0,-1-10-45,0 1-1,1-1 1,-1 0-1,0 0 1,1 1 0,-1-1-1,1 0 1,0 0-1,-1 1 1,1-1 0,0 0-1,0 0 1,0 0-1,0 0 1,-1 0 0,1 0-1,1 0 1,-1-1 0,0 1-1,0 0 1,0-1-1,0 1 1,0 0 0,1-1-1,-1 1 1,0-1-1,1 0 1,-1 1 0,0-1-1,3 0 1,1 0 47,1 0 1,-1-1-1,1 1 1,-1-1-1,1-1 1,-1 1-1,0-1 0,1 0 1,5-3-1,48-28 78,-43 24-143,25-19-83,-2-2 0,59-56-1,-73 64-197,-23 21 177,0 0-1,-1 0 1,1 0 0,0 0 0,0 0 0,0 0 0,0 0 0,1 0-1,-1 1 1,0-1 0,3 1 0,-4 0 46,-1 0 0,1 0 0,-1 0 0,1 0 0,-1 0 0,1 0 0,-1 1 0,1-1 1,-1 0-1,0 0 0,1 1 0,-1-1 0,1 0 0,-1 1 0,0-1 0,1 0 0,-1 1 0,0-1 0,0 0 0,1 1 0,-1-1 1,0 1-1,0-1 0,1 1 0,-1-1 0,0 1 0,0-1 0,0 0 0,0 1 0,0-1 0,0 1 0,0-1 0,0 1 0,0-1 1,0 2-1,-2 19-54,2-16 17,-6 40 20,2-21 96,0 42 1,4-59 15,0-1 1,1 1-1,0 0 1,0 0-1,0 0 1,1-1-1,0 1 1,1-1-1,0 1 0,5 9 1,-6-13-11,0 0 1,1 0-1,-1 0 0,1 0 1,0-1-1,-1 1 0,1-1 0,0 0 1,1 0-1,-1 0 0,0 0 1,0 0-1,1-1 0,-1 1 1,1-1-1,0 0 0,-1 0 1,1 0-1,0-1 0,-1 1 1,1-1-1,0 0 0,0 0 1,0 0-1,-1-1 0,7-1 1,7-2 50,1-1 0,-1 0 0,-1-1 0,22-12 0,-18 9-138,167-82 240,-158 74-117,0-1-1,-2-1 1,0-1-1,27-27 0,-53 46-121,0-1 0,0 1 0,0 0 0,0-1 0,0 1 0,0 0 0,0-1 0,0 1 0,-1-1 0,1 1 0,0-1 0,-1 1 0,0-1 0,1-3 0,-1 5 16,0 0 0,0-1-1,0 1 1,0 0 0,0 0 0,0-1 0,0 1 0,0 0-1,0 0 1,-1-1 0,1 1 0,0 0 0,0 0 0,0-1-1,0 1 1,0 0 0,-1 0 0,1-1 0,0 1 0,0 0 0,0 0-1,-1 0 1,1 0 0,0 0 0,0-1 0,-1 1 0,1 0-1,0 0 1,0 0 0,-1 0 0,0 0 0,0 0-34,0 0 0,-1 0 1,1 0-1,-1 0 0,1 1 0,0-1 1,-1 0-1,1 1 0,0 0 1,-3 0-1,-21 13-228,0 0 0,-36 29 1,-44 44 175,102-83 121,-10 7-19,1 0 1,-11 14-1,21-22 12,-1 1 0,1-1 0,-1 1 1,1 0-1,0-1 0,0 1 1,1 0-1,-1 0 0,1 1 0,0-1 1,0 0-1,0 0 0,0 6 1,1-9 4,0 0 0,0-1 1,0 1-1,0 0 1,0 0-1,0 0 1,1-1-1,-1 1 1,0 0-1,0 0 1,1-1-1,-1 1 1,1 0-1,-1 0 1,0-1-1,1 1 0,-1 0 1,1-1-1,0 1 1,-1-1-1,1 1 1,-1-1-1,1 1 1,0-1-1,0 1 1,-1-1-1,1 0 1,0 1-1,-1-1 0,1 0 1,0 0-1,1 1 1,1-1 38,0 0 1,0 1-1,-1-1 1,1-1-1,0 1 1,0 0-1,-1-1 1,5 0-1,12-6 34,-1 0 0,0 0 0,-1-2 1,0 0-1,0-1 0,-1-1 0,0-1 0,-1 0 0,0-1 0,17-20 0,-23 23-164,-5 5-41,0 0 0,-1 1 0,2 0 1,-1 0-1,0 0 0,1 0 0,0 1 1,5-4-1,-10 7 103,0 0 0,0 0-1,0 0 1,1 0 0,-1 1 0,0-1 0,0 0 0,0 0-1,0 0 1,0 0 0,0 0 0,0 0 0,0 0 0,0 0 0,0 0-1,0 0 1,0 0 0,0 1 0,0-1 0,0 0 0,0 0-1,0 0 1,0 0 0,0 0 0,0 0 0,0 0 0,0 0-1,0 1 1,0-1 0,0 0 0,0 0 0,0 0 0,0 0 0,0 0-1,0 0 1,0 0 0,0 0 0,0 0 0,0 0 0,0 1-1,0-1 1,0 0 0,0 0 0,0 0 0,0 0 0,0 0 0,-1 0-1,1 0 1,0 0 0,0 0 0,0 0 0,0 0 0,0 0-1,0 0 1,0 0 0,0 0 0,0 0 0,0 0 0,-1 0 0,-11 16-84,-12 18 1,-2 4 133,-91 107-121,99-122 79,0 1 0,2 0 0,-16 31 0,-33 84 63,44-90 306,-31 51 0,50-96-239,-1 0 0,0 1-1,0-1 1,-4 3 0,7-6-108,0-1 0,-1 1 0,1-1 0,-1 1 0,1-1 0,0 1-1,-1-1 1,1 0 0,-1 1 0,1-1 0,-1 0 0,1 0 0,-1 1 0,1-1 0,-1 0 0,1 0 0,-1 0 0,1 1 0,-1-1 0,0 0 0,1 0 0,-1 0 0,1 0 0,-1 0 0,1 0-1,-1 0 1,0 0 0,1 0 0,-1-1 0,1 1 0,-1 0 0,1 0 0,-1 0 0,1-1 0,-1 1 0,1 0 0,-1-1 0,1 1 0,-1 0 0,1-1 0,-1 1 0,1-1 0,0 1-1,-1 0 1,1-1 0,0 1 0,-1-1 0,1 1 0,0-1 0,-1 0 0,0-2-1,1 1 0,-1-1 0,0 1 1,1-1-1,0 1 0,-1-1 0,1 1 0,0-1 0,0 1 0,1-1 0,-1 0 0,1-2 1,11-36 4,-12 40-24,6-18-17,1-1-1,1 1 1,1 0-1,1 1 0,0 0 1,1 1-1,1 0 1,1 0-1,24-24 1,-8 16-71,1 1 1,2 2 0,34-19 0,-23 15 66,48-38 1,-62 40 19,0-2 0,-2-1 0,-1-1 0,-1-1 0,31-48 0,-10 2 99,21-32-102,9-2-36,72-109-93,-117 159-6,5-6-1041,-45 94 480,-68 108 762,4-7-51,41-53 287,-34 124 1,50-148 253,66-126 1009,-48 71-1560,51-60 59,-46 55-168,0 0 0,1 0-1,0 1 1,0 0 0,0 0 0,11-4-1,-18 9 93,0 1 0,1-1 0,-1 1 0,0 0 0,0-1-1,0 1 1,0 0 0,0 0 0,0-1 0,1 1 0,-1 0-1,0 0 1,0 1 0,0-1 0,0 0 0,1 0 0,-1 0-1,0 1 1,0-1 0,0 1 0,0-1 0,0 1 0,0-1-1,0 1 1,0-1 0,0 1 0,0 0 0,0 0 0,0-1-1,-1 1 1,1 0 0,0 0 0,-1 0 0,1 0 0,0 0-1,-1 0 1,1 0 0,-1 0 0,1 0 0,-1 0 0,1 2-1,1 5-18,0 0-1,0 0 0,-1 0 1,1 12-1,0 10 14,-1-6 54,7 36-1,-6-53 16,-1-1 0,1 0 0,0 0 0,0 1-1,1-2 1,0 1 0,0 0 0,0 0 0,1-1 0,6 8-1,-8-11 2,0 0 0,0-1-1,0 1 1,0-1-1,0 1 1,1-1-1,-1 0 1,0 0-1,1 0 1,-1 0-1,1 0 1,-1 0-1,1-1 1,-1 1-1,1-1 1,-1 0-1,1 0 1,0 0-1,-1 0 1,1 0-1,-1 0 1,1-1-1,0 1 1,-1-1-1,1 0 1,-1 0-1,0 0 1,1 0-1,1-1 1,6-4 26,0 0-1,0 0 1,-1-1 0,0 0 0,9-9-1,6-10-12,-2-1 0,0-1 0,-2-1 0,19-34 0,5-8 28,-20 35-172,18-41-1,-21 39 157,-11 22-110,-2 0 0,0 0-1,0-1 1,4-19 0,-10 30-193,-9 21-336,-2 0 558,0 2 0,1-1-1,0 2 1,2-1 0,-7 27 0,7-17 23,2 1 0,1 0 0,1 0 0,1 0 0,4 35 0,1 45 309,-4-106-345,0 0 0,0 0 0,1 0 0,-1-1 0,0 1 1,1 0-1,-1 0 0,1-1 0,-1 1 0,2 2 0,-1-3-95,-1-1 1,1 1 0,-1 0 0,1-1-1,-1 1 1,1-1 0,-1 1-1,1-1 1,0 1 0,-1-1 0,1 1-1,0-1 1,-1 1 0,1-1 0,0 0-1,0 0 1,-1 1 0,1-1 0,0 0-1,0 0 1,0 0 0,1 0-1,-1 0-123,-1-1 0,1 1-1,0-1 1,-1 1-1,1-1 1,-1 0 0,1 1-1,0-1 1,-1 0-1,1 0 1,-1 1 0,0-1-1,1 0 1,-1 0-1,0 0 1,1 0 0,-1-1-1,2-2-600,-1 2 545,0 0-1,0 0 1,-1 0 0,1 0-1,-1 0 1,1 0 0,-1 1-1,1-2 1,-1 1 0,0 0-1,0 0 1,0 0 0,0 0-1,-1 0 1,1-2 0,-1-14-1754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2:46.8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9 5728,'-3'-6'2184,"7"4"-707,19 5 98,-9 0-929,159 3 442,-145-1-1107,-28-5-205,1 0 1,0 0 0,0 0-1,-1 0 1,1 1-1,0-1 1,0 0 0,-1 0-1,1 1 1,0-1 0,-1 0-1,1 1 1,0-1-1,-1 1 1,1-1 0,-1 1-1,1-1 1,-1 1 0,1-1-1,-1 1 1,1-1-1,0 2 1,-2 5-1558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2:47.1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 6656,'-19'0'3392,"24"0"-3072,-1 5-256,6-5 256,6 0-192,21-5-1664,8 5 832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2:49.0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32 142 2816,'-4'-5'451,"2"2"97,-1 0 0,1-1 0,-1 1 0,0 0 0,-7-5-1,9 6 88,0-1 0,0 0-1,0 0 1,1 0 0,0 0-1,-1 1 1,1-1 0,0 0-1,1-3 1,19-5 261,-1 4-652,0 1 1,1 0-1,1 1 1,31-3-1,-6 1-133,157-22 44,-191 28-128,-7 0-18,0 1 0,-1-1 0,1 1-1,-1 0 1,9 2 0,-6 0-920,-19 5-4077,-4 1 1932,-1 4 998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2:49.3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9 3968,'-2'-5'565,"1"2"63,2 4-213,0 0-205,0 1-1,0-1 0,0 0 1,0 1-1,0-1 1,1 0-1,-1 0 1,2 1-1,5 1 382,-1-1 0,0 0-1,1 0 1,0-1 0,12 1-1,7 2 394,48 6 80,78 1 0,-55-5-1645,-78-6-1985,-2 0 716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2:50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293 32 1984,'2'-1'317,"0"0"1,1 0-1,-1 0 1,0 1-1,1-1 1,-1 1-1,0 0 1,1-1-1,2 1 1,15-2 1520,-10-4-173,-9 6-1631,-1 0 0,0 0 0,0-1 0,0 1 0,1 0 0,-1 0 0,0-1 0,0 1 0,0 0 0,0 0 0,0-1 1,0 1-1,0 0 0,0-1 0,0 1 0,0 0 0,0 0 0,0-1 0,0 1 0,0 0 0,0-1 0,0 1 0,0 0 0,0 0 0,0-1 0,0 1 0,0 0 0,0 0 0,0-1 0,-1 1 0,1 0 0,0 0 0,0-1 0,0 1 0,0 0 0,-1 0 0,1-1 0,0 1 0,0 0 0,-1 0 0,1 0 0,0 0 0,0 0 0,-1-1 0,1 1 0,0 0 1,0 0-1,-1 0 0,1 0 0,0 0 0,-1 0 0,-4-2-15,0 1 0,-1 0 0,1 0 0,-1 0-1,1 1 1,-1 0 0,1 0 0,-11 2 0,-11 2 109,0 1 0,1 2 0,0 0 0,-32 15 0,47-18-62,1 1 0,0 0 0,0 1 0,0 0 0,1 1 0,0-1 0,0 2 0,-9 10 0,15-15-12,0 0 0,1 1 0,-1-1 1,1 1-1,0 0 0,0 0 1,0 0-1,0 0 0,1 0 0,-2 7 1,3-8 11,0 0 1,-1 0 0,1 0 0,1 0-1,-1 0 1,0 1 0,1-1 0,-1 0-1,1 0 1,0 0 0,0 0 0,1 0 0,-1 0-1,0-1 1,1 1 0,2 3 0,-2-3-5,1 0 1,0 0 0,0 0-1,0 0 1,1-1 0,-1 1 0,1-1-1,-1 0 1,1 0 0,0 0-1,0 0 1,-1-1 0,1 1-1,1-1 1,-1 0 0,0 0 0,0-1-1,7 1 1,6-1 66,0 0 0,-1-1-1,20-3 1,7-4 91,62-18-1,-11-6-4967,-75 27 3223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2:50.9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96 4064,'73'0'5978,"137"-5"-2643,-146 0-2719,83-18-1,113-22-142,-149 30-4274,-96 13 1187,-1 5 892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3:41.7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6 493 3552,'0'0'38,"0"0"1,-1 0-1,1 0 0,0 0 1,0 0-1,0 0 0,-1 0 0,1 0 1,0 0-1,0-1 0,0 1 1,0 0-1,-1 0 0,1 0 1,0 0-1,0 0 0,0 0 1,0 0-1,-1 0 0,1-1 1,0 1-1,0 0 0,0 0 1,0 0-1,0 0 0,0 0 1,-1-1-1,1 1 0,0 0 1,0 0-1,0 0 0,0 0 1,0-1-1,0 1 0,0 0 1,0 0-1,0 0 0,0-1 0,0 1 1,0 0-1,0 0 0,0 0 1,0 0-1,0-1 0,0 1 1,0 0-1,0 0 0,0 0 1,0-1-1,0 1 0,0 0 1,1 0-1,-1 0 0,0 0 1,0-1-1,0 1 0,0 0 1,0 0-1,0 0 0,1 0 1,10-16 1088,-4 7-646,102-184 1890,7-10-752,-106 184-1580,-9 16-95,1-1-1,-1 1 1,1 0-1,0 0 0,0 0 1,0 0-1,0 0 1,4-3-1,-7 8 33,1-1 0,-1 1 0,0-1 0,1 1-1,0 0 1,-1 0 0,1-1 0,0 1-1,0 2 1,-1 3 5,-1 9 62,1 0 1,0 0-1,2 0 1,0 0-1,0 1 0,2-1 1,7 29-1,-3-22 63,1-2 0,1 1-1,1-1 1,1 0 0,13 19-1,-21-35-21,1 0-1,0 0 0,0-1 0,0 1 1,8 6-1,-10-10-48,-1 0 1,1 0-1,0 0 0,0 0 1,0 0-1,-1 0 1,1 0-1,0 0 0,0-1 1,0 1-1,0-1 0,1 0 1,-1 1-1,0-1 1,0 0-1,0 0 0,0 0 1,0-1-1,0 1 1,3-1-1,1-2 52,-1 1 0,1-1 0,-1 0 1,0 0-1,0-1 0,0 1 0,-1-1 0,1 0 1,-1 0-1,0-1 0,0 1 0,0-1 0,-1 0 0,5-7 1,2-7 123,-1 0 0,13-36 0,-8 11 91,10-54-1,-22 90-281,-1 0 0,-1 1 0,1-14 0,-1 19-52,0-1 0,-1 1 0,1 0 0,0-1 0,-1 1 0,0 0 0,1-1 0,-1 1 0,0 0 0,0 0 0,0 0 0,0 0 0,-1 0 0,1 0 0,-3-3 0,4 5-3,-1-1-1,0 0 1,0 1 0,0-1 0,0 1-1,0-1 1,1 1 0,-1 0 0,0-1 0,0 1-1,0 0 1,0 0 0,0 0 0,0-1-1,0 1 1,0 0 0,0 0 0,0 1-1,0-1 1,0 0 0,0 0 0,0 0-1,0 1 1,0-1 0,0 0 0,0 1 0,0-1-1,0 1 1,0-1 0,1 1 0,-1-1-1,0 1 1,-1 1 0,-1 1-56,-1 1 0,1-1 0,0 1 0,0-1 0,-3 8 0,0 0 62,1 0 1,0 0-1,1 1 1,0-1-1,1 1 1,0 0-1,1 0 1,0 0-1,1 1 1,0-1-1,3 25 1,-1-23 89,1 0 0,1 0 0,0 0 1,1 0-1,0 0 0,1-1 0,1 0 0,0 0 0,1 0 0,8 11 1,-13-21-22,1 1 0,0-1 0,-1 0 0,1 0 0,0 0 0,6 4 0,-8-6 16,1 0-1,0 0 1,0 0 0,0-1 0,0 1 0,-1 0 0,1-1-1,0 1 1,0-1 0,0 0 0,0 0 0,0 1-1,0-1 1,0-1 0,3 1 0,5-2 30,0-1 1,-1 0-1,1-1 1,-1 0-1,0 0 1,0-1-1,-1 0 1,1 0-1,-1-1 1,11-10-1,8-9 108,34-42 0,-27 24 110,40-69 0,-53 79-358,-5 15-39,-14 17 37,-1 0-1,1-1 0,-1 1 0,1-1 0,-1 1 0,0-1 0,0 0 0,1 1 1,-1-1-1,0 0 0,0 0 0,-1 0 0,1 0 0,0 0 0,0-2 1,-8 26-691,5 0 707,0 1 0,4 44 0,10 45 143,-9-90-113,0-1 9,0 0 0,1 0 1,1 0-1,1-1 0,11 27 0,-15-43 66,1 0 1,-1-1-1,0 1 1,6 6-1,-7-10-42,-1 1-1,0 0 0,1-1 1,-1 1-1,1-1 0,-1 1 1,1-1-1,0 0 0,-1 1 1,1-1-1,-1 0 1,1 1-1,0-1 0,-1 0 1,1 1-1,0-1 0,-1 0 1,1 0-1,0 0 0,0 0 1,-1 0-1,1 0 0,0 0 1,-1 0-1,1 0 0,0 0 1,-1 0-1,1 0 0,0-1 1,0 1-1,-1 0 0,1 0 1,-1-1-1,1 1 0,0 0 1,-1-1-1,1 1 0,-1-1 1,2 0-1,3-5 122,1-1 1,-1 0-1,0 0 0,-1 0 0,0 0 0,0-1 0,5-15 1,15-62 111,-15 46-279,20-94 108,-28 94-233,-1 25-333,0 13 453,0 1 0,0-1 0,0 1 0,0-1 0,0 0 0,-1 1 0,1-1 0,0 1 0,0-1 0,0 0 0,0 1 0,-1-1 0,1 1 0,0-1 0,-1 1 0,1-1 0,0 1 0,-1-1 0,1 1 0,-1-1 0,1 1 0,-1-1 0,1 1 0,0 0 0,-1-1 0,0 1 0,1 0 0,-1 0 0,1-1 0,-1 1 0,1 0 0,-2 0 0,1 0-119,13 1 189,31-3-21,0-2 0,0-2 1,0-2-1,-1-2 0,45-16 1,-89 28-53,0 0 0,1 0 0,-1 0 0,0 0 0,1 0 0,0 1 0,-1-1 0,1 1 0,-1 3 0,-13 32-59,11-25 52,-2 7 65,1 0-1,0 0 1,-3 33 0,7-30-24,-1 48-121,3-61 137,-1 0 0,2 0 0,-1-1 0,1 1 1,4 10-1,-5-17 4,0-1 0,0 1 1,1 0-1,-1-1 0,1 0 0,-1 1 1,1-1-1,0 0 0,0 1 0,0-1 1,4 3-1,-5-4 0,1 0 0,0 0 0,-1-1 0,1 1 0,0 0 0,0 0 0,-1-1 0,1 1 0,0-1 0,0 0 0,0 0 0,0 1 0,0-1 0,-1 0 0,1-1 0,0 1 0,0 0 0,0 0 0,0-1 0,2 0 0,12-5 50,0-1-1,0 0 1,-1-2-1,27-18 1,55-50-48,-70 54-39,16-14-21,-13 11 34,33-22-1,-46 33-2,-16 14-27,0-1 0,0 1-1,0 0 1,1 0 0,-1-1 0,1 1-1,-1 0 1,1 0 0,-1 0 0,1 1-1,0-1 1,2-1 0,-3 2 27,-1 0 0,0 0 0,0 0 1,0 1-1,0-1 0,0 0 0,0 0 0,1 0 0,-1 0 1,0 0-1,0 1 0,0-1 0,0 0 0,0 0 0,0 0 1,0 0-1,0 1 0,0-1 0,0 0 0,0 0 0,0 0 1,0 1-1,0-1 0,0 0 0,0 0 0,0 0 1,0 0-1,0 1 0,0-1 0,0 0 0,0 0 0,0 0 1,0 1-1,0-1 0,0 0 0,-3 10-90,2-7 22,-5 28 91,2 0 1,-1 48 0,5-74-10,0 0 0,1-1 0,-1 1 0,1 0 0,0 0 0,1-1 1,-1 1-1,1-1 0,0 1 0,0-1 0,0 0 0,1 1 1,-1-1-1,1-1 0,0 1 0,0 0 0,1-1 0,-1 1 1,1-1-1,3 3 0,-5-5 3,-1-1 0,0 1 0,0-1 1,1 0-1,-1 1 0,0-1 0,1 0 0,-1 0 0,0 0 1,0 0-1,1 0 0,-1 0 0,0 0 0,1 0 0,-1 0 1,0-1-1,1 1 0,-1 0 0,0-1 0,0 1 0,0-1 1,1 0-1,-1 1 0,0-1 0,0 0 0,1-1 0,1 0 21,-1 0-1,1-1 1,-1 1-1,0-1 0,0 1 1,0-1-1,0 0 0,3-6 1,0-5 67,-1 0 0,0 0 1,-1-1-1,-1 1 0,0-1 1,0-24-1,-3 34-118,1 0 0,-1-1 0,0 1 0,0 0 0,-1 0 0,1 0 0,-1 0 0,0 1-1,0-1 1,-1 0 0,0 1 0,-3-6 0,4 8-11,0 0 0,1 0 0,-1 0 0,0 0 0,0 0 0,0 0 0,0 0 0,0 1 0,-1-1 0,1 1 0,0 0 0,-1-1 0,1 1 0,-1 0 0,1 0 0,-1 1 0,0-1 0,1 1 0,-1-1 0,0 1 0,1 0 0,-1 0 0,0 0-1,-5 1 1,5-1 12,-2 1-31,1 0 0,0 0 0,0 1-1,0-1 1,0 1 0,-5 3 0,8-5 46,1 1-1,-1-1 1,1 1 0,-1-1-1,1 1 1,-1-1 0,1 1-1,-1-1 1,1 1 0,-1 0 0,1-1-1,0 1 1,-1 0 0,1-1-1,0 1 1,0 0 0,0-1 0,-1 1-1,1 0 1,0 0 0,0-1-1,0 1 1,0 0 0,0 0 0,0-1-1,0 1 1,1 0 0,-1-1-1,0 1 1,0 0 0,0 0-1,1-1 1,-1 1 0,0 0 0,1-1-1,-1 1 1,1 0 0,0 0 6,0 0 1,0 0-1,0 0 1,0 0 0,-1 0-1,1 0 1,0-1-1,0 1 1,1 0 0,-1-1-1,0 1 1,0-1-1,0 1 1,0-1 0,0 1-1,1-1 1,-1 0-1,0 0 1,0 1 0,1-1-1,-1 0 1,0 0-1,0 0 1,2-1-1,2 0 51,3 0 11,0-1 1,-1 0-1,1-1 0,0 1 0,12-8 0,5-3-123,-4 1 36,24-17 0,-36 23 40,1 1 0,0-1 0,18-6 0,-6 3-148,-12 10 133,-10 11-95,-12 53-84,-8 55 337,19-102-156,0 0 1,1 0-1,1 1 1,5 30-1,-6-48 2,0 0-1,0-1 1,0 1-1,1 0 0,-1-1 1,0 1-1,0 0 0,0-1 1,1 1-1,-1-1 0,0 1 1,1 0-1,-1-1 0,1 1 1,-1-1-1,1 1 0,-1-1 1,1 1-1,-1-1 0,1 0 1,-1 1-1,1-1 0,-1 1 1,1-1-1,0 0 0,-1 0 1,1 1-1,0-1 0,-1 0 1,1 0-1,0 0 0,-1 0 1,1 0-1,0 0 0,0 0 1,-1 0-1,1 0 0,0 0 1,-1 0-1,1 0 0,0 0 1,-1-1-1,1 1 0,0 0 1,-1 0-1,1-1 0,-1 1 1,1-1-1,5-2 65,-2 1 0,1-2 0,0 1 0,7-8 0,15-17 17,-1-1 0,-2-1 1,36-59-1,-33 48-281,-21 32 74,1 0 0,13-13-1,-21 23 85,1 1 0,-1-1 0,1 0 0,-1 1-1,1-1 1,0 1 0,0-1 0,0 1-1,0 1 1,-1 6 3,0 3 5,0 0 0,1 0 0,0 0 0,1 0 0,0 0 0,1 0 1,1 0-1,0 0 0,0-1 0,1 1 0,10 20 0,-10-25 63,1 0 0,-1 0 1,1-1-1,1 0 0,-1 0 0,1 0 0,0 0 1,8 4-1,-12-8-10,0 0 0,1-1 0,-1 0 0,1 1 0,-1-1-1,1 0 1,-1 0 0,1-1 0,0 1 0,0-1 0,-1 1 0,1-1 0,0 0 0,0 0 0,0 0 0,-1 0 0,1 0 0,0-1 0,0 1 0,-1-1 0,1 0 0,0 0 0,-1 0 0,1 0 0,-1 0 0,3-2 0,3-4 24,0 1 0,-1-1-1,0 0 1,0-1 0,-1 1 0,1-1 0,-2-1 0,7-10 0,-3 5 30,2-6 10,0-1 0,12-30 0,-17 36-69,20-37-4,-15 31-143,8-23-1,-9 27-182,-7 12 129,-2 6 154,-1-1-1,0 0 1,1 0 0,-1 0-1,0 0 1,1 1-1,-1-1 1,0 0 0,0 0-1,1 1 1,-1-1 0,0 0-1,0 0 1,0 1-1,1-1 1,-1 0 0,0 0-1,0 1 1,0-1 0,0 1-1,2 7 13,-1-1-1,-1 1 1,1 0-1,-1 0 1,-2 10-1,1 9 19,2 17-117,0-4 183,-2 0 1,-6 43-1,5-77 42,1 0 0,-1 0 0,1-1 0,-2 1 0,1 0 0,-1-1 0,-3 7 0,5-12-99,1 0 0,-1 0 0,0 0-1,1 0 1,-1 0 0,1 0 0,-1 0-1,0 0 1,1 0 0,-1 0 0,1 0-1,-1 0 1,0 0 0,1 0 0,-1 0-1,1-1 1,-1 1 0,1 0 0,-1 0-1,1-1 1,-1 1 0,1 0 0,-1-1-1,1 1 1,-1-1 0,1 1 0,-1-1-1,1 1 1,-1-1 0,-15-18 140,-6-31-81,10 18-495,12 32 412,0-1 1,-1 1-1,1 0 0,0 0 0,0-1 1,0 1-1,0 0 0,0-1 0,0 1 1,0 0-1,0-1 0,1 1 1,-1 0-1,0 0 0,0-1 0,0 1 1,0 0-1,0-1 0,0 1 0,1 0 1,-1 0-1,0-1 0,0 1 0,0 0 1,1 0-1,-1 0 0,0-1 0,0 1 1,0 0-1,1 0 0,-1 0 1,0 0-1,1-1 0,-1 1 0,0 0 1,0 0-1,1 0 0,-1 0 0,0 0 1,1 0-1,-1 0 0,0 0 0,0 0 1,1 0-1,-1 0 0,0 0 1,1 0-1,-1 0 0,0 0 0,1 0 1,-1 0-1,18 4-220,19 9 139,20 6 74,86 11-1200,-135-28 475,0 0-1,-1 1 1,1-1 0,0 2-1,-1-1 1,10 6 0,-10-1-2347,-6 0 1024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2:51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82 3072,'3'-6'505,"-1"0"0,1 0 0,5-9 0,-8 14-362,1 0 1,-1 0 0,1 1-1,-1-1 1,1 0 0,0 0-1,0 0 1,-1 0 0,1 1-1,0-1 1,0 0 0,0 1 0,0-1-1,-1 0 1,1 1 0,0-1-1,0 1 1,0 0 0,0-1-1,1 1 1,-1 0 0,0-1 0,0 1-1,0 0 1,0 0 0,0 0-1,0 0 1,0 0 0,2 1-1,-2-1-94,-1 0-1,1 1 1,-1-1-1,1 1 1,-1-1-1,1 0 1,-1 1-1,1-1 1,-1 1-1,1 0 0,-1-1 1,0 1-1,1-1 1,-1 1-1,0 0 1,0-1-1,1 1 1,-1-1-1,0 1 1,0 1-1,2 15 350,-2-10-150,1 11 60,-1 0 0,-1 0 0,-1 0-1,-1 0 1,-6 25 0,-3 16 283,-2 12 838,31-86 469,1-8-1675,0-2 0,25-50 0,-18 30-273,-13 25 26,33-51-388,-40 64 290,0 0 0,1 0 0,0 1-1,0 0 1,1 0 0,-1 1 0,12-7 0,-17 11 122,1 1 0,-1-1 0,0 1 0,0-1 1,0 1-1,1 0 0,-1-1 0,0 1 0,1 0 0,-1 0 1,0 0-1,0 0 0,1 0 0,-1 1 0,0-1 0,0 0 1,1 0-1,-1 1 0,0-1 0,0 1 0,1-1 0,-1 1 1,0 0-1,0-1 0,0 1 0,0 0 0,0 0 0,0 0 1,0 0-1,0 0 0,-1 0 0,2 1 0,1 1 15,-1 0-1,0 1 0,0-1 1,0 1-1,0-1 1,0 1-1,-1 0 0,0 0 1,2 5-1,13 107 249,-9-57-1006,-4-46 141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2:52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9 3712,'-1'-1'170,"0"0"-50,1 1 0,-1-1-1,1 0 1,-1 1 0,0-1 0,1 1 0,-1 0 0,1-1 0,-1 1 0,0-1 0,1 1-1,-1 0 1,0 0 0,0-1 0,1 1 0,-2 0 0,65 1 8813,107 14-7690,-132-14-1097,-22-2-2575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2:52.4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 5152,'-10'3'2336,"23"0"-2048,-3-3 1472,3 5-1024,14-1 832,4 1-896,9-5 64,2 0-448,-2 0-96,-4 0-128,-4-5 224,-6 5-160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2:53.4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89 2496,'13'-4'8485,"19"-10"-7579,-8 4-361,124-37 329,-145 46-874,10-3-145,1 1 0,-1 1 0,1 0 0,16 1 0,-28 1 132,-1 0 0,0 0 0,0 0 0,0 0 0,0 0 0,0 0 0,0 0-1,-1 1 1,1-1 0,0 0 0,0 1 0,0-1 0,0 0 0,0 1 0,0-1 0,0 1 0,1 1 0,-2-2 12,1 1 1,-1 0-1,0-1 1,1 1-1,-1-1 1,0 1-1,0 0 0,0-1 1,1 1-1,-1 0 1,0-1-1,0 1 1,0 0-1,0-1 1,0 1-1,0 0 0,-1-1 1,1 1-1,0 0 1,0 0-1,-2 3 9,0 0 0,1 0 0,-2 0 0,1 0-1,0-1 1,-5 5 0,-43 54 26,-33 43 60,73-90-37,-14 29 1,12-19 152,11-24-166,1 0-1,-1 0 1,1 0 0,-1 0-1,1 0 1,-1 0-1,1 1 1,0-1-1,0 0 1,0 0-1,-1 0 1,1 0 0,0 1-1,0-1 1,0 0-1,1 0 1,-1 1-1,0-1 9,1 0 0,-1 0-1,1-1 1,-1 1-1,1 0 1,-1-1-1,1 1 1,-1-1-1,1 1 1,0 0 0,-1-1-1,1 0 1,0 1-1,-1-1 1,1 1-1,0-1 1,-1 0-1,3 1 1,1 0 70,0 0-1,0-1 1,1 1-1,-1-1 1,0 0-1,0 0 1,8-2-1,139-30 587,28-4-616,-142 34-457,-35 2 50,0 0 1,-1 0 0,1 0 0,0 0 0,0 0-1,0 1 1,-1-1 0,1 1 0,0-1 0,0 1-1,-1 0 1,1-1 0,0 1 0,-1 0 0,1 0-1,-1 0 1,2 2 0,1 3-1403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2:53.8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50 4224,'1'1'31,"-1"-1"1,0 0-1,0 0 1,0 0 188,0 0-189,0 0 1,0 0-1,1 0 1,-1 1-1,0-1 0,0 0 1,0 0-1,0 0 1,0 0-1,0 0 1,0 0-1,0 0 1,0 0-1,0 0 0,0 1 1,0-1-1,0 0 1,0 0-1,0 0 1,0 0-1,0 0 1,0 0-1,0 0 0,0 0 1,0 0-1,0 1 1,0-1-1,0 0 1,-1 0 188,1 0-189,0 0 1,0 0-1,0 0 1,0 0-1,0 1 1,0-1-1,-1 0 0,1 0 1,0 0-1,0 0 1,0 0-1,0 0 1,0 0-1,0 0 1,0 0-1,0 0 0,-1 0 1,1 0-1,0 0 1,0 0-1,0 0 1,1 0 55,-1 1 0,1-1 0,-1 0 0,1 1 0,0-1 1,-1 0-1,1 1 0,0-1 0,-1 0 0,1 0 0,0 0 1,-1 1-1,1-1 0,1 0 0,70 2 3290,45-1-839,164-27-773,17-2-1434,-245 20-1723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2:54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1 101 2720,'2'-9'6912,"27"-10"-5571,2 1 0,0 2 1,34-13-1,-59 27-1343,0 0 1,0 0-1,0 1 0,0 0 1,0 0-1,0 1 0,1-1 1,-1 1-1,0 1 0,0-1 1,8 2-1,-12-1-2,1 0 0,-1-1 0,0 1 0,1 0 0,-1 0 0,0 0 0,0 0 0,0 0 0,0 1 0,0-1 0,0 1 0,0-1-1,-1 1 1,1 0 0,0 0 0,-1 0 0,0 0 0,1 0 0,-1 0 0,0 0 0,0 0 0,0 0 0,0 0 0,0 1 0,-1-1 0,1 0 0,-1 1 0,1-1 0,-1 0 0,0 1 0,0 2 0,0-1 14,-1 0 0,0 0 0,1 0 1,-1 0-1,-1-1 0,1 1 1,-1 0-1,1-1 0,-1 1 0,-3 4 1,-27 34 129,23-31-111,-81 93 249,88-102-274,0 0 0,1 0 0,0-1 0,-1 1 1,1 0-1,0 0 0,0 1 0,0-1 1,0 0-1,0 0 0,0 0 0,1 1 0,-1-1 1,0 4-1,2-5 6,-1 0-1,1 1 1,-1-1-1,1 1 1,-1-1 0,1 0-1,0 0 1,0 1 0,-1-1-1,1 0 1,0 0-1,0 0 1,0 0 0,0 0-1,1 0 1,-1 0 0,0 0-1,0 0 1,0-1-1,1 1 1,-1 0 0,0-1-1,1 1 1,1 0 0,25 9-29,52 11 1,-33-9-15,76 20 609,-121-31-617,5 2 316,-20 1 216,-147 22-91,129-23-248,0-2 0,0-1 0,-39-5 0,60 3-503,0 1 0,1-1 0,-1 0 0,1-1 0,-12-5 0,20 8 105,-1-1 0,1 1 0,0-1 0,0 1 0,0-1 0,0 0 0,0 1 0,0-1 0,0 0 0,0 0 0,0 1 0,0-1 0,0 0 0,0 0 0,0 0 0,1 0 0,-1 0 0,0-1 0,1 1 0,-1 0 0,1 0 0,-1 0 0,1 0 1,0-1-1,-1 1 0,1 0 0,0 0 0,0-1 0,0 1 0,0 0 0,0-1 0,0-1 0,7-7-2138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2:55.3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243 0 2816,'14'0'5690,"-22"2"-4506,-146 80 3227,139-75-4178,3-2-41,0 1 0,-11 7-1,21-11-95,-1 0-1,0 0 0,1 0 1,-1 0-1,1 1 1,0-1-1,0 1 0,0-1 1,0 1-1,0 0 1,1 0-1,-1 0 0,-1 4 1,3-6-40,-1 0 0,1 0 0,0 0 0,0 1 0,0-1 1,0 0-1,0 0 0,0 0 0,0 1 0,0-1 0,1 0 0,-1 0 0,0 0 0,1 0 0,-1 1 1,1-1-1,-1 0 0,1 1 0,1 0 38,0 1 0,0-1 0,0 0 0,0 1 0,0-1 0,1 0 0,2 1-1,1 2 36,0-2-1,1 1 0,0-1 0,0 0 0,8 3 0,0-3-9,1 0-1,0 0 0,0-2 1,-1 0-1,1 0 0,16-3 0,96-16-123,-41 4-1991,-29 9 690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3:13.2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12 3328,'-5'-12'8469,"8"13"-8556,-1-1 106,0 0 1,0 1-1,-1 0 1,1-1-1,0 1 0,0 0 1,0 0-1,0 0 1,-1 0-1,1 1 1,0-1-1,-1 0 1,1 1-1,1 1 1,21 28 138,-20-27-132,13 22 80,-2-1-1,0 2 0,18 45 1,23 90 201,-40-111-289,53 185 654,-66-220-646,3-1 1522,-3-18-597,3-11-202,12-30-340,-1 5-338,-7 13-135,1-5-113,1 0-1,31-54 0,-41 83 109,-1 1 0,1-1 0,-1 0 0,1 0 0,-1 1 0,1-1 0,0 1-1,0 0 1,0-1 0,4-1 0,-6 3 56,1 0-1,-1 0 0,1-1 1,-1 1-1,1 0 0,0 0 1,-1 0-1,1 0 0,0 0 1,-1 0-1,1 0 0,-1 0 1,1 0-1,0 0 0,-1 0 1,1 0-1,-1 0 1,1 0-1,0 1 0,-1-1 1,1 0-1,-1 0 0,1 1 1,-1-1-1,1 0 0,-1 1 1,1-1-1,-1 0 0,1 1 1,-1-1-1,1 1 0,-1-1 1,0 1-1,1-1 0,-1 1 1,0 0-1,1-1 0,-1 1 1,0-1-1,0 1 1,1 0-1,1 11 55,1 1 0,-1-1 0,0 17 0,-1-8-24,1 30-54,2 14-224,-3-56 247,15 81 310,-16-89-266,1 1 0,-1-1 0,1 1 0,-1-1-1,1 0 1,-1 1 0,1-1 0,0 1 0,0-1 0,0 0 0,0 0-1,1 2 1,-1-3 0,0 1-1,-1-1 1,1 1 0,-1-1-1,1 0 1,0 0-1,-1 1 1,1-1-1,0 0 1,-1 0-1,1 0 1,0 0 0,0 1-1,-1-1 1,1 0-1,0-1 1,-1 1-1,1 0 1,1 0 0,0-1 38,1 0 1,0 0-1,-1-1 1,1 1-1,-1-1 1,1 0-1,-1 1 1,0-1-1,0 0 1,3-4-1,53-67 587,-20 23-568,56-73-104,-76 98-13,-2-2 0,24-53 0,-20 33 10,42-117 477,-59 154-1054,3-11-1209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3:14.6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1 3712,'-4'2'1690,"4"-2"-1631,0 0-1,0 0 0,0 0 1,0 0-1,0 0 0,0 1 0,0-1 1,0 0-1,0 0 0,0 0 1,0 1-1,-4 12 927,1 15-136,-10 71 1357,4-40-1751,-4 22 38,-8 70 65,-14 115 700,29-230-303,-3 75 0,9-111-927,0 0 1,0 0 0,0 0 0,0 0-1,0 0 1,0 0 0,0 1 0,1 0 403,-1-1-404,0 0 1,0 0 0,0 0 0,0 0 0,1 0-1,-1 0 1,0 0 0,0 0 0,0 0-1,0 0 1,0 0 0,0 0 0,0 0 0,0 0-1,0 0 1,0 0 0,1 0 0,-1 0 0,0 0-1,0 0 1,1-1 403,-1 1-403,0 0 0,0 0-1,0 0 1,0 0 0,0 0 0,0 0-1,0 0 1,0-1 0,0 1 0,9-9 626,11-18-804,-17 23 275,92-115-1182,-95 118 1015,1 0 0,0 0 0,0 0 0,-1 0 0,1 1 0,0-1 0,0 0 0,0 1 0,0-1 0,0 0 0,0 1 0,0-1 0,0 1 0,0 0 0,0-1 0,0 1-1,0 0 1,0 0 0,0-1 0,1 1 0,-1 0 0,0 0 0,0 0 0,0 0 0,0 1 0,0-1 0,0 0 0,2 1 0,-2 0 37,0-1 0,0 1-1,0 0 1,0 0 0,0 0 0,0 0 0,0 0 0,-1 0-1,1 0 1,0 0 0,0 0 0,-1 1 0,1-1-1,-1 0 1,1 0 0,-1 1 0,0-1 0,1 0-1,-1 0 1,0 1 0,0-1 0,0 0 0,0 2 0,0 14 34,1-1 1,0 0 0,5 22-1,-5-35 10,0 0-1,0 0 0,0 0 1,0 0-1,0 0 0,0 0 1,1 0-1,-1-1 0,1 1 1,0-1-1,0 1 0,0-1 1,0 1-1,0-1 1,0 0-1,1 0 0,-1 0 1,1-1-1,0 1 0,-1 0 1,1-1-1,0 0 0,0 0 1,0 1-1,0-2 0,0 1 1,0 0-1,3 0 1,9-2 64,0 0 1,0-1 0,-1-1 0,1 0 0,-1 0 0,0-2 0,0 0 0,22-11-1,7-2-51,-32 14-88,0-1 1,0 0 0,20-12-1,-21 9 84,-3 4 14,0 0 0,-1-1 0,0 0 0,0 0 1,0-1-1,9-12 0,-31 34-853,10-10 785,0 0 0,-9 10-1,-5 11-108,13-18 87,0 0-1,-6 11 1,11-16 39,0 0 1,1-1-1,-1 1 0,1 0 0,0 0 0,0 0 0,0 0 1,1 0-1,-1 7 0,1-11 16,0 1 0,0 0 0,0 0 1,0 0-1,0 0 0,0-1 0,0 1 1,0 0-1,1 0 0,-1 0 0,0 0 0,0-1 1,1 1-1,-1 0 0,1 0 0,-1-1 0,1 1 1,-1 0-1,1-1 0,-1 1 0,1-1 0,-1 1 1,1 0-1,0-1 0,-1 1 0,1-1 1,0 0-1,-1 1 0,1-1 0,0 1 0,0-1 1,0 0-1,-1 0 0,1 1 0,0-1 0,1 0 1,0 0 18,0 0 1,-1 0 0,1 0 0,0-1-1,0 1 1,0 0 0,-1-1-1,1 1 1,0-1 0,-1 0 0,1 0-1,0 0 1,2-2 0,3-3 24,0-1 0,0 0 0,-1-1 1,0 1-1,-1-1 0,1-1 0,-2 1 0,5-10 1,-2 6-142,-6 9-9,1 0 0,-1 0 0,1 0 0,0 1 0,0-1 0,0 1 0,3-3 0,-5 5 62,0 0 0,0 0 0,0 0 1,0 0-1,0 0 0,1 0 0,-1 0 0,0 0 0,0 0 0,0 0 0,0 0 0,0 0 1,0 1-1,0-1 0,1 0 0,-1 0 0,0 0 0,0 0 0,0 0 0,0 0 0,0 0 1,0 1-1,0-1 0,0 0 0,0 0 0,0 0 0,0 0 0,0 0 0,0 1 0,0-1 1,0 0-1,0 0 0,0 0 0,0 0 0,0 0 0,0 1 0,0-1 0,0 0 0,0 0 0,0 0 1,0 0-1,0 0 0,0 1 0,0-1 0,0 0 0,0 0 0,-1 0 0,0 10-197,0-4 177,0 1 0,1-1 0,0 1 0,1-1 0,1 9 0,-2-12 23,0-1 27,1 0-1,-1 0 1,1-1 0,0 1-1,-1 0 1,1-1 0,0 1 0,0-1-1,0 1 1,0-1 0,0 1 0,0-1-1,1 1 1,-1-1 0,0 0 0,1 0-1,-1 0 1,1 0 0,-1 0-1,1 0 1,-1 0 0,1 0 0,0-1-1,0 1 1,-1 0 0,1-1 0,0 0-1,0 1 1,-1-1 0,1 0 0,0 0-1,0 0 1,0 0 0,0 0-1,-1 0 1,1-1 0,0 1 0,0-1-1,2-1 1,12-6 103,-1 0-1,-1-2 1,1 0-1,-2-1 1,1 0 0,13-16-1,-19 20-111,8-9 20,-1 0 0,-1 0 0,0-1 0,-1-1 0,18-32 0,67-151 268,-33 32 41,-40 102-481,24-79-776,-53 159 481,-5 16 291,2-1-1,-7 45 1,7 314 395,8-252-109,9-7-87,-10-124-192,0-2-98,1 0 0,-1-1 0,0 1 0,1 0 0,0 0 0,-1-1 0,1 1 0,0-1 0,1 3 0,9-25-8410,-11 8 6519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3:15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49 128 5216,'-49'-35'4597,"49"35"-4524,0 0 0,0 0-1,0-1 1,0 1 0,0 0 0,0 0-1,0-1 1,0 1 0,0 0 0,0 0-1,1-1 1,-1 1 0,0 0 0,0 0-1,0 0 1,0-1 0,0 1 0,0 0-1,0 0 1,1-1 0,-1 1 0,0 0-1,0 0 1,0 0 0,0 0 0,1-1 0,-1 1-1,0 0 1,0 0 0,0 0 0,1 0-1,-1 0 1,1-1 0,9-5 642,4-1-442,1 0 0,0 1 0,0 1 0,0 1-1,32-5 1,-31 6-192,7-2-133,115-20 604,-106 21-925,1 1 0,43 2 0,-37 5-1097,-32-3 210,-1 1-1,0 0 1,12 5-1,10 9-2136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3:42.1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37 105 6816,'-33'-28'3072,"29"7"-2656,8 7-576,6 11 0,10-10-288,8 8 256,14-7-3168,5 3 1856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3:19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 17 2976,'0'-3'150,"0"3"-86,0-1-1,1 0 0,-1 1 0,0-1 1,0 1-1,0-1 0,-1 0 1,1 1-1,0-1 0,0 0 0,0 1 1,0-1-1,-1 1 0,1-1 1,0 1-1,0-1 0,-1 1 0,1-1 1,0 1-1,-1-1 0,1 1 1,-1-1-1,0 0 0,2 5 525,-1 0-1,0 0 0,1 0 1,-2 0-1,1 0 0,0 0 1,-2 5-1,-6 41 367,6-41-763,-1 0-1,0 0 0,0-1 0,-9 16 1,-4 10 233,-13 63 46,-60 276 703,85-347-1112,3-18 86,0 0 1,-1 0-1,-3 10 1,5-1 2198,0-21-2257,1 1 0,0 0 0,0 0 0,1 0 0,-1-1 0,0 1 0,4-4 0,5-12-28,52-110-443,-54 114 247,2 0 0,-1 1 0,2 1 0,0 0 0,1 0 0,18-16 0,-27 27 87,0-1 0,0 1 0,1 0 0,-1 1 0,0-1 0,1 0 0,-1 1 0,1 0 0,-1 0 0,1 0 0,0 0 0,6 0 0,-8 1 43,0 0 0,-1 0-1,1 1 1,0-1 0,0 0-1,-1 1 1,1-1 0,0 1-1,-1 0 1,1-1-1,-1 1 1,1 0 0,0 0-1,-1 0 1,0 0 0,1 1-1,-1-1 1,0 0 0,0 0-1,1 1 1,-1-1-1,0 1 1,0-1 0,-1 1-1,1-1 1,0 1 0,0 0-1,-1-1 1,1 3 0,3 11 27,-1-1 0,-1 1 0,0 0 0,-1 0 0,-1 26 0,1 30 11,0-69-1,-1 0-1,0 0 1,0 0 0,1 0-1,-1 0 1,1 0 0,0-1-1,-1 1 1,1 0 0,0 0-1,0-1 1,0 1 0,0 0-1,1-1 1,-1 1 0,0-1-1,1 0 1,-1 1 0,1-1-1,-1 0 1,1 0 0,-1 0-1,1 0 1,0 0 0,0 0-1,-1 0 1,1-1 0,0 1-1,0-1 1,0 1 0,2-1-1,9 0 67,-1-2 0,0 1-1,0-2 1,0 0 0,0 0 0,0-1-1,-1 0 1,19-10 0,1-3-135,50-38-1,-47 27 17,-1-2 0,45-52 0,0 0-113,-66 70 8,0-1 0,13-19 0,-94 144 173,48-74-86,3 0-1,-21 64 1,25-66-18,10-26 65,1 1 0,0 0 0,0 0 0,-1 15 0,4-23 30,0-1 0,-1 0 0,2 1 0,-1-1 0,0 1 0,0-1 0,1 0 0,0 1 0,-1-1 0,1 0 0,0 0 0,1 3-1,-1-4 7,0 0 1,0 0-1,0 0 0,0 0 0,0 0 0,0 0 0,0 0 0,1 0 0,-1 0 0,0-1 0,0 1 0,1-1 0,-1 1 0,1-1 0,-1 1 0,0-1 0,1 0 0,-1 1 0,1-1 0,-1 0 0,1 0 0,0 0 0,1-1 4,0 1 0,0-1 0,-1 0 0,1 1 0,0-1 0,-1-1 0,1 1 0,-1 0 0,1 0 0,-1-1 0,0 0 0,0 1 0,0-1 0,0 0 0,0 0 0,0 0 0,2-2 0,1-3 17,0 0 0,0-1 0,0 1 0,4-12 0,0-1-14,-2-1 1,-1 0-1,0 0 0,-2 0 0,0-1 0,1-40 0,-6 41-312,1 21 209,0-1-1,0 0 1,0 0 0,0 0 0,0 0 0,-1 0 0,1 1-1,0-1 1,0 0 0,-1 0 0,1 0 0,0 1 0,-1-1-1,1 0 1,0 0 0,-1 1 0,-1-2 0,0 6-359,-2 7 329,-1 0 1,2 1-1,-1-1 0,1 1 0,1-1 0,0 1 1,1 0-1,1 21 0,0-31 89,0 0 0,0 0 0,0 0-1,0 0 1,1 0 0,-1 0 0,1-1-1,-1 1 1,1 0 0,0 0 0,0-1 0,0 1-1,0 0 1,0-1 0,0 1 0,0-1 0,0 1-1,1-1 1,-1 0 0,1 0 0,-1 1-1,1-1 1,-1 0 0,1 0 0,-1 0 0,1-1-1,0 1 1,0 0 0,0-1 0,-1 1 0,1-1-1,0 1 1,0-1 0,0 0 0,0 0-1,0 0 1,0 0 0,-1 0 0,4 0 0,6-2 79,0-1 1,1 1 0,-1-1 0,0-1-1,10-5 1,-21 9-84,31-15 74,-2-1 1,0-2-1,49-38 1,-38 26-100,-36 28 21,2-3-45,0 1 0,0 0-1,1 0 1,12-5-1,-18 8 36,1 1 0,-1-1-1,0 1 1,0-1-1,1 1 1,-1 0-1,0 0 1,0 0-1,1 0 1,-1 0 0,0 0-1,0 0 1,1 0-1,-1 0 1,0 1-1,0-1 1,1 0-1,-1 1 1,0-1-1,0 1 1,0 0 0,0-1-1,0 1 1,0 0-1,0 0 1,0-1-1,0 1 1,0 0-1,0 0 1,0 0 0,0 0-1,-1 0 1,1 0-1,0 0 1,-1 1-1,1 0 1,2 6-11,-1 0 0,-1 0 0,1 0 0,-1 0 0,-1 0 0,0 0 0,0 1 0,0-1 0,-3 11 0,3-13 28,-6 29-50,-1-1-1,-22 65 0,10-37 110,-99 385 148,111-418-99,4-11 378,-1-1 0,-9 22 0,21-71 660,26-77-1156,-18 51 3,3 1 1,44-93-1,-50 126 3,81-168 98,8-94-319,-92 257 146,1 1 0,22-42 0,-26 54-359,-3 10-24,-6 22 400,-4 39 56,3-20 0,-10 40 0,7-50 6,1-3 230,0 0 1,-18 41-1,18-53-447,11-21-180,10-18-287,-5 15 354,-7 7 230,1 0 0,0 1 1,1 0-1,-1 0 0,1 0 0,0 1 1,1 0-1,9-7 0,-6 7 22,-9 4 54,0 0 1,-1 0-1,1 1 0,0-1 0,0 1 0,0-1 1,-1 1-1,1-1 0,0 1 0,0-1 0,0 1 1,0 0-1,0 0 0,0-1 0,0 1 0,0 0 1,0 0-1,0 0 0,0 0 0,0 0 0,0 0 1,0 0-1,0 1 0,0-1 0,0 0 0,0 0 1,0 1-1,0-1 0,-1 1 0,1-1 0,0 1 1,0-1-1,0 1 0,0-1 0,-1 1 0,1 0 1,0-1-1,-1 1 0,2 1 0,0 1-12,0 0-1,0 1 1,0-1-1,0 0 1,-1 1-1,1 0 1,-1-1-1,0 1 1,0 0-1,1 6 1,-1 4-11,1 23 1,-3-19 56,-1 0 0,-5 23-1,-1 5-56,2-13 129,-18 57 1,-2 11 91,13-42-160,-5 34-93,-6 82 254,19-146-130,3-24-31,1 1 1,0-1-1,0 0 1,1 1-1,-1-1 0,1 0 1,0 1-1,1 5 1,1-4 953,-2-20 142,3-7-908,-1-1-1,0-20 1,0-4-36,7-28-227,4 0 0,22-75-1,25-29 115,23-6-398,-66 150 266,2 1 1,2 1-1,31-39 1,-46 64-23,-1 0 1,1 1 0,0-1-1,1 1 1,11-8 0,-16 12 77,-1 1 0,0-1-1,1 0 1,-1 0 0,1 1 0,-1-1 0,1 0 0,-1 1 0,1 0 0,0-1 0,-1 1 0,1 0 0,-1 0 0,1 0 0,0 0 0,-1 0 0,1 0 0,-1 0 0,1 1 0,0-1 0,-1 1 0,1-1 0,-1 1 0,1-1 0,-1 1 0,0 0 0,1 0 0,-1 0 0,0 0 0,1 0 0,-1 0 0,0 0 0,0 0 0,0 0 0,2 3 0,-2-2 18,1 1-1,-1 0 1,0 0 0,1 0-1,-1 0 1,-1 0-1,1 1 1,0-1 0,-1 0-1,0 0 1,0 5 0,-4 38 197,3-33-164,-2 1-13,-1 1-1,0-1 1,-1 0-1,-10 22 0,12-31-21,-2 6 32,-1 0 0,0 0 0,-1-1 0,-16 19 0,18-22 75,-1-1 0,0-1 0,-1 1 0,0-1 0,1 0 0,-1 0 0,-16 7 0,15-10-160,-1-1-1,0 1 1,-1-2-1,-11 1 1,42 3 64,1 0 0,0-1 0,0-2-1,0 0 1,1-1 0,-1-1 0,0-2 0,0 0 0,-1-1 0,1-1-1,-1-1 1,22-9 0,-30 9 31,0-1 0,0-1 0,-1 0 0,0 0 0,0-1 0,-1-1 0,-1 0 0,1 0 0,-1-1 0,-1-1 0,0 0 0,-1 0 0,0 0 0,-1-1 0,10-25 0,-11 24-36,2-3 62,-2-1 1,5-18-1,-9 31-94,-1 1-1,-1-1 1,1 1 0,-1-1-1,1 0 1,-1 1 0,-1-1-1,1 0 1,-1 1-1,1-1 1,-1 1 0,-1-1-1,-2-7 1,4 12 17,0 0 0,0 0-1,0-1 1,0 1 0,-1 0 0,1 0-1,0 0 1,0-1 0,0 1 0,0 0-1,0 0 1,-1 0 0,1 0-1,0-1 1,0 1 0,0 0 0,-1 0-1,1 0 1,0 0 0,0 0 0,-1 0-1,1 0 1,0-1 0,0 1 0,-1 0-1,1 0 1,0 0 0,0 0 0,0 0-1,-1 0 1,1 0 0,0 0 0,0 1-1,-1-1 1,1 0 0,0 0 0,0 0-1,-1 0 1,1 0 0,-11 10-219,-4 14 84,1 6 88,3 0-1,0 1 0,2 0 1,-6 34-1,14-56 66,-1 0 0,1 0 0,1 0 0,0 0 0,0 0 0,0 0 0,2 0 0,-1 0 0,1 0 0,0-1 0,5 13 0,-7-20 18,1 1 0,-1 0 0,1-1 0,0 1 0,0 0 0,-1-1 0,1 1 0,0-1 0,0 1 0,1-1 0,-1 0 0,0 0 0,0 1 0,1-1 0,-1 0 0,1 0 0,-1 0 0,1 0 0,-1 0 0,1-1 0,-1 1 0,1 0 0,0-1 0,0 1 0,-1-1 0,1 0 0,0 1 0,0-1 0,-1 0 0,1 0 0,0 0 0,0 0 0,-1-1 0,1 1 0,0 0 0,0-1 0,-1 1 0,4-2 0,4-3 65,0 0 0,1 0-1,-2-1 1,1 0 0,10-10 0,-6 6-183,11-9 79,10-9-10,59-34 0,-92 61 12,0 1 1,-1-1-1,1 1 0,0-1 1,0 1-1,0-1 1,0 1-1,0 0 0,0-1 1,0 1-1,0 0 0,1 0 1,-1 0-1,0 0 0,0 0 1,0 0-1,0 0 0,0 0 1,0 0-1,0 0 0,0 0 1,0 1-1,0-1 0,0 1 1,0-1-1,2 1 0,-2 1 7,0-1 0,0 0 0,-1 0 0,1 0 0,0 1-1,0-1 1,-1 0 0,1 1 0,-1-1 0,1 1 0,-1-1-1,1 0 1,-1 1 0,0-1 0,0 1 0,0-1 0,0 3-1,-2 26 2,-1-1-1,-11 46 1,14-74 18,-1 0-1,1 0 1,0 0 0,0-1 0,0 1 0,-1 0 0,1 0 0,0 0 0,0 0-1,0 0 1,1-1 0,-1 1 0,0 0 0,0 0 0,0 0 0,0 0 0,1-1-1,-1 1 1,1 1 0,0-1 5,-1-1 0,1 0-1,-1 0 1,1 0 0,-1 1-1,1-1 1,-1 0 0,1 0 0,-1 0-1,1 0 1,-1 0 0,1 0-1,-1 0 1,1 0 0,-1 0 0,1 0-1,-1 0 1,1-1 0,-1 1-1,1 0 1,-1 0 0,1 0 0,0-1-1,5-2 73,-1-1-1,1 1 0,9-10 1,68-73-25,-55 55-183,32-28-1,-57 56 98,0 1-1,0-1 0,0 1 1,1-1-1,-1 1 1,1 1-1,4-3 0,-7 3 8,0 1 0,0 0 0,0 0 0,0 0 0,0 0 0,0 0 0,-1 0 0,1 0 0,0 0 0,0 0 0,0 1 0,0-1 0,0 0 0,0 0 0,-1 1 0,1-1 0,0 1-1,0-1 1,0 1 0,-1-1 0,1 1 0,0-1 0,-1 1 0,1 0 0,0-1 0,-1 1 0,1 0 0,-1-1 0,1 1 0,-1 0 0,1 0 0,-1 0 0,0 0 0,1-1 0,-1 1 0,0 1 0,5 13-52,-1 0-1,0 0 1,2 20 0,-4-16 86,9 26-1,-9-39-8,0 0 0,0 0 0,1-1 0,0 1 1,0-1-1,0 1 0,1-1 0,5 7 0,-7-10 8,1 1 1,-1-1 0,1 0-1,-1 0 1,1 0 0,4 2-1,-7-3-7,1-1 0,0 0 0,0 1 0,0-1 0,0 0-1,0 0 1,0 1 0,-1-1 0,1 0 0,0 0 0,0 0 0,0 0 0,0 0-1,0-1 1,0 1 0,0 0 0,0 0 0,0 0 0,-1-1 0,1 1-1,0-1 1,0 1 0,0 0 0,-1-1 0,2 0 0,4-6 70,1 0 0,-2 0 1,1 0-1,7-14 0,2-8 0,-1-1-1,13-42 1,-7 17-42,-13 38-87,11-32-146,33-59 1,-49 105 141,8-11-245,-5 13 163,1 8 39,-3 6 46,0 0 0,0 0 0,-2 0 0,1 0 0,-2 0 0,0 14 0,0-20 43,0 27 112,-2 0-1,-1 0 0,-1 0 1,-2 0-1,-12 38 1,17-68-69,-1-1 1,1 0-1,-1 1 1,0-1-1,0 0 1,0 0-1,0 0 0,-1 0 1,1-1-1,-1 1 1,1-1-1,-5 3 1,6-4-24,0 0 1,0-1 0,0 1-1,0-1 1,0 1-1,0-1 1,0 1 0,-1-1-1,1 0 1,0 0-1,0 1 1,0-1 0,0 0-1,-1 0 1,1 0-1,0 0 1,0 0 0,0-1-1,0 1 1,-1 0 0,1-1-1,0 1 1,0 0-1,0-1 1,0 1 0,0-1-1,0 0 1,0 1-1,0-1 1,0 0 0,0 0-1,0 1 1,1-1-1,-1 0 1,0 0 0,0 0-1,1 0 1,-1 0-1,1 0 1,-2-2 0,-8-13 1,7 13-64,1 0-1,0 0 1,0 0-1,0 0 1,0-1 0,1 1-1,-1-1 1,1 1-1,0-1 1,-2-6 0,3 10 40,0 0 1,0 0 0,0-1 0,1 1-1,-1 0 1,0 0 0,0 0 0,0 0-1,0-1 1,0 1 0,0 0 0,0 0-1,0 0 1,1 0 0,-1-1 0,0 1-1,0 0 1,0 0 0,0 0 0,0 0-1,1 0 1,-1 0 0,0 0 0,0-1-1,0 1 1,0 0 0,1 0-1,-1 0 1,0 0 0,0 0 0,0 0-1,1 0 1,-1 0 0,0 0 0,0 0-1,0 0 1,1 0 0,-1 0 0,11 2-97,-6-1-16,204 41 433,-74-14 50,-54-11-1326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3:20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7 949 2304,'-6'1'5455,"14"-1"-2054,0-2-4081,4-2 870,1-1 0,-2 0 0,1-1 1,-1-1-1,0 0 0,0 0 0,-1-1 0,0-1 1,0 0-1,-1 0 0,0 0 0,-1-1 0,0-1 1,13-21-1,-11 13-112,3-2 347,13-34 0,-17 39-381,-8 14-68,0 0 0,0 1 0,0-1 0,0 0-1,0 0 1,-1 0 0,1 1 0,0-1 0,0-4 0,-7 18-755,1 7 424,0-2 164,1 1 0,-2 27 0,6-44 193,-1 11 41,0-1-1,3 17 1,-2-25-6,0-1-1,1 1 1,-1 0-1,1-1 1,0 1-1,-1-1 1,1 1 0,1-1-1,-1 1 1,0-1-1,1 0 1,-1 1 0,1-1-1,-1 0 1,1 0-1,3 2 1,-2-1 32,0-1 0,1 0 0,-1 0 0,1-1 0,-1 1 0,1-1 0,0 0 0,-1 0 0,1 0 0,0 0 0,0 0 0,0-1 0,0 0 0,-1 0 0,1 0 0,0 0 0,0-1 0,0 1 0,0-1 0,0 0 0,-1 0 0,6-2 0,-2-1 6,0 1 1,0-1-1,-1 0 1,1 0-1,-1-1 0,0 0 1,0 0-1,0-1 1,9-11-1,10-18 223,-1-1 0,20-41-1,29-79 170,-55 118-478,19-35 29,3-6-30,-21 33-27,32-88 120,-16-19-401,-33 144-381,-3 10 275,-3 17 67,3-10 278,-69 227-121,32-122 270,10-23 8,-132 436 56,145-475-109,-55 190 461,63-220 201,-14 26 0,21-46-635,0 0 0,0-1 0,0 1 0,0-1-1,-1 1 1,1-1 0,0 1 0,0-1-1,-1 1 1,1-1 0,0 0 0,-1 1 0,1-1-1,0 1 1,-1-1 0,1 0 0,-1 1-1,1-1 1,-1 0 0,1 1 0,0-1 0,-1 0-1,1 0 1,-1 1 0,0-1 0,0 0-22,1-1 0,-1 1 1,1-1-1,-1 1 1,1-1-1,0 1 1,-1-1-1,1 1 0,0-1 1,0 0-1,-1 1 1,1-1-1,0 1 1,0-1-1,0 0 0,0 1 1,0-2-1,-2-33 166,3 22-223,1 0 0,0 1 0,0-1 0,1 1 0,1 0-1,0 0 1,1 0 0,0 0 0,1 1 0,13-21 0,-8 19 22,0-1 1,0 2-1,1-1 0,0 2 1,1 0-1,1 0 1,23-14-1,183-85-339,-50 27-4561,-148 68 1899,-7 6 955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3:21.1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12 4896,'-19'-12'2208,"24"12"-1920,0 0-704,9 9 160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3:26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0 882 2912,'0'0'4298,"0"-9"-2495,1 5-1705,1 0 1,-1 0-1,1 1 0,-1-1 1,1 1-1,0-1 1,0 1-1,5-5 0,0-3 30,-2 4-125,-1 0-1,1 1 0,0 0 1,0 0-1,0 0 1,1 0-1,0 1 0,11-7 1,-16 11-10,-1 1 1,1 0-1,0-1 1,-1 1-1,1 0 1,-1 0-1,1 0 1,0 0-1,0 0 1,-1 0-1,1 0 1,0 0-1,-1 0 1,1 0-1,0 0 1,-1 0-1,1 0 1,0 1-1,-1-1 1,1 0-1,-1 0 1,1 1-1,0-1 1,-1 0-1,1 1 1,-1-1-1,1 1 1,-1-1-1,1 1 1,-1-1-1,1 1 1,-1-1-1,0 1 1,1-1-1,-1 1 1,1 0-1,1 3 0,0 0 0,0 0 0,-1 1 1,2 4-1,-3-8-1,9 38 286,3 39 0,4 16 131,-13-79-294,-1-3 77,0-1 0,7 18 0,-8-27-122,-1 0 1,1-1-1,0 1 1,-1 0-1,1-1 0,0 1 1,0 0-1,0-1 0,1 0 1,-1 1-1,0-1 1,0 1-1,1-1 0,-1 0 1,1 0-1,-1 0 0,1 0 1,-1 0-1,1 0 0,0-1 1,0 1-1,3 1 1,-3-2-5,0 0 1,0 0-1,0 0 1,0-1-1,0 1 1,1 0-1,-1-1 1,0 1-1,0-1 1,0 0-1,0 0 1,0 0-1,0 0 1,-1 0-1,1 0 1,0 0-1,0-1 1,-1 1-1,2-2 1,3-3 51,-1 0 0,-1 0 0,8-13 0,1-4 154,-2 0-1,16-44 1,7-52-112,3-7-452,-34 112-72,1-1-792,-4 15 1122,0 0-1,1-1 1,-1 1-1,0 0 1,1 0-1,-1 0 0,0 0 1,1 0-1,-1 0 1,0 0-1,1 0 1,-1-1-1,1 2 1,-1-1-1,0 0 1,1 0-1,-1 0 1,1 0-1,-1 0 1,0 0-1,1 0 0,-1 0 1,0 0-1,1 1 1,-1-1-1,0 0 1,1 0-1,-1 1 1,0-1-1,1 0 1,-1 0-1,0 1 1,0-1-1,1 0 1,-1 1-1,0-1 0,0 1 1,27 23 123,55 36 0,-69-51 60,1-1 0,0 0 0,1-1 0,0-1 0,0-1 0,27 7 0,-37-11-85,1 0 0,-1-1-1,1 0 1,-1 0 0,1 0-1,-1-1 1,1 0 0,-1 0-1,0 0 1,1 0 0,-1-1 0,0 0-1,0 0 1,0-1 0,0 1-1,0-1 1,-1 0 0,1 0-1,3-5 1,5-4 201,0-1-1,-1 0 1,-1-1 0,14-23-1,-21 31-192,-1 1 0,0-1 0,0 0-1,2-7 1,-4 11-72,0 0 1,-1 0 0,1 0-1,-1 0 1,0 0-1,1 0 1,-1 0-1,0 0 1,0 0-1,0 0 1,-1 0-1,1 0 1,0 0-1,-1 0 1,1 0-1,-1 0 1,-1-3-1,1 4-27,1 1 0,0-1 0,-1 1 0,1-1 0,-1 1 0,1-1 0,-1 1 0,1 0 0,-1-1 0,1 1 0,-1-1 0,1 1 0,-1 0 0,1 0 0,-1-1 0,1 1 0,-1 0 0,0 0 0,1 0 0,-1 0 0,1-1 0,-1 1 0,0 0-1,1 0 1,-2 1 0,0-1-32,0 0 0,1 1 0,-1-1 0,0 1 0,1 0 0,-1 0-1,0 0 1,-2 2 0,-2 1-99,1 1 1,0 0-1,-7 7 0,8-6 93,-1 0 0,2 0 0,-1 0 0,1 1 0,0-1 0,0 1 0,1 0 0,-3 10 0,2 1-51,0 0 0,-1 19 0,3-22 156,1 1 0,1 0 0,0 0 1,1 0-1,7 25 0,-8-35 19,1 0 0,0 0 0,0 0 0,1 0-1,0 0 1,0-1 0,0 1 0,1-1 0,-1 0 0,1 0 0,0 0 0,1 0-1,-1-1 1,1 0 0,0 0 0,0 0 0,6 3 0,-7-6-14,0 1-1,0-1 1,0 0 0,0 0 0,0 0-1,0-1 1,0 1 0,0-1 0,0 0-1,1 0 1,-1-1 0,0 1 0,0-1 0,0 0-1,0 0 1,0 0 0,6-3 0,5-3 66,0-1 1,-1 0 0,14-11-1,-26 18-105,46-36 241,-2-1-1,51-55 0,-73 70-201,-2 1 23,-1-2-1,-1 0 0,-1-2 1,21-37-1,-20 26 103,-1-2 1,22-71-1,62-269-863,-102 349 240,-1 30 437,0-1 1,0 1-1,0 0 1,0-1-1,0 1 0,0-1 1,0 1-1,0-1 1,0 1-1,0-1 1,0 1-1,-1 0 1,1-1-1,0 1 1,0-1-1,0 1 0,-1 0 1,1-1-1,-1 0 1,1 2-1,-1-1 0,1 0 1,-1 0-1,0 1 0,1-1 1,-1 0-1,1 1 0,0-1 1,-1 0-1,1 1 0,-1-1 1,1 1-1,0-1 0,-1 1 1,1-1-1,0 1 0,-1-1 1,1 1-1,0-1 0,0 1 1,-1 0-1,-10 21-144,-9 29 0,-27 98-75,21-64 198,-43 169-138,63-219 215,1-1 1,1 1 0,2 0 0,2 0-1,5 48 1,-3-70 67,0 0 1,6 18-1,-6-26-36,0 0 0,0 0 0,1 0 0,-1 0 0,1 0 0,1 0 0,5 7 0,-8-11-55,1 1-1,-1-1 0,0 0 0,0 0 1,1 0-1,-1 0 0,1 0 0,-1 0 1,1 0-1,-1-1 0,1 1 0,-1-1 1,1 1-1,0-1 0,-1 1 0,1-1 1,0 0-1,-1 0 0,1 0 0,0 0 1,-1 0-1,1 0 0,0 0 0,0 0 1,-1-1-1,1 1 0,-1-1 0,4-1 1,0 0 0,0-1 1,0 0 0,0-1 0,-1 1 0,1-1-1,-1 0 1,5-5 0,69-86 316,1-1-295,-68 86-75,-6 4-45,1 0 1,-1 0 0,7-10 0,-16 21-695,-6 8 515,-13 24-1,14-16 194,1 1 1,1 0-1,1 0 0,0 0 1,-3 40-1,9-56 74,-1-1 0,2 1 1,-1-1-1,1 1 0,-1-1 0,1 0 0,1 1 1,-1-1-1,1 0 0,0 0 0,3 5 1,-4-7 26,0-1 0,0 0 1,1 0-1,-1 0 1,1 0-1,0 0 0,0 0 1,-1-1-1,1 1 1,0 0-1,0-1 0,1 1 1,-1-1-1,0 0 1,0 0-1,1 0 0,-1 0 1,0 0-1,1-1 1,-1 1-1,1-1 1,-1 1-1,1-1 0,-1 0 1,5 0-1,-2-1 36,0 0 1,1 0-1,-1 0 0,0-1 0,0 0 0,0 0 0,0 0 1,-1-1-1,1 0 0,-1 1 0,1-2 0,6-5 0,-1-1 73,1-1 0,-2 0-1,12-16 1,-12 14-67,0-1-1,-1 0 1,0 0 0,7-20 0,-12 26-56,-1 1 1,0-1-1,0 0 0,-1 0 1,0 0-1,0-1 0,-1 1 1,0 0-1,-1 0 0,-1-10 0,1 15-59,1 0 0,-1 0 0,0 0-1,-1 0 1,1 0 0,0 1 0,-1-1 0,0 0-1,0 1 1,0-1 0,0 1 0,0 0-1,0-1 1,0 1 0,-1 0 0,1 1-1,-1-1 1,1 0 0,-1 1 0,0-1-1,0 1 1,0 0 0,0 0 0,0 0-1,0 0 1,-5-1 0,-1 1-59,-1 0 1,0 0-1,1 1 1,-1 0-1,1 1 1,-1 0-1,-13 3 0,10 0-61,12-3 161,4-1 35,25 0 216,-13-1-274,139-8 157,-62 2-53,123-8-83,-168 10-8,10 0 112,-46 3-250,4 0 53,-13 6 157,-7 7 111,-12 23-141,1 1 0,-23 74-1,17-31-51,20-67 69,0 1-1,0-1 0,2 0 0,-1 1 0,2 11 0,-1-22-9,0 0 0,0 1 0,0-1 1,1 0-1,-1 0 0,0 0 0,0 0 0,1 0 0,-1 1 0,1-1 0,-1 0 0,1 0 0,-1 0 0,1 0 1,0 0-1,0 0 0,-1-1 0,1 1 0,0 0 0,1 1 0,0-2-10,-1 1-1,0-1 1,0 0-1,0 1 1,0-1-1,0 0 1,0 0-1,1 0 1,-1 0-1,0 0 1,0 0-1,0 0 1,0-1-1,0 1 1,0 0-1,0-1 1,2 0-1,5-3 56,0 0-1,0-1 0,-1 0 1,10-9-1,-6 6-68,34-27 21,33-23 41,-62 47-100,-13 9-10,0-1-1,-1 1 1,1 0 0,0 0 0,0 1 0,1-1 0,-1 0 0,0 1 0,0 0 0,1 0 0,4-1 0,-7 2 24,0 0 0,0 0 1,-1 0-1,1 1 1,0-1-1,-1 0 0,1 0 1,0 1-1,-1-1 0,1 0 1,-1 1-1,1-1 0,0 1 1,-1-1-1,1 1 1,-1-1-1,1 1 0,-1-1 1,1 1-1,-1-1 0,0 1 1,1 0-1,-1-1 0,0 1 1,1 0-1,-1-1 1,0 1-1,0 0 0,0-1 1,0 1-1,1 0 0,-1-1 1,0 2-1,0 28-206,-1-21 209,0 12 23,1-16-6,-1 1 0,1 0 0,0-1 0,0 1 0,1-1 1,-1 1-1,1 0 0,0-1 0,1 1 0,-1-1 0,6 10 0,-6-13-4,0-1-1,0 0 0,0 0 1,0 0-1,1 0 1,-1 0-1,0 0 1,1-1-1,-1 1 0,0 0 1,1 0-1,-1-1 1,1 1-1,0-1 1,-1 0-1,1 1 0,-1-1 1,1 0-1,-1 0 1,1 0-1,0 0 1,-1 0-1,1 0 0,-1-1 1,1 1-1,-1 0 1,3-2-1,3 0 36,-1 0 1,1-1-1,-1 1 0,0-2 0,10-5 0,1-4 42,0-1 0,-1 0-1,25-29 1,39-58 23,-54 67-81,18-29 20,-3-1 0,-3-3 0,54-127 0,-62 126-97,24-65-99,-13 25-119,-40 108 252,-1-1 0,0 0 0,1 0 0,-1 0 0,0 1-1,0-1 1,0 0 0,0 0 0,1 0 0,-1 1-1,0-1 1,0 0 0,0 0 0,-1 0 0,1-1 0,0 2 7,0 0 1,-1 0-1,1 0 1,0-1-1,0 1 1,0 0-1,-1 0 1,1 0-1,0 0 1,0 0-1,0 0 1,-1 0-1,1 0 1,0 0-1,0-1 1,-1 1-1,1 0 1,0 0-1,0 0 1,-1 0-1,1 1 1,0-1-1,0 0 1,-1 0-1,1 0 1,0 0-1,0 0 1,-1 0-1,1 0 1,0 1-1,-3 0-24,1 0 1,-1 1-1,1-1 0,0 1 0,-1 0 0,-2 3 0,-2 4-17,0 0 0,1 1 0,0-1 0,1 1 0,-6 16 0,-17 56 19,18-50 28,-18 53 15,-49 178-180,68-225 250,2 0 1,-3 70-1,14-65-125,-5-42 59,1-1 1,0 1-1,0 0 1,0 0-1,0 0 1,0 0-1,0-1 1,0 1-1,1 0 1,-1 0-1,0 0 1,0-1-1,1 1 1,-1 0-1,0 0 1,1 0-1,-1-1 1,1 1-1,-1 0 1,1-1-1,0 2 1,0-2-1,-1 0 0,1 0 0,0 0 0,-1 0 0,1 0 1,-1 0-1,1 0 0,0 0 0,-1 0 0,1 0 0,-1 0 0,1 0 1,0-1-1,-1 1 0,1 0 0,-1 0 0,1-1 0,-1 1 1,1 0-1,-1-1 0,2 0 0,2-3 78,1-1 0,-1 1-1,8-11 1,8-11-10,39-41 0,-47 55-104,1 1-1,0 0 1,1 1-1,0 0 1,16-7-1,-18 13-208,-12 4 220,0 1 0,0-1 1,1 0-1,-1 0 0,0 0 1,0 0-1,0 0 0,1 0 1,-1 0-1,0 0 0,0 0 1,0 1-1,0-1 0,1 0 1,-1 0-1,0 0 0,0 0 1,0 0-1,0 1 0,0-1 1,0 0-1,1 0 0,-1 0 1,0 1-1,0-1 0,0 0 1,0 0-1,0 0 0,0 1 1,-4 20-279,2-12 305,2-8-19,-10 41-69,2 0-1,-6 87 1,14-126 108,0-1-1,0 1 1,1 0 0,-1-1 0,1 1-1,-1 0 1,1-1 0,0 1-1,0-1 1,2 5 0,-2-6-30,-1 0 1,1 0-1,0-1 1,0 1 0,0 0-1,-1 0 1,1-1-1,0 1 1,0 0 0,0-1-1,0 1 1,0-1-1,0 1 1,0-1 0,0 0-1,0 1 1,0-1-1,0 0 1,0 0 0,0 0-1,1 0 1,-1 0-1,0 0 1,0 0 0,0 0-1,0 0 1,0 0-1,2-1 1,7-4 42,0 1 1,0-1-1,0-1 0,-1 0 1,0 0-1,12-11 0,-7 6-7,116-96-8,-122 100-106,1 0-1,0 0 1,0 1 0,1 1-1,-1 0 1,19-7 0,-27 11 64,0 1 0,0 0-1,1 0 1,-1 0 0,0-1 0,0 1 0,0 0 0,0 0 0,0 1 0,0-1 0,0 0-1,0 0 1,0 0 0,0 1 0,0-1 0,0 1 0,0-1 0,0 1 0,0-1 0,0 1 0,0-1-1,0 1 1,0 0 0,-1-1 0,1 1 0,0 0 0,0 0 0,-1 0 0,1 0 0,-1-1 0,1 1-1,-1 0 1,1 0 0,-1 0 0,1 0 0,-1 0 0,0 0 0,0 1 0,1-1 0,-1 0-1,0 2 1,1 5-32,0 0 0,-1 1 0,0-1 0,-2 12 0,-1 8 34,-2-1-1,0 0 1,-2 0 0,-1-1 0,-14 31 0,13-37 40,-1-1 1,-1 0 0,-1 0 0,0-2-1,-2 1 1,0-2 0,-19 19-1,-19 14 539,37-39-131,12-9-70,8-6-192,57-32-189,-30 18 1,27-16-946,-2-3 0,100-85 0,-148 115 291,-1 0-1,0-1 0,8-13 1,-13 18 117,0 0 0,-1-1 1,0 1-1,0-1 0,0 0 1,0 1-1,-1-1 0,0 0 1,2-10-1,-3-6-1590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3:27.2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540 205 5632,'5'-8'2560,"12"16"-2208,1-5 1216,0 2-928,19-5 160,3 0-480,23-5-288,5 2-32,4-5 288,-9 8-192,-10-9 480,-3 9-320,-19-3-2080,-4 6 960</inkml:trace>
  <inkml:trace contextRef="#ctx0" brushRef="#br0" timeOffset="1">24 1 5632,'-24'0'2912,"29"0"-2624,4 5-224,14-5-384,3 3 192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3:28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318 607 2240,'0'-1'429,"-1"0"0,0 0 0,0 0 0,-1-1 428,1 1-428,0 0 0,0 0 0,0 0 0,0 0 0,0 1 0,0-1 0,-2 0 0,1 0-191,0 1 0,0-1 0,-1 1 0,1-1 0,0 1 0,0 0 0,-4 0 0,-1 0-221,-1 1 0,0 1 0,-11 3 0,14-4 342,-11 5-219,-1 0 0,1 1 0,1 1 1,-1 0-1,2 1 0,-18 13 0,7-4 95,15-12-174,2 1 0,-1 0 0,1 1 0,0 0 0,-8 9 0,14-13-45,-1-1 0,0 0 0,1 1 0,0 0 0,0 0 0,0-1 0,0 1 1,1 0-1,-1 1 0,1-1 0,0 0 0,0 0 0,1 0 0,-1 1 0,1-1 1,0 6-1,0-9 17,1 1 0,-1-1 0,0 0 0,1 1 0,-1-1 0,1 0 0,-1 0 0,1 0 0,-1 1 1,1-1-1,0 0 0,0 0 0,-1 0 0,1 0 0,0 0 0,0 0 0,0 0 0,0-1 0,0 1 1,0 0-1,1 0 0,-1-1 0,0 1 0,0-1 0,0 1 0,1-1 0,-1 1 0,0-1 0,1 0 1,-1 0-1,0 1 0,0-1 0,1 0 0,-1 0 0,0-1 0,1 1 0,-1 0 0,0 0 0,3-1 0,4-1 120,0 0-1,-1-1 0,1 0 1,14-7-1,6-5 32,0-1 0,-2-2 0,0-1 0,0-1 0,40-42 0,-65 61-177,0 0 1,0 0-1,0-1 1,0 1-1,0 0 1,0-1-1,0 1 1,0-1-1,-1 1 1,1-1-1,-1 1 1,1-1-1,-1 0 0,1 1 1,-1-1-1,0 0 1,0 1-1,0-3 1,0 3-26,0 0 1,-1 0 0,1 0-1,-1 0 1,1 0 0,-1 0-1,0 0 1,1 0 0,-1 0-1,0 0 1,0 0 0,1 0-1,-1 0 1,0 1-1,0-1 1,0 0 0,0 1-1,0-1 1,0 1 0,0-1-1,0 1 1,0-1 0,0 1-1,-1 0 1,-1-1 0,-7-1-115,3-1 312,7 2-168,0 1 1,0-1 0,0 0 0,1 0 0,-1 1-1,0-1 1,0 0 0,1 1 0,-1-1 0,0 0-1,1 0 1,-1 1 0,1-1 0,-1 1 0,1-1-1,-1 1 1,1-1 0,0 0 0,-1 1 0,1 0-1,-1-1 1,1 1 0,1-1 0,1-2-11,2-1-31,23-19-129,0-2 1,26-32 0,-26 22 204,34-58 1,14-43-42,27-44-481,-97 168 434,-5 10-25,0 0-1,0 0 1,0 0 0,0 0-1,0 0 1,1 0-1,-1 0 1,1 0 0,-1 0-1,1 1 1,0-1-1,-1 1 1,3-2 0,-3 3 60,-1 1 0,1-1 0,0 1 0,-1-1 0,1 1 0,-1 0 0,1-1 0,-1 1 0,1 0 1,-1-1-1,1 1 0,-1 0 0,0 0 0,1-1 0,-1 1 0,0 0 0,0 0 0,0-1 0,0 1 0,1 0 1,-1 0-1,0 0 0,0 0 0,0-1 0,-1 1 0,1 0 0,0 1 0,-6 102-68,-36 164 239,30-207-106,-90 381 170,2-174-150,-21-10 610,114-243-637,-40 71 1411,43-81-1319,-10 13 441,14-17-543,-1-1 1,0 1-1,0-1 1,1 0-1,-1 1 1,0-1-1,1 0 1,-1 1-1,0-1 1,0 0-1,0 0 1,1 0-1,-1 0 1,0 1-1,0-1 1,0 0-1,1-1 1,-1 1-1,0 0 1,0 0-1,0 0 1,1 0-1,-2-1 1,0 0-8,1 1-1,0-1 1,0 1 0,0-1 0,0 1-1,0-1 1,0 0 0,0 0 0,1 0-1,-1 1 1,0-1 0,0 0-1,1 0 1,-1 0 0,0 0 0,1 0-1,-1 0 1,0-3 0,-3-19 84,3 18-56,1-5-93,0 0 0,0 0 0,1 0-1,0 0 1,0 0 0,1 0 0,1 0-1,0 0 1,0 1 0,1 0 0,0-1-1,0 2 1,1-1 0,0 0 0,1 1 0,10-12-1,8-7-94,2 1 0,0 1 0,34-24 0,-57 47 121,18-15-402,22-18 580,85-52-1,-110 77-1076,1 1 0,38-13 0,-42 18-875,1 0 0,-1 1 0,1 1 0,26-1-1,-10 7-1255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3:31.5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0 995 2912,'0'-1'176,"0"0"1,0 0-1,0 0 1,1 0-1,-1 0 1,0 1 0,1-1-1,-1 0 1,0 0-1,1 0 1,-1 1-1,1-1 1,-1 0-1,1 1 1,-1-1-1,1 0 1,-1 1-1,1-1 1,0 1-1,0-1 1,-1 0-1,1 1 1,1-1-1,8-8 206,0-1 13,67-61 1168,16 5-737,-16 12-458,-35 24-325,-2-2 0,69-72-1,-76 61 104,-2 0 1,-2-2-1,-2-1 0,39-93 0,-62 132-222,-1-1 0,0 0 0,1-9 0,-3 10-201,-4 10 23,-7 20-154,-100 306 72,100-301 454,2 0-1,0 0 0,-6 53 1,13-75-12,1 0 0,0 0 0,0 1 0,3 11 0,-3-17-60,0 0 0,0 1 0,1-1 0,-1 0 0,0 1 0,1-1 0,0 0 1,-1 0-1,1 0 0,0 1 0,-1-1 0,1 0 0,0 0 0,0 0 0,0 0 0,0 0 0,0 0 0,0 0 0,0-1 1,0 1-1,1 0 0,-1-1 0,0 1 0,0 0 0,1-1 0,-1 0 0,0 1 0,2-1 0,1 0 24,0 0 0,0 0 0,0-1 0,0 1 0,0-1 0,0 0 0,0 0-1,-1-1 1,1 1 0,0-1 0,-1 0 0,0 0 0,5-3 0,6-5 11,-1 0 0,12-14 0,190-203 468,-127 121-674,64-80 266,-133 161-2,2-2 118,-1-1 0,-1 0 1,18-39-1,-27 47-74,-8 16-157,1-1-1,-1 0 0,0 0 0,0 0 1,0 0-1,-1 0 0,0 0 0,1-7 1,-22 24-736,15-8 690,-26 22 18,1 2 1,1 1-1,-28 39 1,-96 167 23,19 16 249,84-155 1606,112-149-421,-51 43-1496,12-11-118,1 1 1,47-30 0,-69 50 136,-1-1-1,0 0 1,0 1 0,0-1-1,1 1 1,-1-1 0,0 1-1,0 0 1,1-1 0,-1 1-1,0 0 1,1 0 0,-1 0-1,0 0 1,1 0 0,-1 0-1,0 0 1,1 0 0,-1 1-1,0-1 1,1 1 0,-1-1-1,0 1 1,0-1 0,1 1-1,-1 0 1,0-1 0,2 2-1,0 2-23,1 0 0,-1 0 0,0 1 0,0-1 0,0 1 0,2 4 0,5 10 3,-5-12 48,0 0 0,0-1 0,0 1 0,1-1-1,0 0 1,0-1 0,1 1 0,0-1 0,13 8 0,0-3 75,1 0 0,38 12 0,-53-20-19,0 0-1,1-1 1,-1 0 0,0 0-1,1-1 1,-1 1-1,0-1 1,1-1 0,-1 1-1,0-1 1,1 0 0,-1-1-1,0 1 1,11-6 0,-10 4-39,0-1 1,0 1-1,-1-2 0,1 1 1,-1-1-1,-1 0 1,1 0-1,-1 0 1,1-1-1,-1 0 0,-1 0 1,1 0-1,-1-1 1,-1 0-1,1 1 1,-1-1-1,0-1 0,0 1 1,-1 0-1,0-1 1,0 1-1,-1-1 1,0 1-1,-1-1 0,1 0 1,-1 1-1,-2-10 1,2 16-52,0 0 1,0 0 0,0-1-1,0 1 1,0 0 0,-1 0-1,1 0 1,0 0 0,-1-1-1,1 1 1,-1 0 0,1 0-1,-1 0 1,0 0 0,1 0-1,-2-1 1,1 2 10,1 0 1,-1-1 0,1 1-1,-1 0 1,0 0-1,1-1 1,-1 1 0,1 0-1,-1 0 1,1 0-1,-1 0 1,0 0 0,1 0-1,-1 0 1,1 0-1,-1 0 1,0 0 0,1 1-1,-1-1 1,1 0-1,-1 0 1,1 0-1,-1 1 1,-3 1-19,1 0-1,-1 1 1,1-1 0,0 1-1,0 0 1,0 0 0,-3 4-1,3-3 6,-1 1-1,1 0 0,0 0 0,1 1 0,-1-1 0,1 0 1,0 1-1,0 0 0,1-1 0,0 1 0,0 0 0,0 0 1,1-1-1,0 9 0,0-9 55,0-1 0,1 0-1,-1 1 1,1-1 0,0 1 0,1-1-1,-1 0 1,1 0 0,-1 1 0,1-1 0,1 0-1,-1-1 1,0 1 0,1 0 0,0-1-1,0 1 1,0-1 0,5 4 0,-2-3-17,-1 0 0,1 0 1,0-1-1,0 0 0,0 0 0,7 2 1,-10-4-269,1 0-1,0-1 1,-1 1 0,1-1 0,0 0 0,0 0 0,-1 0 0,1 0 0,0-1-1,0 1 1,6-3 0,-8 2-17,-1 1 0,0-1-1,1 0 1,-1 1 0,0-1-1,0 0 1,1 0 0,-1 0-1,0 0 1,0 0 0,0 0-1,0 0 1,0-1 0,0 1 0,0 0-1,-1 0 1,1-1 0,0 1-1,-1-1 1,1 1 0,-1 0-1,0-1 1,1 1 0,-1-1-1,0 1 1,0-4 0,0-5-1866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3:31.8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22 256 6240,'-22'-5'2816,"40"-1"-2464,9-3 192,4 4-384,23-15 0,5 5-96,26-13 32,-3 5-64,34-14 256,0 6-160,5-2 448,-13 13-320,-13 5-3712,-18 6 1856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3:35.4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125 805 2816,'-29'0'917,"28"0"-887,0 0 0,0 0-1,0 0 1,0 0 0,0 0-1,0 0 1,0 0 0,0 0-1,0 0 1,0 1 0,0-1-1,0 0 1,0 1 0,0-1-1,1 1 1,-1-1 0,-2 2-1,-5 4 2631,16-5-1522,15-3 157,8-7-733,-1-1 1,-1-2 0,0-1-1,0-1 1,41-29 0,-67 42-618,0-1 1,0 0 0,0 1 0,1-1 0,4 0 0,-8 2 43,1 0 0,-1 0 0,0-1 1,1 1-1,-1 0 0,1 0 1,-1 0-1,0 0 0,1 0 0,-1 0 1,1 1-1,-1-1 0,1 0 0,-1 0 1,0 0-1,1 0 0,-1 0 0,0 1 1,1-1-1,-1 0 0,0 0 1,1 1-1,-1-1 3,1 1 1,-1-1 0,0 1-1,0 0 1,0-1-1,1 1 1,-1 0 0,0-1-1,0 1 1,0 0-1,0-1 1,0 1-1,0-1 1,0 1 0,0 0-1,-1-1 1,1 1-1,0 0 1,-1 0 0,-20 52 204,-113 240 160,113-243-243,-145 294 2940,158-329-2291,8-25 1111,4-10-1759,16-39-56,2 1-1,43-78 1,-19 55-288,107-143-1,-34 57-52,-82 109 284,47-68-479,-82 124 439,-1-1 0,1 1-1,0 0 1,0 0 0,0 1-1,0-1 1,0 0 0,0 1 0,1-1-1,-1 1 1,0-1 0,1 1-1,2-1 1,-4 2 25,0 0 0,-1 0 1,1 0-1,0 0 0,0 0 0,-1 0 0,1 0 1,0 0-1,0 0 0,-1 0 0,1 0 0,0 0 1,0 1-1,-1-1 0,1 0 0,0 1 0,-1-1 1,2 1-1,-1 0 5,0 1 1,0-1 0,0 0-1,0 0 1,0 1 0,0-1-1,0 0 1,0 1 0,-1-1-1,1 1 1,-1-1 0,1 3 0,1 5 39,0 1 0,-1 0 0,0-1 0,-1 1 0,0 0 1,0 0-1,-4 17 0,-19 70 199,19-86-245,0 3 25,0-1 0,-2-1 1,0 1-1,-13 21 0,14-26 54,-1 0 1,0-1 0,0 0 0,-1 1-1,0-2 1,0 1 0,-13 8-1,18-14 17,-1 0 0,0 0 0,1 0 0,-1 0 0,0 0 0,0 0 0,0-1 0,0 1 0,0-1 0,0 0 0,0 0 0,0 0 0,-3-1 0,5 1-68,0 0 0,0 0 0,0 0 1,0-1-1,0 1 0,0 0 0,0 0 0,0-1 0,1 1 0,-1-1 0,0 1 1,0-1-1,0 1 0,1-1 0,-1 1 0,0-1 0,0 0 0,1 1 0,-1-1 0,1 0 1,-1 0-1,1 1 0,-1-1 0,1 0 0,-1 0 0,1 0 0,0 0 0,-1 0 0,1 1 1,0-1-1,0 0 0,0 0 0,-1 0 0,1 0 0,0 0 0,0 0 0,1 0 0,-1 0 1,0 0-1,0 0 0,0 0 0,1-1 0,0 0-41,0 0 0,0 0 1,0 0-1,0 0 0,0 0 0,1 0 0,-1 0 0,0 0 0,1 0 1,0 1-1,-1-1 0,1 1 0,0-1 0,0 1 0,0 0 0,0 0 1,0 0-1,4-2 0,4 0-41,0 0 1,21-4-1,2 0 66,49-24-70,-28 9 139,-9 5-11,55-19-55,154-79 1,-219 97 31,-21 13-118,-11 4-94,-5 4-134,-192 143 265,176-134 24,1 1 0,0 1 0,-25 26 0,41-39 35,1-1 1,-1 1-1,0-1 1,1 1 0,-1 0-1,1-1 1,0 1-1,-1-1 1,1 1-1,-1 0 1,1-1 0,0 1-1,-1 0 1,1 0-1,0-1 1,0 1-1,0 0 1,0 0 0,0-1-1,-1 1 1,1 0-1,0 0 1,1-1-1,-1 1 1,0 1-1,1-1 14,-1 0-1,1-1 0,0 1 1,-1 0-1,1-1 0,0 1 1,0-1-1,0 1 0,-1-1 1,1 0-1,0 1 0,0-1 1,0 0-1,0 0 0,0 1 1,0-1-1,1 0 0,6 0 98,1 1 0,-1-2 0,12-1 0,-4 0-59,0-2 0,1 0 0,-2-1 0,1-1 0,0 0 0,-1-1 0,-1 0 0,28-19 0,-17 7-102,-1-1 0,0-1 0,36-42 0,-39 40-366,-21 23 399,0 0 0,0 0 0,0 0 0,0 0 0,0 0 0,0 0 0,0 0 0,0 0 0,1 0 0,-1 0 0,0 0 0,0 0 0,0 0 0,0 0 0,0 0 0,0 0 0,0 0 0,0 0 0,0 1 0,0-1 0,0 0 0,0 0 0,0 0 0,1 0 0,-1 0 1,0 0-1,0 0 0,0 0 0,0 0 0,0 0 0,0 0 0,0 1 0,0-1 0,0 0 0,0 0 0,0 0 0,0 0 0,0 0 0,0 0 0,0 0 0,0 0 0,0 0 0,0 0 0,0 1 0,0-1 0,0 0 0,0 0 0,-1 0 0,1 0 0,0 0 0,0 0 0,0 0 0,0 0 0,0 0 0,0 0 0,0 0 0,0 0 0,0 1 0,0-1 1,0 0-27,-4 14-66,0 0 0,0 0 0,-11 22 0,-7 20 53,19-47 66,1-5 2,1 1-1,-1 0 1,1 1 0,0-1-1,1 0 1,-1 6-1,1-10-6,0 1 0,0-1 0,1 0 0,-1 0 0,0 1 0,1-1 0,-1 0-1,1 0 1,-1 1 0,1-1 0,0 0 0,-1 0 0,1 0 0,0 0 0,0 0 0,0 0 0,0 0-1,0 0 1,0 0 0,0-1 0,0 1 0,0 0 0,0 0 0,0-1 0,1 1 0,-1-1-1,0 1 1,0-1 0,3 1 0,0-1 21,0 1 0,0-1 0,0 1 0,0-1 0,0 0 0,0-1 0,0 1 0,0-1 0,0 0 0,0 0 0,0 0 0,0 0 0,0-1 0,0 1 0,3-4 0,8-3 30,-2-1 1,19-16-1,-12 10-24,47-38-86,27-20-79,-89 70-111,-5 3 227,0 0 0,0 0-1,0 0 1,0 0 0,0 0 0,0 0-1,0 0 1,0 0 0,0 0-1,0 0 1,0 0 0,0 0-1,0 0 1,0 0 0,0 0 0,0 0-1,0 1 1,0-1 0,0 0-1,0 0 1,0 0 0,0 0 0,0 0-1,0 0 1,0 0 0,0 0-1,0 0 1,0 0 0,0 0 0,0 0-1,0 0 1,0 0 0,0 0-1,1 0 1,-1 0 0,0 0-1,0 0 1,0 0 0,0 0 0,0 0-1,0 0 1,0 0 0,0 0-1,0 0 1,0 0 0,0 0 0,0 0-1,0 0 1,0 0 0,0 0-1,0-1 1,0 1 0,0 0 0,0 0-1,0 0 1,0 0 0,0 0-1,4 12-179,16 35 202,-14-31-66,1 0 0,14 23 1,-18-33 78,1 0 1,0-1-1,0 0 0,1 0 1,0 0-1,9 7 1,-11-10-12,0 0 1,1 0-1,0 0 1,-1 0 0,1-1-1,0 1 1,0-1 0,0 0-1,0-1 1,0 1-1,0-1 1,6 1 0,10-1 96,0-1 0,0-1 0,0-1 0,29-8 0,-38 8-104,0-1 0,-1 0-1,0 0 1,0-1 0,0-1 0,-1 1-1,1-2 1,-1 1 0,15-16-1,-8 5 36,-1-1-1,-1-1 0,17-28 0,28-66 103,9-15-50,-22 57-91,24-39-14,-48 74 18,-13 23-85,-1 1-1,-1-1 0,0-1 0,-1 1 1,0-1-1,6-23 0,-12 37 67,0 0 1,-1 0-1,1 0 0,0 1 0,0-1 1,0 0-1,0 0 0,-1 0 0,1 0 1,0 0-1,0 0 0,0 0 0,-1 0 1,1 0-1,0 0 0,0 0 0,0 0 1,-1 0-1,1 0 0,0 0 1,0 0-1,0 0 0,-1 0 0,1 0 1,0 0-1,0 0 0,0 0 0,-1 0 1,1 0-1,0 0 0,0 0 0,0 0 1,0-1-1,-1 1 0,1 0 0,0 0 1,0 0-1,0 0 0,0 0 0,0-1 1,-1 1-1,1 0 0,0 0 0,0 0 1,0-1-1,0 1 0,0 0 1,0 0-1,0 0 0,0-1 0,0 1 1,0 0-1,0 0 0,0 0 0,0-1 1,0 1-1,0 0 0,0 0 0,0 0 1,0-1-1,0 1 0,0 0 0,0 0 1,-20 16-227,12-8 158,-9 7 67,1 1 0,1 0 1,0 1-1,1 1 0,1 0 0,1 1 1,0 0-1,1 1 0,2 0 1,0 0-1,-8 29 0,0 14-6,3 0 0,-11 105 0,23-145 115,0-1 0,2 0 0,3 35 0,-2-33 135,-1-24-243,0 0 0,0 0 0,0 0-1,0 1 1,0-1 0,0 0 0,0 0 0,0 0 0,0 0 0,0 1-1,1-1 1,-1 0 0,0 0 0,0 0 0,0 0 0,0 1 0,0-1-1,0 0 1,0 0 0,1 0 0,-1 0 0,0 0 0,0 0 0,0 1-1,0-1 1,0 0 0,1 0 0,-1 0 0,0 0 0,0 0 0,0 0-1,0 0 1,1 0 0,-1 0 0,0 0 0,0 0 0,0 0 0,1 0-1,-1 0 1,0 0 0,0 0 0,0 0 0,0 0 0,1 0 0,-1 0-1,0 0 1,0 0 0,1 0 0,-1 0-110,1-2 33,-1 1 0,1 0 0,0 0 0,-1 0 0,0-1 1,1 1-1,-1 0 0,0-1 0,1 1 0,-1 0 0,0-1 0,0 1 1,0-2-1,-2-22-585,1 20 512,-2-17-35,-1-1 1,-1 1-1,-2 0 0,0 1 1,-1-1-1,-1 1 1,-1 1-1,-14-23 1,2 15-245,17 22 265,0 0 0,0 0 0,-6-12-1,10 18 170,1 0 1,0 0-1,0 0 0,0-1 0,-1 1 1,1 0-1,0 0 0,0-1 0,0 1 0,-1 0 1,1 0-1,0-1 0,0 1 0,0 0 0,0 0 1,0-1-1,0 1 0,0 0 0,0-1 1,0 1-1,0 0 0,0 0 0,0-1 0,0 1 1,0 0-1,0-1 0,0 1 0,0 0 0,0 0 1,0-1-1,0 1 0,0 0 0,1 0 1,-1-1-1,0 1 0,0 0 0,0 0 0,0-1 1,1 1-1,-1 0 0,0-1 0,9 3 32,-7-2-26,165 9 582,-106-8-587,73 11 0,-112-9-70,0 1-1,-1 1 1,1 1-1,-1 1 1,0 1-1,25 13 1,-38-16 131,-1-1-1,1 2 1,-1-1 0,0 1-1,-1-1 1,1 2 0,-1-1 0,-1 1-1,1 0 1,-1 0 0,0 1-1,-1-1 1,0 1 0,0 0-1,0 0 1,-1 1 0,0-1 0,2 16-1,-3-16 45,-1 1 0,0 0 0,0 0 0,-1 1 0,0-1 0,-1 0 0,0 0 0,0 0 0,-6 16 0,0 1 947,7-26-1045,0 0 0,0 0 0,0 0 0,-1 0 0,1 0 0,0 0 0,0 0 0,0 1 0,0-1 0,0 0-1,0 0 1,0 0 0,0 0 0,0 0 0,0 0 0,0 0 0,0 0 0,-1 0 0,1 0 0,0 0 0,0 0 0,0 0 0,0 0 0,0 0 0,0 0 0,0 0-1,0 0 1,0 0 0,0 0 0,-1 0 0,1 0 0,0 0 0,0 0 0,0 0 0,0 0 0,0 0 0,0 0 0,0 0 0,0 0 0,0 0 0,0-1 0,0 1-1,0 0 1,-1 0 0,1 0 0,0 0 0,0 0 0,0 0 0,-2-11-727,6-15-803,1 8 864,0-6-244,31-131-1044,-33 143 1879,0-1-114,1 0 0,0 0 1,10-19-1,-13 30 169,0 0 0,0-1 0,1 1 0,-1 0 0,1-1 0,-1 1 1,1 0-1,0 0 0,0 1 0,0-1 0,0 0 0,0 1 0,1-1 0,-1 1 1,0-1-1,1 1 0,-1 0 0,1 0 0,-1 0 0,1 1 0,0-1 0,-1 1 1,6-1-1,12 2-308,1 1 0,-1 1 0,24 7 0,7 1-33,-49-11 343,23 4-146,0 1 1,0 1-1,-1 1 1,25 11-1,-46-17 158,0 0 0,0 1 0,0 0 0,-1 0 0,1 0-1,0 0 1,-1 0 0,1 0 0,-1 1 0,0-1 0,4 6-1,-5-6 87,-1 0-1,1 0 0,0 0 1,-1 0-1,1 0 0,-1 1 1,1-1-1,-1 0 0,0 0 1,0 1-1,0-1 0,0 0 1,-1 0-1,1 0 0,-1 1 1,1-1-1,-2 4 0,-2 2 310,1-1 0,-1 1-1,0-1 1,-1 0-1,-8 10 1,-32 34 1044,30-35-1072,-9 8 245,16-17-444,1 1 0,-1 0-1,1 0 1,1 0 0,-1 1-1,1 0 1,1 0 0,-9 19 0,14-27-146,-1-1 0,1 1 0,0 0 1,0 0-1,0 0 0,0-1 0,0 1 1,0 0-1,0 0 0,0 0 0,0-1 1,0 1-1,0 0 0,0 0 0,0 0 1,1 0-1,-1-1 0,0 1 0,1 0 1,-1-1-1,1 1 0,-1 0 0,1 1 1,1-1 25,-1 0-1,1 0 1,-1 0 0,1 0 0,-1 0 0,1 0 0,0 0 0,-1-1 0,1 1 0,3 0 0,4 1 121,0-1 1,0 0 0,13-1 0,8-1 34,1-1 1,52-12-1,58-26-163,-105 27-274,40-20-1,-53 18-261,-23 15 437,0 9 1,-5-8 51,5-1 7,0 0 1,0 0-1,0 0 0,0 0 0,0 1 1,0-1-1,0 0 0,0 0 0,0 0 1,0 0-1,0 0 0,0 0 0,0 0 1,0 0-1,0 0 0,0 0 0,0 0 1,0 0-1,0 0 0,0 0 0,0 0 1,0 0-1,0 0 0,0 0 0,0 0 1,0 0-1,0 0 0,0 0 0,0 1 298,5-6 12,12-22-47,-2 1 0,-1-2 1,17-48-1,-8 19-42,-1 7-75,2 2 0,37-57 0,-30 59-217,22-34-390,45-89 1,-92 152-100,-6 17 554,0 0 0,0 0 0,0 1-1,0-1 1,-1 0 0,1 0 0,0 0 0,0 0 0,0 0 0,0 0 0,0 0 0,0 0 0,0 0 0,0 0 0,-1 0 0,1 0 0,0 0-1,0 0 1,0 0 0,0 0 0,0 0 0,0 0 0,0 0 0,0 0 0,-1 0 0,1 0 0,0 0 0,0 0 0,0 0 0,0 0 0,0-1-1,0 1 1,0 0 0,0 0 0,0 0 0,0 0 0,-1 0 0,1 0 0,0 0 0,0 0 0,0 0 0,0 0 0,0-1 0,0 1 0,0 0-1,0 0 1,0 0 0,0 0 0,0 0 0,0 0 0,0 0 0,0 0 0,0-1 0,0 1 0,0 0 0,0 0 0,0 0 0,0 0 0,0 0-1,0 0 1,0 0 0,0 0 0,0-1 0,0 1 0,-7 4-62,0 0-1,0 0 0,0 0 1,1 1-1,0 0 1,-6 6-1,3-4 39,-8 8-33,0 0 0,-29 34 0,23-17 78,1 1 0,1 0-1,-29 66 1,28-45-15,3 0 0,-14 60 0,25-83 46,-12 60 168,19-80-146,-1 0 0,2 0 0,0 0 0,0-1 0,0 1 0,3 12 0,-2-19-10,0-1 0,0 1 0,0 0 0,1-1 0,-1 1 0,1-1 1,0 1-1,2 2 0,-3-4-14,1 0 0,-1-1 1,1 1-1,0-1 0,-1 1 1,1-1-1,0 0 0,0 0 1,0 0-1,0 0 0,0 0 1,0 0-1,0 0 0,0-1 1,3 2-1,6-1 63,0 0 1,1 0-1,-1-1 0,0-1 1,1 0-1,-1 0 0,0-1 1,12-3-1,-2-2-34,0 0 0,-1-1 1,23-12-1,-25 10-65,0 0 0,-1-1 0,-1-1 1,0-1-1,0 0 0,-2-1 0,1 0 1,-2-1-1,0-1 0,13-20 0,-24 31-25,1 1 0,-1 0 0,0-1 0,0 0-1,-1 1 1,2-9 0,-3 13 7,1-1 1,-1 0-1,0 1 0,0-1 0,0 0 1,0 1-1,0-1 0,0 1 0,0-1 1,-1 0-1,1 1 0,0-1 0,0 0 1,0 1-1,-1-1 0,1 0 0,0 1 1,-1-1-1,1 1 0,0-1 0,-2 0 1,1 0-13,0 1 0,0 0 1,0-1-1,0 1 0,0 0 1,0 0-1,0 0 0,0 0 1,0 0-1,0 0 0,0 0 1,0 0-1,0 0 0,0 0 1,0 0-1,0 0 0,0 1 1,0-1-1,-1 1 0,-8 3-52,1 1 0,-1-1 0,1 2 0,0-1 0,-9 9 0,-43 37 33,53-44 98,0 1 0,0 0 0,1 0 1,1 0-1,-1 1 0,-6 13 0,12-20-13,-1 1 1,1-1-1,0 0 1,0 1-1,0-1 1,1 1-1,-1-1 0,0 1 1,1-1-1,0 1 1,0 0-1,-1-1 1,2 1-1,-1 0 1,0-1-1,0 1 1,1-1-1,-1 1 0,1-1 1,0 1-1,0-1 1,0 1-1,0-1 1,0 0-1,1 1 1,-1-1-1,1 0 0,-1 0 1,1 0-1,0 0 1,0 0-1,3 2 1,2 0 24,0 1 0,0-1 0,1 0 0,0-1 1,0 0-1,0 0 0,0-1 0,10 2 0,69 8 210,-61-11-650,-1 0 1,0-2-1,47-7 0,24-15-6668,-51 9 3823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3:37.0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1 127 3072,'4'-11'798,"-3"9"-374,-1 0 0,1 0 0,0 1 0,0-1 1,0 0-1,0 0 0,0 0 0,0 0 0,0 1 0,1-1 0,-1 1 0,1-1 1,2-2-1,6 39 1522,24 73-590,31 86-60,-48-152-923,2 0 0,35 58 0,-29-61-78,35 57 290,-51-81-436,15 19 1,-15-23-33,-1 2 0,9 15 0,-11-13-98,-6-13-4,1 0-1,-1 0 0,1 0 0,-1-1 0,1 1 0,0 0 0,0-1 0,0 1 1,0 0-1,0-1 0,0 1 0,2 1 0,-2-2 61,-1-1-45,0 0 0,0 0-1,0 0 1,0 0 0,0 0 0,0 0 0,0 1 0,0-1 0,0 0-1,0 0 1,0 0 0,0 0 0,0 0 0,0 0 0,0 0 0,0 1-1,0-1 1,0 0 0,0 0 0,0 0 0,0 0 0,0 0 0,0 0-1,0 0 1,0 0 0,0 1 0,0-1 0,0 0 0,0 0-1,0 0 1,0 0 0,0 0 0,0 0 0,0 0 0,1 0 0,-1 0-1,0 0 1,0 0 0,0 0 0,0 0 0,0 1 0,0-1 0,0 0-1,0 0 1,1 0 0,-1 0 0,0 0 0,0 0 0,0 0 0,0 0-1,0 0 1,0 0 0,0 0 0,1 0 0,-1 0 0,0 0 0,0-1-1,0 1 1,0 0 0,8-7 605,7-16-357,-5 3-51,0-2 1,14-42-1,-13 32-168,69-201-102,-61 182 41,3 0-1,40-68 0,-41 85 4,1 1-1,2 1 1,1 1-1,31-28 1,30-19-1985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3:48.8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265 758 1888,'-1'-6'5872,"1"6"-5819,-9-1 152,1 1 0,0 0 0,0 1 0,-1 0 0,1 0 0,-10 3 0,5 1-140,0 1 0,1 1 0,0-1 0,0 2-1,0 0 1,1 0 0,0 1 0,1 0 0,-16 19 0,19-20-59,0 1 0,1 0 0,0 0 0,0 1-1,1 0 1,0 0 0,1 0 0,0 0 0,1 1 0,0 0-1,0-1 1,-1 17 0,4-21 35,0-1 0,0 0 1,0 1-1,1-1 0,0 0 0,0 1 1,0-1-1,3 7 0,-3-10-6,-1 0 1,1 0-1,1 0 0,-1 0 1,0-1-1,0 1 0,1 0 1,-1 0-1,1-1 0,-1 1 1,1-1-1,0 1 1,0-1-1,-1 0 0,1 0 1,0 0-1,0 0 0,0 0 1,0 0-1,0 0 0,1-1 1,1 1-1,1 0 32,0-1 0,0 0 0,0 0 1,0 0-1,-1 0 0,1-1 0,0 0 0,0 0 0,-1 0 0,1-1 1,0 1-1,-1-1 0,0 0 0,1-1 0,-1 1 0,0-1 0,0 0 1,0 0-1,-1 0 0,1 0 0,-1 0 0,6-7 0,4-8 62,-1 1 1,0-2-1,16-35 0,-20 37-30,10-23 57,-1-2 0,-3 0 0,-1-1 1,-2 0-1,-1-1 0,4-71 0,-11 55-412,-7-79 0,0 103 41,3 34 143,1-1 1,-1 1-1,0 0 1,0 0 0,0-1-1,0 1 1,0 0 0,0 0-1,-1 0 1,1 0 0,-2-2-1,2 5 33,0-1 1,1 0-1,-1 0 0,1 0 0,-1 0 0,1 1 0,-1-1 0,0 0 0,1 0 1,-1 1-1,1-1 0,-1 1 0,1-1 0,0 0 0,-1 1 0,1-1 1,-1 1-1,1-1 0,0 1 0,-1-1 0,1 1 0,-4 7-82,1 0 14,0 0-1,0 0 1,1 0 0,0 0 0,1 1 0,-1-1 0,1 13-1,-1-3 97,-2 30 63,3 0-1,4 57 1,-1-43 87,-1-34-3,7 55-1,-2-50-33,16 68 31,-18-85 0,1-1-1,1 1 0,0-1 0,10 16 0,-13-27-69,0 0-1,0 0 1,0 0 0,0 0-1,1-1 1,-1 1-1,1-1 1,0 0-1,0 0 1,0-1 0,0 1-1,1-1 1,-1 0-1,1 0 1,0 0 0,-1-1-1,1 1 1,0-1-1,0 0 1,0-1-1,0 1 1,0-1 0,0 0-1,-1 0 1,1-1-1,0 1 1,0-1-1,0 0 1,5-2 0,6-3 52,-1 0 1,0 0-1,0-2 1,0 0-1,-1 0 1,0-2-1,-1 0 1,16-15-1,-15 13 6,-1-2 1,0 0-1,-1 0 1,-1-1-1,0-1 0,-1 0 1,8-18-1,-16 29-101,0 0 0,0 0-1,-1 0 1,0 0 0,0 0 0,0 0 0,0 0-1,-1 0 1,0 0 0,0 0 0,0-1-1,-1 1 1,0 0 0,-2-8 0,2 10-59,0 1 0,0-1-1,0 1 1,0 0 0,-1 0 0,1 0 0,-1-1 0,0 1 0,1 1 0,-1-1 0,0 0 0,0 0-1,0 1 1,0-1 0,0 1 0,0-1 0,-1 1 0,1 0 0,0 0 0,-1 0 0,1 0 0,-1 1-1,1-1 1,-1 0 0,0 1 0,1 0 0,-1 0 0,1 0 0,-1 0 0,1 0 0,-4 1 0,2-1-36,0 1 1,0 1 0,0-1-1,0 0 1,0 1 0,0 0-1,1 0 1,-1 0 0,0 0-1,1 1 1,0-1 0,0 1-1,-1 0 1,1 0 0,-3 5-1,1-2 6,0 0 0,1 0-1,0 1 1,0 0 0,1 0-1,0 0 1,-5 15 0,6-12 63,1 0 0,0 0 1,0 0-1,1 0 0,0 0 1,1 1-1,0-1 1,0 0-1,1 0 0,1-1 1,0 1-1,5 11 0,-6-13 68,1-2-1,1 1 0,-1 0 0,1-1 0,0 1 0,1-1 0,0 0 0,0 0 0,0-1 0,0 0 0,1 0 0,0 0 1,0 0-1,0-1 0,1 0 0,12 6 0,-14-9-18,1 1 1,0 0 0,-1-1-1,1 0 1,0-1-1,-1 1 1,1-1-1,0 0 1,0-1-1,0 1 1,8-3 0,-5 1 2,-1-1 0,0 0 0,0 0 1,0-1-1,-1 0 0,15-10 0,-1-4 153,0-1-1,-1 0 0,28-38 1,-47 56-186,16-20 83,-1 0 0,-1-2 0,13-26 0,-18 6-176,-10 42 13,1 0 1,0 0-1,-1 0 0,1 0 0,0 0 0,0 0 1,0 0-1,0 0 0,0 0 0,0 0 0,0 0 1,0 1-1,0-1 0,0 0 0,1 1 0,-1-1 0,0 1 1,2-1-1,2 0 45,0 0 1,-1 1 0,1 0-1,-1 0 1,1 0-1,9 2 1,-11-2 8,0 1 1,-1-1-1,1 1 1,0 0-1,0 0 1,-1 0-1,1 1 1,-1-1-1,1 0 1,-1 1-1,1 0 1,-1-1-1,2 3 1,-1 0 11,0 0 0,-1 1 1,1-1-1,-1 0 0,0 1 1,0-1-1,-1 1 0,1 0 1,-1 0-1,0-1 0,0 1 1,-1 0-1,0 0 0,1 0 1,-2 7-1,1 13-7,-1-3 9,1-1-1,6 37 0,-5-52 28,0-1 1,0 1-1,1-1 1,0 1-1,0-1 0,0 0 1,1 0-1,0 0 1,0 0-1,0 0 1,0-1-1,1 1 1,0-1-1,0 0 0,5 5 1,-6-8 3,-1 0-1,1 1 1,0-1 0,-1 0-1,1-1 1,0 1 0,-1 0 0,1-1-1,0 1 1,0-1 0,0 0-1,0 0 1,-1 0 0,1 0 0,0-1-1,0 1 1,0-1 0,-1 1-1,1-1 1,0 0 0,-1 0 0,6-3-1,5-3 86,1-1 0,23-18-1,-35 25-102,46-40 112,-1-1 0,47-57 0,-85 90-120,10-14-131,33-49-1,-50 67-35,-5 9-8,0 19-37,2-4 87,-1-9 160,-1 10-50,0 0-1,1 1 1,1-1 0,2 22-1,-1-16 25,0-22-1,-1 1-1,2 0 1,-1 0-1,0 0 1,2 6-1,2 4 9,-1-1 59,1-1 1,8 18 0,-11-29-70,-1-1-1,1 0 1,0 0 0,0 1 0,0-1 0,0 0-1,1 0 1,-1 0 0,0 0 0,0 0-1,1-1 1,-1 1 0,0 0 0,1 0 0,-1-1-1,1 1 1,-1-1 0,1 1 0,-1-1-1,1 0 1,-1 0 0,1 0 0,-1 0 0,2 0-1,0 0 12,0 0 0,-1 0 0,1-1 0,0 1 0,-1-1 0,1 1 0,-1-1-1,1 0 1,-1 0 0,1 0 0,-1-1 0,4-2 0,2-3 3,0-1 1,-1 0-1,0 0 1,0-1 0,-1 0-1,0 0 1,-1 0-1,7-17 1,-11 25-26,16-37 72,-4 11 40,17-29-1,23-38-117,-40 75-246,-11 13-184,-3 13 316,1-1 82,0 24-6,-4 35 0,3-54 64,0-1 0,1 1-1,1 0 1,2 17 0,13 44-8,-14-68 26,-1 1 0,1-1-1,0 0 1,4 8-1,-5-11-23,-1 0-1,1-1 0,-1 1 0,1 0 1,0 0-1,-1 0 0,1 0 0,0-1 1,-1 1-1,1 0 0,0 0 0,0-1 1,0 1-1,0-1 0,0 1 0,0-1 1,0 1-1,0-1 0,0 0 0,0 1 1,0-1-1,0 0 0,0 0 0,0 0 1,0 0-1,0 0 0,1 0 0,4-2 24,-1 0 0,0-1 0,-1 1 0,1-1 0,0 0 0,-1-1 0,1 1-1,-1-1 1,0 0 0,-1 0 0,5-6 0,6-8 58,15-27 0,-25 38-87,14-23 89,-2-1 0,19-49 0,-34 76-117,0-1 0,-1 0 0,0 1 1,1-1-1,-1 0 0,-1-4 0,0-3-303,1 11 316,1 1 0,-1 0-1,0 0 1,0-1 0,0 1-1,0 0 1,0 0 0,1 0-1,-1-1 1,0 1 0,0 0-1,0 0 1,1 0 0,-1 0-1,0-1 1,0 1 0,1 0-1,-1 0 1,0 0 0,0 0-1,1 0 1,-1 0 0,0 0-1,0 0 1,1 0 0,-1 0-1,0 0 1,0 0 0,1 0-1,-1 0 1,0 0 0,1 0-1,-1 0 1,0 0-1,0 0 1,1 0 0,-1 1-1,0-1 1,0 0 0,0 0-1,1 0 1,-1 1 0,6 0-100,38 1-46,59 10 0,-57-5 141,62 1 0,-104-8-4,20 2 154,-23-2-136,-1 0-1,0 0 1,0 0-1,0 0 1,1 0 0,-1 0-1,0 1 1,0-1 0,0 0-1,1 0 1,-1 0-1,0 0 1,0 0 0,0 0-1,0 1 1,1-1-1,-1 0 1,0 0 0,0 0-1,0 0 1,0 1-1,0-1 1,0 0 0,1 0-1,-1 0 1,0 1-1,0-1 1,0 0 0,0 0-1,0 0 1,0 1 0,0-1-1,0 0 1,0 1-1,-1-1 0,1 1-1,-1 0 1,1 0-1,-1 0 1,1 0-1,-1 0 1,0-1 0,0 1-1,1 0 1,-1-1-1,0 1 1,-1 0-1,-11 10 3,1 0 0,1 1 0,0 0-1,0 1 1,2 0 0,-12 20 0,13-19-7,0 0 0,-8 23 0,14-33 11,1 1 1,-1-1-1,1 1 1,0 0-1,0-1 1,0 1-1,1 0 1,0 0-1,0-1 1,0 1-1,0 0 1,3 7-1,-3-10 6,0-1-1,1 1 1,-1-1 0,1 0-1,-1 1 1,1-1 0,-1 0-1,1 0 1,0 0-1,0 1 1,0-1 0,0 0-1,0 0 1,0 0 0,0 0-1,0 0 1,0-1 0,0 1-1,0 0 1,1 0-1,-1-1 1,0 1 0,0-1-1,1 1 1,-1-1 0,2 1-1,-1-1 13,0-1 0,0 1 0,0-1 1,0 1-1,0-1 0,0 1 0,0-1 0,0 0 0,0 0 0,0 0 0,0 0 0,-1-1 0,1 1 0,0 0 0,-1-1 0,1 1 0,1-3 0,4-6 31,0 1-1,-1-2 0,0 1 0,0-1 1,-1 0-1,-1 0 0,4-13 0,0 2 12,-5 14-39,-1 0 1,-1 0-1,1 0 1,-1-9-1,0 12-93,-1-1-1,1 1 1,0-1 0,0 1-1,0-1 1,1 1-1,4-10 1,-7 17 26,1 0 0,-1 1 1,0-1-1,1 1 0,-1-1 0,1 0 1,0 1-1,0-1 0,0 1 1,0-1-1,0 1 0,1-1 0,-1 1 1,1-1-1,0 1 0,-1-1 1,1 0-1,0 0 0,2 3 0,-1 0 30,0-1 0,1 0 0,0 1 0,-1-1 0,1 0 0,1-1 0,-1 1 0,1-1 0,-1 1 0,7 3 0,-8-6 22,-1 0 0,1 0 0,-1-1 0,0 1 0,1-1 0,-1 0 0,1 1 0,0-1 0,-1 0 0,1 0-1,-1 0 1,1 0 0,-1 0 0,1 0 0,-1 0 0,1 0 0,-1-1 0,1 1 0,1-2 0,3 0 57,0-1 0,0 0 0,7-5 0,-9 6-21,58-37 202,83-54 67,-121 76-333,24-23 1,-39 32 13,6-6 33,0-1 0,-2 0-1,0-1 1,-1 0 0,0-1-1,-1 0 1,11-25 0,0-6-68,28-92 0,-19 26 156,-10 31-199,-17 69 36,4-24 1,-7 35-18,-1 0 1,0 0 0,0-1-1,0 1 1,0 0-1,0 0 1,-1 0-1,0 0 1,1-1 0,-1 1-1,0 0 1,-3-5-1,4 8 49,0 0 0,0 0 0,0 0-1,0 0 1,0-1 0,-1 1 0,1 0-1,0 0 1,0 0 0,0 0 0,0 0-1,0 0 1,0 0 0,-1 0-1,1 0 1,0 0 0,0 0 0,0 0-1,0 0 1,0 0 0,0 0 0,-1 0-1,1 0 1,0 0 0,0 0 0,0 0-1,0 0 1,0 0 0,-1 0-1,1 0 1,0 0 0,0 0 0,0 0-1,0 1 1,0-1 0,0 0 0,0 0-1,-1 0 1,1 0 0,0 0 0,0 0-1,0 0 1,0 0 0,0 1 0,-5 4 3,5-4-37,-4 4 17,0 0-1,1 0 1,-1 0-1,1 0 1,1 1-1,-1-1 1,1 1-1,-1 0 1,0 7-1,-1 5-21,-2 33-1,4-27 19,-55 423-70,51-399 166,1 0 0,3 0 0,1 0 0,8 58 0,-7-105-50,0 0-1,0 1 1,0-1-1,0 0 1,0 0-1,1 0 1,-1 0-1,0 0 1,1 0-1,-1 0 1,1 0-1,-1 0 1,1 0-1,-1 0 1,1 0 0,0 0-1,-1 0 1,1 0-1,0 0 1,0-1-1,0 1 1,0 0-1,0-1 1,0 1-1,0-1 1,1 1-1,-1 0-2,1-1 0,-1 0 0,1 0 0,-1-1 0,0 1 0,1 0 0,-1 0 0,1-1 0,-1 1 0,0-1 0,1 1 0,-1-1-1,0 0 1,1 0 0,-1 1 0,0-1 0,0 0 0,0 0 0,0 0 0,0 0 0,0 0 0,1-2 0,7-8 119,0 0-1,11-22 1,3-3-139,-6 10 4,-11 15-27,1 1 0,1-1 0,10-10 0,13-21-471,-32 48 469,0 0 0,0 0-1,1 0 1,-1 0 0,1 0-1,1 0 1,0 6 0,2 34-24,-3-33 57,1 0-1,0 0 1,4 16-1,-5-27 24,1 1 0,0 0 0,0 0 0,0-1 0,0 1-1,0-1 1,1 1 0,-1-1 0,1 1 0,-1-1 0,1 0 0,2 3 0,-2-4-12,-1 0 0,1 0 1,-1-1-1,1 1 1,0 0-1,-1-1 1,1 1-1,0-1 1,-1 1-1,1-1 0,0 0 1,0 1-1,-1-1 1,1 0-1,0 0 1,0-1-1,0 1 1,-1 0-1,1 0 1,0-1-1,2 0 0,4-2 21,-1-1-1,1 1 1,-1-1 0,0-1-1,0 1 1,6-7-1,6-2-12,40-26 10,-21 14 136,67-55-1,-86 67-431,-22 16 210,0 0 0,0 0 0,0 0 0,1 0 0,0 1-1,-1-1 1,1 1 0,0 0 0,1-1 0,-1 1 0,1 0 0,-2 7 0,1-5 71,0 1 0,0-1 0,1 0 0,0 1 0,1-1 0,-1 1 0,1-1 0,0 1-1,2 8 1,1-5-34,0 0 0,1 0 0,0 0 0,1-1 0,0 0 0,0 0-1,1 0 1,10 12 0,-14-20 43,0 1 0,0 0 0,0-1 0,0 1 0,0-1 0,0 0-1,1 0 1,-1 0 0,0 0 0,1 0 0,-1 0 0,1-1 0,-1 1 0,1-1 0,-1 1 0,1-1 0,-1 0 0,1 0-1,0-1 1,-1 1 0,1 0 0,-1-1 0,1 1 0,-1-1 0,1 0 0,-1 0 0,0 0 0,1 0 0,-1 0-1,4-3 1,3-3 14,1 0-1,-2-1 0,1 0 1,-1 0-1,10-13 0,-15 17-28,0 0 0,1-1 0,-1 1 0,-1-1 1,1 0-1,2-6 0,-4 9-4,-1 0 1,1 0 0,-1 0-1,0 0 1,0 0 0,1 1-1,-1-1 1,0 0-1,-1 0 1,1 0 0,0 0-1,0 0 1,-1 0 0,1 0-1,-1 0 1,0 1 0,0-1-1,1 0 1,-3-3-1,-1 0 1,0 1-1,-1 0 0,1 0 1,-1 0-1,0 0 0,0 0 1,0 1-1,0 0 0,-1 0 1,1 1-1,-1-1 0,1 1 1,-1 1-1,0-1 0,-7-1 1,5 2-73,6 1 43,0 0 1,0-1 0,0 1-1,0-1 1,0 0-1,0 0 1,0 0-1,-3-2 1,-5-3-71,15 5 59,0 0 33,24-8 11,1 1-1,59-7 1,-17 3-20,-58 9 51,-8 1-44,0 1 0,0 0 1,0 0-1,0 1 0,1-1 0,9 2 0,1-1 66,-16 0-69,0 0 0,0 0 0,0-1 0,0 1 0,0 0-1,0 0 1,0 0 0,0 0 0,0 1 0,0-1-1,0 0 1,0 0 0,1 1 0,-2-1 0,1 0-1,0 1 1,0-1 0,0 1 0,0-1 0,0 1 0,0 0-1,0-1 1,-1 1 0,1 0 0,0 0 0,1 1-1,-2-1 7,1 1-1,0-1 0,-1 1 1,1-1-1,-1 1 0,0-1 1,1 1-1,-1-1 0,0 1 1,0 0-1,0 1 0,0-3-39,0 22-54,-1-4 245,-4 31 0,4-31-372,1-15 244,0 0 1,0 0-1,0-1 0,0 1 0,-1 0 1,1 0-1,-1-1 0,-1 4 0,1-2 49,-1 0-1,0 0 0,1 1 1,0-1-1,0 0 0,0 1 1,0 6-1,1-9-74,-1 0 0,0-1 0,1 1-1,-1 0 1,0-1 0,0 1 0,1-1 0,-3 3-1,2-2 95,2-3 152,1-20 148,6 5-352,0 1 0,1-1 1,1 1-1,0 1 0,22-24 0,-30 35-36,7-7-76,0 1 0,1 0-1,0 0 1,0 1 0,1 0 0,0 1 0,0 0-1,1 1 1,14-5 0,-19 11 64,-6 2-3,0 0 1,-1 1-1,1-1 0,-1 0 0,0 0 0,0 0 0,1 1 0,-1-1 0,-1 0 0,0 5 0,1 2-105,0-1 129,0 0-1,1 0 1,0 1-1,1-1 1,0 0-1,0 0 1,0-1 0,1 1-1,4 8 1,-5-13 12,0 0 0,0 0 0,0 0 0,0 0 0,0 0 0,0-1 0,1 1 0,-1-1 0,1 0 0,0 1 0,0-1 0,0 0 0,0-1 0,0 1 0,0 0 0,1-1 0,-1 0 0,0 0 0,1 0 0,-1 0 0,1 0 0,-1-1 0,7 1 0,-2-2 35,-1 1-1,0-1 0,0 0 1,0-1-1,0 0 0,0 0 1,0 0-1,7-4 0,6-5-602,24-16-1,-24 14-360,-14 9 271,0 0 0,0-1 0,0 0 0,-1 0 0,6-7 0,2-7-3404,-4 6 1550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3:38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0 4480,'-6'6'3696,"6"-6"-3511,0 1 0,-1-1 0,1 1 0,0-1-1,0 1 1,0-1 0,0 1 0,-1 10 3706,1-11-3802,0 1 0,0-1 0,0 1 0,0-1-1,0 1 1,-1-1 0,-3 8 3076,5-8-3160,0 0 0,0 0-1,0 0 1,-1 1 0,1-1 0,0 0 0,0 1 0,-1-1 0,1 0 0,0 1 0,0-1 0,-1 1-1,1-1 1,-1 1 0,2 1 0,-1-1 18,13 8 109,0-1-1,1 0 1,0-1 0,0-1-1,19 6 1,25 10 38,138 73-15,-185-89-108,0-1 0,0 0 0,0 0 0,1-2 0,20 5 0,-9-2 193,-21-4-229,-2-1 58,-18 15 81,-8-4-136,15-7-28,0 0 0,0-1-1,-20 6 1,-208 42 81,68-17 53,84-9-1912,83-24 714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3:39.1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338 1 2560,'9'0'6293,"-25"8"-4649,2 1-1085,-46 20 733,23-11-429,2 0 1,-45 31 0,71-42-825,0 0 0,1 0-1,0 0 1,0 1 0,1 0 0,0 1 0,0 0-1,1 0 1,0 0 0,0 1 0,1 0 0,1 0-1,-5 13 1,7-18 12,1-1-1,0 1 1,1-1 0,-1 1-1,1 0 1,0 0-1,0-1 1,0 1-1,1 0 1,0-1 0,0 1-1,0-1 1,0 1-1,1-1 1,-1 1-1,1-1 1,0 0 0,1 0-1,-1 1 1,1-2-1,-1 1 1,1 0-1,1-1 1,3 5 0,0-3 19,0 1 0,0-1 0,0 0 0,1-1 0,-1 0 0,1 0 0,1 0 1,-1-1-1,0 0 0,1-1 0,-1 0 0,13 1 0,3-1 61,1-1 1,-1-1-1,32-5 0,73-19-5125,-101 18 3357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3:39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57 3232,'-26'3'1035,"25"-3"-1005,1 0 0,-1 0 1,1 0-1,-1 0 1,0 0-1,1 0 1,-1 0-1,1 1 0,-1-1 1,1 0-1,-1 0 1,1 0-1,-1 1 1,1-1-1,-1 0 1,1 0-1,-1 1 0,1-1 1,0 1-1,-1-1 1,1 0-1,-1 1 1,1-1-1,-1 1 0,-3 2 1433,213-8 5571,101-21-5641,-267 21-1328,282-27 430,-249 31-1022,-35 2-1714,-17-1 892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3:40.1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12 5056,'1'0'200,"0"0"-1,-1 0 1,1 1 0,-1-1-1,1 0 1,-1 1 0,1-1-1,0 0 1,-1 1 0,1-1-1,-1 1 1,1-1 0,-1 0-1,0 1 1,1-1 0,-1 1 0,1 0-1,-1-1 1,0 1 0,1-1-1,-1 1 1,0-1 0,0 2-1,7 17 1740,-6-15-2036,0 3 337,0 1-1,-1 0 1,0 0-1,0-1 0,0 1 1,-1 0-1,-2 8 1,0 4 202,-15 80 1472,18-100-1890,0 0 0,0 0 1,0 0-1,0 0 0,0 0 0,0 0 0,0 1 0,0-1 0,0 0 0,0 0 0,0 0 1,0 0-1,0 0 0,0 0 0,0 1 0,0-1 0,0 0 0,0 0 0,0 0 1,0 0-1,0 0 0,0 0 0,0 1 0,0-1 0,0 0 0,0 0 0,1 0 0,-1 0 1,0 0-1,0 0 0,0 0 0,0 0 0,0 0 0,0 1 0,0-1 0,0 0 0,1 0 1,-1 0-1,0 0 0,0 0 0,0 0 0,0 0 0,0 0 0,0 0 0,1 0 1,-1 0-1,0 0 0,0 0 0,0 0 0,0 0 0,0 0 0,1 0 0,-1 0 0,0 0 1,13-5 767,14-12-186,11-17-519,45-51 0,-20 18-565,-59 63 414,0 0 0,1 0-1,-1 1 1,1-1-1,8-4 1,-11 8 53,-1-1 0,1 0 0,-1 1 0,0-1 0,1 1 0,-1-1 0,1 1 0,-1 0 0,1 0 0,-1 0 0,1 0 0,0 0 0,-1 0 0,1 0 1,-1 0-1,1 0 0,-1 1 0,1-1 0,-1 1 0,0-1 0,1 1 0,-1 0 0,1-1 0,-1 1 0,0 0 0,0 0 0,2 1 0,4 5 72,-1 1 0,0 0 0,0 1 0,-1-1 0,0 1 1,0 0-1,-1 0 0,-1 1 0,5 12 0,14 34 528,-12-44-2621,-2-4 758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3:41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66 270 3552,'-4'-1'397,"1"0"0,-1-1 0,1 1-1,-1-1 1,1 0 0,0 0 0,0 0 0,0 0 0,0 0 0,0-1 0,0 1 0,0-1-1,1 0 1,0 0 0,-1 0 0,1 0 0,0 0 0,1 0 0,-1-1 0,0 1 0,1-1-1,0 1 1,-1-4 0,1 2-158,0 0 1,0 0-1,1 0 0,0 1 0,0-1 0,1-9 1,0 8-179,0 1 1,0-1-1,1 0 1,-1 1 0,1-1-1,1 1 1,-1 0 0,1 0-1,0 0 1,0 0-1,0 0 1,1 0 0,0 1-1,0 0 1,0 0 0,0 0-1,7-4 1,4-2-10,1 2 1,0 0-1,1 1 1,0 1-1,0 0 1,1 2-1,29-6 1,2 5 38,78 0 0,-103 5-124,0 1-1,24 5 0,-38-4 21,0 0 0,-1 0-1,0 1 1,0 0 0,0 1-1,0 0 1,15 10 0,-21-12 23,0 1 1,-1-1-1,1 1 1,-1-1 0,1 1-1,-1 0 1,0 0 0,0 0-1,0 1 1,-1-1 0,1 0-1,-1 1 1,0-1 0,0 1-1,0-1 1,0 1 0,-1-1-1,1 1 1,-1 0 0,0-1-1,0 1 1,0-1-1,0 1 1,-1 0 0,0-1-1,-1 5 1,0 1 27,-1 0 0,0 0 0,-1 0 0,0-1 0,0 1 0,-1-1-1,0 0 1,0 0 0,-10 10 0,5-8-10,-1 0-1,0-1 1,-1 0 0,-23 14-1,-57 23-27,81-41-21,5-2 8,0 0 0,0 1-1,0 0 1,0 0-1,1 0 1,0 0 0,-1 1-1,-4 6 1,8-8 5,0-1 0,0 1 0,0 0 0,0 0 0,1 0 0,-1 1 0,1-1 0,0 0 0,0 1 0,0-1 0,0 0 0,0 1 0,1-1 0,0 1 0,0-1 0,0 1 0,0-1 0,1 5 0,5 20 569,16 44 0,-3-13 504,-16-32-727,-3-23-294,1 0 0,-1 0 0,1-1 1,0 1-1,2 6 0,-3-8-577,0 0 0,0 0 0,0-1 0,0 1 0,-1 0 1,1 0-1,0-1 0,-1 1 0,1 0 0,-1-1 0,0 1 0,0 0 0,1-1 1,-3 3-1,-1 5-2605,-2 10-328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3:41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177 0 3232,'8'10'8532,"-16"-4"-7000,-28 8 210,1-2 0,-47 10 0,60-19-878,20-3-218,13-3-305,81-25 294,-15 5-5974,-63 22 2534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5:18.0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70 659 2720,'1'-2'116,"7"-8"1835,1 1-1,10-10 1,-19 19-1923,1 0 1,-1 0 0,0 0 0,0 0-1,0 0 1,1 0 0,-1 0-1,0 0 1,0 1 0,0-1-1,1 0 1,-1 0 0,0 0-1,0 0 1,0 0 0,1 0 0,-1 0-1,0 0 1,0 1 0,0-1-1,0 0 1,1 0 0,-1 0-1,0 0 1,0 0 0,0 1 0,0-1-1,0 0 1,0 0 0,1 0-1,-1 1 1,0-1 0,0 0-1,0 0 1,0 0 0,0 1-1,0-1 1,0 0 0,0 0 0,0 1-1,2 11 358,-1 2-225,0-1-1,-2 0 0,0 1 0,-4 20 1,2-12 8,-36 245 892,-20-3 139,53-242-556,3-11 538,5-23-133,5-27-604,-3 14-401,8-28 0,34-141-39,-36 160-83,1 1 0,2 0 0,1 1-1,2 0 1,27-40 0,-32 56-22,0 1-1,2 1 1,0 0 0,26-22-1,-28 28 26,0 0 0,1 1-1,0 0 1,0 1 0,0 0 0,1 1-1,19-5 1,-26 8 47,1 1 0,-1 0 0,1 0 0,-1 0 0,1 1 0,-1 0 0,1 1 0,-1-1 0,1 1 0,6 2 0,-10-2 29,-1 0 0,1 0 0,-1 0 1,1 0-1,-1 0 0,0 1 0,1-1 0,-1 1 0,0-1 0,0 1 0,0 0 0,0 0 0,0 0 1,-1 0-1,1 0 0,-1 0 0,1 0 0,-1 1 0,0-1 0,0 0 0,0 1 0,0-1 0,0 1 0,0 0 1,-1-1-1,1 1 0,0 4 0,-2 2 9,1 0 0,-1 0 1,0-1-1,-1 1 0,0 0 1,0-1-1,-1 0 0,0 1 0,-6 11 1,-4 4 95,-28 39 0,33-51 10,-1-1 0,0 0 0,-1 0 1,0-1-1,-1 0 0,0-1 0,0 0 1,-1-1-1,-17 9 0,25-15-84,0 0 0,0-1 0,0 0 0,-1 1-1,1-2 1,0 1 0,0 0 0,-1-1 0,1 0 0,0 0-1,0 0 1,-1 0 0,1-1 0,0 0 0,0 0 0,0 0-1,-1 0 1,1-1 0,0 1 0,1-1 0,-1 0 0,0 0-1,0-1 1,1 1 0,0-1 0,-1 1 0,1-1 0,0 0-1,0-1 1,1 1 0,-1 0 0,-3-7 0,5 9-59,0-1 1,0 1 0,0-1-1,0 1 1,0-1 0,1 0-1,-1 0 1,0 1-1,1-1 1,0 0 0,-1 0-1,1 0 1,0 0 0,0 1-1,0-1 1,0 0 0,0 0-1,0 0 1,1-2-1,0 2-9,0 1-1,0 0 0,0 0 0,0 0 0,-1 0 1,1 0-1,0 0 0,1 1 0,-1-1 0,0 0 1,0 0-1,0 1 0,0-1 0,1 1 0,-1-1 1,0 1-1,0-1 0,1 1 0,-1 0 0,0 0 1,1 0-1,-1-1 0,0 1 0,1 0 0,-1 1 1,0-1-1,1 0 0,2 1 0,96 15-300,-47-6 368,56 2-1,-92-11 28,-1-1 0,1 0-1,-1-2 1,1 0 0,-1-1 0,0 0 0,27-10 0,37-23 360,141-87 1,-200 111-363,4-2 83,-2-1-1,38-31 0,-56 41-146,0 1-1,-1-1 0,1 1 1,-1-1-1,0 0 0,-1-1 1,1 1-1,-1-1 0,0 0 0,0 1 1,-1-1-1,0 0 0,0-1 1,0 1-1,-1 0 0,1-1 0,-1-7 1,-1 13-16,0 0 0,0 1 1,0-1-1,0 0 0,0 0 0,0 1 1,0-1-1,0 0 0,0 1 1,0-1-1,0 0 0,-1 1 0,1-1 1,0 0-1,-1 1 0,1-1 0,0 1 1,-1-1-1,1 0 0,-1 1 1,1-1-1,-1 1 0,1-1 0,-1 1 1,1-1-1,-1 1 0,1 0 1,-1-1-1,0 1 0,1 0 0,-1-1 1,1 1-1,-1 0 0,0 0 0,0 0 1,1 0-1,-1-1 0,0 1 1,1 0-1,-1 0 0,-1 0 0,-2 1-81,0 0-1,-1 0 0,1 0 1,0 0-1,-6 3 0,6-3 105,-11 5-35,0 1 0,1 0 1,0 1-1,0 1 0,1 0 0,0 0 0,1 2 1,0-1-1,-12 15 0,18-18 43,1 0 0,-1 1 0,2-1 0,-1 1 0,1 0 1,0 1-1,-4 13 0,6-16 20,0 0-1,1 1 1,0-1 0,1 1 0,-1-1 0,1 1 0,1-1 0,-1 1 0,1-1-1,0 0 1,3 10 0,-3-11 2,1-1 1,0 0-1,0 0 0,0 0 0,0 0 1,0 0-1,1 0 0,0 0 0,0-1 0,0 0 1,0 1-1,0-1 0,5 3 0,-2-2 18,-1-1 0,1 0-1,0 0 1,0-1 0,0 1-1,1-1 1,-1 0 0,9 1 0,0-2 10,-1 1 1,1-2 0,-1 0-1,1-1 1,-1 0 0,1-1-1,22-7 1,-8 0-13,-1-1 0,0-2 1,30-17-1,76-52 85,-114 68-57,-9 5-70,-10 8-41,0-1 0,-1 0 1,1 1-1,0-1 1,0 1-1,0-1 1,0 1-1,0-1 0,0 1 1,0 0-1,0-1 1,1 1-1,-1 0 20,-1 0 0,1 1-1,0-1 1,0 0 0,-1 1 0,1-1 0,0 1-1,-1-1 1,1 1 0,0-1 0,-1 1-1,1-1 1,-1 1 0,1 0 0,-1-1 0,1 1-1,-1 0 1,1 1 0,3 3 5,-1 1 1,0 1 0,0-1-1,-1 0 1,1 1-1,-2 0 1,3 8-1,2 49-51,-5-48 79,1 0-1,0 1 0,5 20 0,-5-30 16,1 0 1,-1-1-1,1 1 0,5 7 0,-7-12-19,0-1 0,0 1 0,0-1 1,0 1-1,0-1 0,1 1 0,-1-1 0,1 0 0,-1 0 0,1 0 0,-1 0 0,1 0 0,-1 0 0,1 0 0,0-1 0,0 1 0,-1-1 1,1 1-1,0-1 0,0 1 0,3-1 0,1 0 20,0-1 1,0 0-1,0-1 0,0 1 1,0-1-1,0 0 0,9-5 1,41-25 207,-7-3-12,-2-2 0,49-50-1,-91 83-223,15-16 86,-1-1 0,0-1 0,-2-1 1,0 0-1,22-43 0,-14 13-34,34-99 0,-11 20-211,16-49-354,-62 177 440,-1 0 1,0 0 0,0 0-1,0 0 1,-1 0 0,1 0-1,-1 0 1,0 0 0,0 0-1,-1-7 1,1 11 59,0 0-1,0 0 1,0-1-1,0 1 1,0 0-1,-1 0 1,1-1-1,0 1 1,0 0 0,0 0-1,0 0 1,0-1-1,0 1 1,-1 0-1,1 0 1,0 0-1,0 0 1,0-1-1,0 1 1,-1 0-1,1 0 1,0 0 0,0 0-1,0 0 1,-1 0-1,1 0 1,0 0-1,0-1 1,-1 1-1,1 0 1,0 0-1,0 0 1,0 0-1,-1 0 1,1 0-1,0 0 1,0 0 0,-1 0-1,1 1 1,-11 6-141,-5 13 75,9-9 66,2-1-1,0 2 1,0-1 0,1 0 0,0 1 0,-2 17-1,-3 5-24,-46 178-162,38-145 252,3 1 0,-6 74 0,18-118-10,2 0 0,1 25-1,0-38 51,1 1-1,0-1 0,1 1 1,0-1-1,0 0 0,8 15 1,-11-25-78,1 0 1,-1 1 0,1-1-1,0 1 1,-1-1 0,1 0-1,0 0 1,0 1-1,0-1 1,0 0 0,0 0-1,0 0 1,0 0 0,1 0-1,-1 0 1,0-1-1,0 1 1,1 0 0,-1 0-1,1-1 1,-1 1 0,0-1-1,1 0 1,-1 1 0,1-1-1,-1 0 1,1 0-1,-1 0 1,1 0 0,-1 0-1,1 0 1,-1 0 0,1 0-1,-1-1 1,3 0-1,13-8 108,0 0-1,0-2 0,-1 0 0,-1-1 0,18-17 0,7-5-202,87-50 326,-79 54-464,-31 17-20,-9 7-110,-15 13-96,3-3 423,-10 8-23,-24 29 0,34-36 45,0 0-1,1 0 0,-1 1 1,1 0-1,1 0 0,-1-1 0,1 2 1,0-1-1,-2 11 0,3-11 32,0 0 0,1 0 0,0 0 0,0 0 0,0 0 0,1 0 0,2 11 0,-2-15-12,-1-1-1,0 0 1,1 1 0,-1-1-1,1 1 1,0-1 0,-1 0-1,1 0 1,0 1-1,0-1 1,0 0 0,0 0-1,0 0 1,0 0 0,0 0-1,0 0 1,0 0-1,0 0 1,1 0 0,-1-1-1,0 1 1,1 0 0,-1-1-1,0 1 1,1-1-1,-1 0 1,1 1 0,-1-1-1,1 0 1,-1 0 0,1 0-1,-1 0 1,1 0 0,-1 0-1,3-1 1,8-2 50,-1 0 1,1-1-1,-1-1 0,0 0 1,-1 0-1,14-9 1,2-4-1,28-24-1,83-74-343,-148 177-704,8-47 1027,1 0-1,0 1 0,1-1 0,1 1 0,0-1 0,1 1 0,1-1 1,0 0-1,5 19 0,-5-29-1,-1 0 1,1 0-1,0 1 1,0-1 0,0 0-1,4 5 1,-5-9-37,-1 1 0,1 0 0,-1 0 0,1-1 0,0 1 0,-1 0 0,1-1 0,0 1 0,-1-1 0,1 1 0,0-1 0,0 1 0,0-1 0,0 0 0,-1 1 0,1-1 0,0 0 0,0 0 1,0 0-1,0 1 0,0-1 0,0 0 0,0 0 0,0 0 0,-1 0 0,1-1 0,0 1 0,0 0 0,0 0 0,0 0 0,0-1 0,0 1 0,-1-1 0,1 1 0,0 0 0,0-1 0,1-1 0,14-11 58,-1-2-1,0 0 0,-1-1 0,12-18 0,20-22 17,58-61 51,-102 115-151,0-1 0,0 0-1,-1 1 1,1-1 0,-1 0-1,0 0 1,0 0 0,0 0-1,0 0 1,0 0 0,0 0-1,-1 0 1,1-3 0,-1 5 5,0 0 1,1 1 0,0-1 0,-1 1-1,1-1 1,-1 1 0,1 0-1,0-1 1,-1 1 0,1-1-1,0 1 1,-1 0 0,1 0 0,0-1-1,-1 1 1,1 0 0,0 0-1,0 0 1,-1 0 0,1 0-1,0 0 1,0 0 0,-1 0-1,1 0 1,0 0 0,0 1 0,25 1-138,-9 1 94,-5-1-21,0 0 0,0 1-1,0 0 1,19 9 0,-28-11 68,0 1 0,0-1 1,-1 1-1,1 0 1,0 0-1,-1 0 0,1 0 1,-1 1-1,0-1 0,0 1 1,0-1-1,0 1 1,0 0-1,0 0 0,-1 0 1,0 0-1,1 0 1,-1 0-1,0 0 0,0 0 1,-1 1-1,1 4 0,1-1 4,-1 0 0,1-1 0,5 14 0,3 8 0,-9-21 6,1-1 0,0 1 0,1 0 0,0 0 0,0-1-1,0 0 1,1 0 0,4 7 0,-7-11 17,1-1-1,-1 1 1,1-1-1,0 1 1,-1-1 0,1 0-1,0 1 1,0-1-1,0 0 1,0 0 0,0 0-1,0-1 1,0 1-1,0 0 1,0-1 0,0 1-1,0-1 1,0 0-1,0 0 1,1 0 0,-1 0-1,0 0 1,0 0-1,0 0 1,0-1 0,0 1-1,0-1 1,0 0-1,3-1 1,5-2 24,-1-1-1,0-1 1,0 1-1,-1-2 1,1 1 0,-1-1-1,7-8 1,47-57 33,-25 21 46,60-108-1,14-75-316,-101 213 163,5-11-47,-7 16-133,0-1 1,7-26-1,-15 39-85,-6 7 171,-8 16 9,-33 72-58,4 2 0,-39 121 1,72-184 246,2 0-1,0 0 1,2 1 0,-3 36-1,8-46-15,0-8 0,1-1 0,1 20 0,-1-31-25,0 0 0,0-1 0,0 1 0,0-1 0,1 1 0,-1 0-1,0-1 1,0 1 0,1-1 0,-1 1 0,0-1 0,0 1-1,1-1 1,-1 1 0,1-1 0,-1 1 0,1 0 0,-1-1-24,1 0 0,-1 0 1,1 0-1,-1 0 0,0 1 1,1-1-1,-1 0 0,0 0 1,1 0-1,-1 0 0,0 0 1,1 0-1,-1-1 0,1 1 1,-1 0-1,0 0 0,1 0 1,-1 0-1,0 0 0,1 0 0,-1-1 1,19-16 20,-15 12 9,109-107 311,-98 98-299,6-6-443,32-24 1,-52 46 354,1-1-1,0 0 0,-1 1 0,1-1 0,-1 1 0,1-1 0,-1 1 0,0 0 0,1-1 0,-1 1 1,1 2-1,3 4 24,2-1 22,-1 0 1,1 0 0,0-1-1,0 0 1,1 0 0,0-1 0,0 0-1,0 0 1,0-1 0,1 0-1,17 5 1,-16-6 29,1-1 0,0 1 0,1-2 0,-1 0 0,0 0 0,0-1 0,1 0 0,-1-1 0,18-4 0,-23 4-20,0 0 0,-1-1 0,1 1 1,-1-1-1,0-1 0,0 1 0,0-1 0,0 0 0,0 0 1,0-1-1,-1 1 0,1-1 0,4-5 0,-1-1 76,-2 3-80,-1 0 1,7-12-1,-11 17-19,0 0-1,0 1 1,0-1-1,0 0 1,-1 0-1,1 0 1,-1 0-1,0 0 1,1 0-1,-1 0 1,0 0-1,0 0 1,0 0-1,0 0 1,0 0-1,-2-3 1,2 4-17,0 0 1,-1 0 0,1 0-1,0 0 1,-1 0 0,1 0-1,-1 1 1,0-1 0,1 0-1,-1 0 1,0 1 0,1-1-1,-1 0 1,0 1 0,0-1-1,0 1 1,1-1 0,-1 1-1,0-1 1,0 1-1,0 0 1,0-1 0,0 1-1,0 0 1,0 0 0,0 0-1,0 0 1,0 0 0,0 0-1,0 0 1,0 0 0,0 0-1,-1 0 1,-1 1-11,0 0 0,1-1 0,-1 1 0,0 0 1,1 0-1,-1 1 0,1-1 0,0 1 0,-1-1 0,-3 4 0,-11 10 23,8-8 11,1 1-1,-8 8 1,13-13 18,1 0 1,0 0-1,0 0 1,0 0-1,0 1 0,1-1 1,-1 0-1,1 1 1,0-1-1,-1 7 1,2-8-25,0 0 0,0 1 0,0-1 1,0 0-1,0 0 0,1 1 0,-1-1 1,1 0-1,0 0 0,-1 0 0,1 0 1,0 0-1,0 0 0,0 0 0,1 0 1,-1 0-1,0 0 0,1 0 0,-1-1 1,1 1-1,0-1 0,-1 1 0,5 2 0,-2-2 24,0 1-1,1-1 0,-1 1 1,1-1-1,-1 0 0,1-1 1,0 1-1,0-1 0,-1 0 0,8 0 1,7-1 40,-1-1-1,1-2 1,0 1 0,25-9 0,-3 2 2,73-17-3,37-6-122,-137 28 83,-10 2-44,-11 2-42,-9 0 20,0 1 0,1 1 0,-1 1 0,1 0 0,-1 1 0,1 1 0,1 0 0,-1 1 0,1 1 0,0 0 0,-14 10 0,23-14 49,1 1-1,-1 0 0,1 1 1,-1-1-1,1 1 1,0 0-1,1 0 1,-1 0-1,1 0 1,0 0-1,1 1 0,-1 0 1,1-1-1,0 1 1,0 0-1,1 0 1,-1 7-1,1-12 0,1 1 0,0-1 0,0 1 0,0 0 0,0-1 0,0 1 0,0-1 0,0 1 0,0-1 0,1 1 0,-1-1 0,1 1 0,-1-1 0,1 0 0,-1 1-1,1-1 1,0 1 0,1 1 0,-1-2 10,0 0 0,0 0 0,1-1 0,-1 1 0,0 0-1,0-1 1,0 1 0,1-1 0,-1 1 0,0-1 0,1 0-1,-1 0 1,0 1 0,1-1 0,-1 0 0,0 0-1,2 0 1,4-1 39,-1 0 0,1-1 0,-1 1 0,1-1-1,-1-1 1,0 1 0,8-6 0,20-12 97,58-48 1,-73 54-116,-4 2 14,0-1 0,0 0 1,15-19-1,-10 5-64,-1 0 0,-1-2 0,-2 0 0,14-33 0,-9 7-29,-2 0-1,18-94 1,-35 140-53,-1-1 0,1 0 0,-2 0 0,1-16 0,-1 26 81,0-1 0,0 0 0,0 1 1,0-1-1,0 0 0,0 0 0,0 1 0,-1-1 1,1 0-1,0 1 0,0-1 0,0 0 0,-1 1 1,1-1-1,0 1 0,-1-1 0,1 0 0,0 1 1,-1-1-1,1 1 0,-1-1 0,1 1 0,-1-1 1,1 1-1,-1-1 0,1 1 0,-1 0 0,0-1 1,1 1-1,-1 0 0,0-1 0,0 1 0,-2 0-10,1 0 0,0 1-1,0-1 1,0 1 0,0 0-1,-1 0 1,1 0 0,0 0-1,0 0 1,0 0-1,1 0 1,-4 3 0,-19 16 40,1 2 0,-39 46 1,28-30 0,-133 156-95,162-189 80,-13 18 45,1 0 0,1 1 0,1 0 0,-16 38 0,24-47-215,0 2-1,2-1 1,0 1 0,1-1 0,1 1 0,0 0 0,2 1 0,-1 28 0,2-44 131,0 0-195,0 1 0,0-1 0,1 1-1,-1-1 1,0 1 0,1-1-1,0 1 1,-1-1 0,1 0 0,0 1-1,0-1 1,0 0 0,1 1-1,-1-1 1,0 0 0,3 2 0,12 9-1590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5:18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38 2976,'-6'-4'352,"-1"-1"128,0 1 0,-1 0 0,1 1 0,-15-5 0,-4-2 5322,74 16-4396,73 0-1,-73-5-920,561-1-591,-521 0-534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5:26.6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48 3648,'-4'-23'1173,"4"22"-1139,0 0 0,0 0 1,0 1-1,-1-1 0,1 0 0,0 1 0,0-1 0,0 0 0,0 0 1,0 1-1,0-1 0,1 0 0,-1 1 0,0-1 0,0 0 0,0 0 1,1 1-1,-1-1 0,6-9 4335,-4 19-3686,14 35 77,-2 0 0,-3 2 1,-1-1-1,-3 1 0,3 57 0,-10 236 370,0-326-1061,-15 247 768,15-227-561,1-13 403,-5-4 262,4-16-928,0 0 0,0 0 0,0 0 0,0 0 1,0 0-1,0 0 0,-1 0 0,1 0 0,0 1 1,0-1-1,0 0 0,0 0 0,0 0 0,0 0 1,0 0-1,0 0 0,0 0 0,0 0 0,0 0 1,0 0-1,0 0 0,-1 0 0,1 0 0,0 0 1,0 0-1,0 0 0,0 0 0,0 0 0,0 0 0,0 0 1,0 0-1,0 0 0,0 0 0,-1 0 0,1 0 1,0 0-1,0 0 0,0 0 0,0 0 0,0 0 1,0 0-1,0 0 0,0 0 0,0 0 0,0 0 1,0 0-1,-1 0 0,-2-11 306,3 6-340,-1 0 0,1 0 0,0 0 0,1 0 0,-1 0 0,1 0 0,2-8 0,14-35-43,-9 28 99,3-10-199,1 0 1,24-40-1,-30 61 81,0-1 0,0 1 0,1 0 1,0 1-1,1 0 0,0 0 0,0 0 0,0 1 0,1 0 0,15-8 0,-19 12 11,-1 1 0,1 1-1,0-1 1,0 1 0,-1-1-1,1 1 1,0 0 0,7 0-1,-9 1 49,0 0-1,0 1 0,0-1 1,0 1-1,0-1 0,0 1 1,0 0-1,0 0 1,0 0-1,0 0 0,0 0 1,-1 1-1,1-1 0,-1 1 1,4 3-1,-2-1 30,0 0-1,0 0 1,0 0-1,0 1 1,-1 0-1,0 0 1,0 0 0,0 0-1,0 0 1,-1 0-1,0 1 1,2 8-1,-3-6 38,0-1-1,0 1 1,-1-1-1,0 1 1,0-1 0,-1 1-1,0-1 1,0 1-1,-3 7 1,2-6 32,-1 0 1,-1-1-1,1 1 0,-1-1 1,-1 0-1,0 0 1,0 0-1,0-1 0,-1 0 1,0 0-1,0 0 1,-1-1-1,0 0 0,0 0 1,-1 0-1,1-1 1,-1 0-1,0-1 0,-17 7 1,12-6-55,-20 10-403,32-15 364,1 0 0,0 0 0,0 1 0,-1-1 0,1 0 0,0 0-1,0 0 1,-1 1 0,1-1 0,0 0 0,0 0 0,0 1 0,-1-1 0,1 0 0,0 0 0,0 1-1,0-1 1,0 0 0,0 1 0,0-1 0,0 0 0,0 0 0,-1 1 0,1-1 0,0 0 0,0 1 0,0-1-1,0 0 1,1 1 0,-1-1 0,0 0 0,0 1 0,0-1 0,9 11-145,20 7 431,-26-16-238,7 2 95,0 1 0,0-2 0,0 1 0,0-2 0,1 1 0,-1-1 0,1-1 0,-1 0 0,1 0 0,0-1 0,-1-1 0,1 0 0,0 0 0,-1-1 0,1 0 0,-1-1 0,0 0 0,0-1 0,10-5 0,-6 0-42,-1-1 1,0 0 0,-1-1-1,0 0 1,0-1 0,-2-1-1,18-25 1,45-83 190,-34 50-231,-27 52-36,29-55-60,-39 71 3,-1 0 0,0 0 0,1 0-1,0 1 1,0-1 0,0 0 0,0 0 0,0 1 0,0 0 0,1-1 0,-1 1 0,1 0 0,4-3 0,-7 5 46,1 0 0,-1 0 0,1 0 0,0 0 0,-1 0 0,1 0 0,-1 0 0,1 0 0,-1 0 1,1 0-1,0 0 0,-1 0 0,1 0 0,-1 1 0,1-1 0,-1 0 0,1 0 0,-1 1 0,1-1 0,-1 0 0,1 0 0,-1 1 0,1-1 0,-1 1 0,1-1 0,-1 0 0,0 1 0,1-1 0,-1 1 0,0-1 1,1 1-1,-1 0 0,10 21-83,-5 0 52,-2 0-1,0 1 0,-1-1 0,-1 1 1,-2 22-1,-19 114 12,18-150 84,-1 1 1,1 0-1,-2-1 0,1 0 0,-9 17 0,9-22-40,1 0 0,-1 0 0,0 0 0,0 0-1,0 0 1,0-1 0,-1 1 0,0-1 0,1 0-1,-1 0 1,0-1 0,-1 1 0,-7 3 0,10-5-27,0-1 1,-1 1 0,1-1 0,-1 1-1,0-1 1,1 0 0,-1 0-1,1 0 1,-1-1 0,1 1 0,-1-1-1,1 1 1,-1-1 0,1 0-1,0 0 1,-1 0 0,1 0-1,0 0 1,0 0 0,0-1 0,0 1-1,0-1 1,0 0 0,0 1-1,0-1 1,0 0 0,1 0 0,-1 0-1,-1-3 1,3 5-3,0-1 0,0 1 0,0-1 0,-1 1 0,1-1 0,0 1 0,0-1 0,0 1 0,0-1 0,0 1 0,0-1 0,0 1 0,0-1 0,0 1 0,0-1 0,0 1 0,1-1 0,-1 1 0,0-1 0,0 1 0,0-1 0,1 1 0,-1-1 0,0 1 0,1 0 0,-1-1 0,0 1 0,1-1 0,-1 1 1,0 0-1,1-1 0,-1 1 0,1 0 0,-1 0 0,1-1 0,-1 1 0,1 0 0,-1 0 0,0 0 0,2-1 0,24-3 168,-19 4-142,17-2-2,33 3 0,-12 1-58,52-1 155,-47 0-1837,1 0-4130,-35-1 3904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4:52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680 133 1728,'0'0'6122,"5"-16"-3748,-5 13-2321,0-1 1,-1 1-1,0-1 1,0 0 0,0 1-1,0-1 1,0 1-1,-1 0 1,1-1 0,-1 1-1,0 0 1,0 0-1,0 0 1,-1 0-1,1 1 1,-1-1 0,-2-2-1,-4-2 0,1 0-1,-1 1 0,-1 0 1,-13-7-1,15 10-39,-1 0 0,1 0 0,-1 1-1,0-1 1,1 2 0,-1 0-1,0 0 1,0 0 0,0 1 0,0 1-1,0-1 1,0 1 0,0 1 0,0 0-1,0 0 1,0 1 0,-8 3 0,8-1-33,1-1 1,0 1 0,0 0 0,0 1 0,1 0-1,-1 0 1,1 0 0,1 1 0,-1 0-1,1 1 1,-6 9 0,2-1 90,1-1-1,0 1 1,1 1 0,-10 33-1,12-33-4,2 1-1,0-1 1,1 1 0,-2 35-1,5-45-18,1 0-1,0 0 0,0 0 0,0 0 1,1 0-1,0 0 0,1-1 1,0 1-1,0-1 0,0 0 0,1 1 1,0-1-1,8 9 0,-9-12 6,1 0 0,0 0-1,-1 0 1,1 0 0,1-1 0,-1 0-1,0 0 1,1 0 0,0-1 0,-1 1-1,1-1 1,0 0 0,0 0 0,0-1-1,1 0 1,-1 1 0,0-2-1,0 1 1,11-1 0,1 0 513,-15 0-202,-15 5-203,-35 29-756,-12 7 477,20-18 346,0 2-1,-62 50 1,90-65-201,2 0 0,-1 1 0,1 0 0,1 0 0,0 1 0,1 0 1,0 1-1,1 0 0,0 0 0,1 1 0,1-1 0,-7 24 0,11-32-4,1 0 0,-1 0-1,1 0 1,-1 0 0,1 0 0,1 1 0,-1-1-1,1 0 1,0 0 0,0 0 0,0-1 0,1 1 0,0 0-1,0 0 1,0-1 0,0 1 0,4 4 0,-2-4 16,0 0 1,1 0 0,0 0-1,0 0 1,0-1 0,0 1 0,0-2-1,1 1 1,0 0 0,0-1-1,0 0 1,7 2 0,5 2 145,1-1 0,0-1 0,22 4 0,-32-8-147,-1-1 1,0 1-1,1-1 0,-1-1 1,0 0-1,0 0 0,1 0 1,-1-1-1,0 0 0,9-4 0,7-4 145,41-24-1,-54 24 12,-11 10-198,0 0-1,0-1 0,1 1 1,-1-1-1,0 1 0,0 0 1,1-1-1,-1 1 0,0 0 0,1-1 1,-1 1-1,0 0 0,1 0 1,-1-1-1,0 1 0,1 0 1,-1 0-1,1 0 0,-1 0 1,0-1-1,1 1 0,-1 0 0,1 0 1,-1 0-1,1 0 0,-1 0 1,0 0-1,1 0 0,-1 0 1,1 0-1,-1 0 0,1 0 1,-1 0-1,0 1 0,1-1 0,-1 0 1,1 0-1,-1 0 0,0 0 1,1 1-1,-1-1 0,1 0 1,-1 1-1,0-1 0,0 0 1,1 0-1,-1 1 0,1 0-53,5-1-1173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3:49.1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76 6144,'-18'-27'2784,"22"24"-2432,1-1 256,0-1-416,4-4-576,5 6 192,11-6 128,-3 6 64,8-6 96,-2 9-64,-5-4-3456,-4 8 1856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4:53.9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1075 1984,'0'0'17,"0"0"-1,0 0 1,0 0 0,0 0-1,0 0 1,0 0 0,0 0-1,0 0 1,0 0 0,0 0-1,1 0 1,-1 0 0,0 0-1,0 1 1,0-1 0,0 0-1,0 0 1,0 0 0,0 0-1,0 0 1,0 0 0,0 0-1,0 0 1,0 0 0,0 0-1,0 0 1,0 0 0,0 1-1,0-1 1,0 0 0,0 0-1,0 0 1,0 0 0,0 0-1,0 0 1,0 0 0,0 0-1,0 0 1,0 0 0,0 0-1,-1 0 1,1 0 0,0 1-1,0-1 1,0 0 0,0 0-1,0 0 1,0 0 0,0 0-1,0 0 1,0 0 0,0 0-1,0 0 1,0 0 0,0 0-1,0 0 1,-1 0 0,1 0-1,0 0 1,0 0 0,0 0-1,0 0 1,0 0 0,0 0 25,1 1 0,-1-1 0,1 0 0,-1 0 0,0 0 1,1 0-1,-1 0 0,1 1 0,-1-1 0,1 0 0,-1 0 1,1 0-1,-1 0 0,0 0 0,1 0 0,-1 0 0,1 0 0,-1-1 1,1 1-1,0 0 0,4-2 384,6-2-24,0 0-1,-1 0 1,0-1-1,1-1 1,-2 0 0,14-10-1,-5 0-136,0-2-1,-1 0 1,0-1-1,19-30 1,47-90 78,-63 103-238,10-19 220,27-68 0,-43 85-35,-1 0 0,14-77 0,-20 64 103,-3 0-1,-3-95 1,-2 132-369,0 1 0,-1 0-1,0 0 1,-1 0-1,-1 0 1,-8-19 0,12 32-53,0-1 0,0 1 0,0-1 1,-1 1-1,1-1 0,0 1 0,0-1 1,-1 1-1,1 0 0,0-1 0,-1 1 1,1-1-1,-1 1 0,1 0 0,-1-1 0,1 1 1,-1 0-1,1 0 0,-1-1 0,1 1 1,-1 0-1,0 0 11,1 0 0,-1 0 0,1 0-1,0 0 1,-1 0 0,1 0 0,-1 1 0,1-1 0,0 0 0,-1 0 0,1 1-1,-1-1 1,1 0 0,0 0 0,0 1 0,-1-1 0,1 0 0,0 1 0,-1-1 0,1 1-1,-2 2-23,1 0-1,-1-1 0,1 1 1,0 0-1,-2 6 0,-20 134 83,12-64 160,5-26-119,2 0 0,2 0 1,3 0-1,7 55 0,-7-101-15,1 0 1,0 1 0,0-1-1,0 0 1,1 0 0,0 0-1,1 0 1,0-1 0,0 0-1,0 1 1,9 9 0,-10-14-22,-1 1-1,1-1 1,0 0 0,-1 0 0,1 0 0,0 0 0,1 0 0,-1-1-1,0 1 1,0-1 0,1 0 0,-1 0 0,1 0 0,-1 0 0,1-1 0,-1 0-1,1 1 1,-1-1 0,1 0 0,-1-1 0,8 0 0,3-2 106,0 0 1,-1-1-1,1 0 0,15-7 1,2-4 194,42-28 1,-69 40-295,-1 1 1,0-1-1,0 1 1,0-1-1,0 0 0,4-6 1,-6 8-39,0-1 1,0 1-1,0 0 1,-1 0-1,1 0 1,-1-1-1,1 1 1,-1 0-1,1-1 1,-1 1-1,0 0 1,1-1-1,-1 1 1,0-1-1,0 1 1,0 0-1,0-1 1,0 1-1,-1-1 1,1 1-1,0 0 1,-1-1-1,0-1 1,0 1-53,0 1 1,0 0 0,0 0 0,-1-1 0,1 1 0,0 0 0,-1 0 0,1 1 0,0-1 0,-1 0 0,1 0-1,-1 1 1,1-1 0,-1 1 0,0-1 0,1 1 0,-1-1 0,1 1 0,-1 0 0,-2 0 0,-35 2-585,30-1 545,3 0 47,-1 1 0,0-1 0,0 1-1,1 0 1,-1 1 0,1 0 0,0 0-1,0 0 1,0 1 0,0-1 0,0 2 0,1-1-1,-1 0 1,1 1 0,1 0 0,-1 0-1,1 1 1,0-1 0,0 1 0,-5 9 0,8-11 52,0 0 1,0 0-1,0 0 1,0 0-1,1 0 1,0 1 0,0-1-1,0 0 1,0 0-1,1 0 1,-1 0-1,1 0 1,0 0 0,1 0-1,-1 0 1,0 0-1,1-1 1,0 1-1,0 0 1,0-1 0,1 1-1,3 4 1,-1-2 12,0 0 0,1 0 0,0-1 1,0 0-1,0 0 0,0 0 0,1 0 1,0-1-1,0 0 0,12 5 0,-4-6 42,-1 0 0,1 0 0,-1-2-1,1 0 1,0 0 0,0-1 0,-1-1 0,1-1-1,27-5 1,-15 0 39,0-2 0,0 0-1,47-24 1,67-49 10,-131 75-139,21-15-141,-39 32-63,-1 0 0,2 0 1,-1 1-1,-7 16 1,9-10 189,-26 77 210,29-83-85,1 0 0,0 0 0,1 0 0,0 0 0,1 0 1,1 20-1,-1-29-74,1 1 0,0 0 0,-1-1 1,1 1-1,0-1 0,0 1 1,1-1-1,-1 0 0,0 1 0,1-1 1,-1 0-1,3 2 0,-3-3 0,0 0 1,0 0-1,0 0 0,0-1 0,0 1 0,0 0 0,0 0 1,0-1-1,0 1 0,0-1 0,1 1 0,-1-1 0,0 0 0,0 1 1,1-1-1,-1 0 0,0 0 0,0 0 0,1 0 0,-1 0 0,0 0 1,0 0-1,1 0 0,-1-1 0,0 1 0,0 0 0,2-1 1,8-5 76,0-1 0,-1 0 0,0-1 0,0 0 0,13-14 0,1 0-41,186-161 457,-190 166-466,-1 0-1,0-2 0,-2 0 0,16-22 0,-18 19 30,-2-2-1,0 1 1,-1-2-1,14-44 0,-14 31-74,-3 0-1,8-64 1,-15 86-69,-1-1 0,-1 1 0,0 0 0,-2 0 0,-4-25 0,6 39-4,-1 0 0,1 0-1,-1 0 1,0 0 0,0 0 0,0 0 0,0 1 0,0-1 0,0 0-1,-3-2 1,4 4 66,0 0-17,0-1 1,0 1-1,-1 0 1,1 0-1,0 0 1,-1 0-1,1 0 1,0 0-1,0 0 1,-1 0-1,1 0 1,0 0-1,-1 0 1,1 0-1,0 0 1,-1 0 0,1 0-1,0 0 1,-1 0-1,1 0 1,0 0-1,0 0 1,-1 1-1,1-1 1,0 0-1,0 0 1,-1 0-1,1 0 1,0 1-1,0-1 1,-1 0-1,1 0 1,0 1-1,0-1 1,-1 1-39,-1 1 2,0 1-1,0 0 1,0 0 0,0 0-1,0 0 1,0 0 0,1 0-1,0 0 1,-1 0 0,0 6 0,-6 38-148,5-33 214,-5 34-43,3 1 0,1 0 0,3 64 0,21 28 240,-4-45-27,2-5-17,-1-8 62,-14-71-18,0 0 1,7 20 0,-7-24-749,0 0 0,0 0 0,-1 0 0,0 0 0,1 15 0,5-40-3620,-6-3 1046,1-1 1018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4:54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44 163 4320,'-41'-3'2197,"41"3"-2140,0 0-28,-2-1 985,2 1-985,0 0 0,0 0 0,0 0 0,-1 0 0,1 0 0,0 0 0,0 0 0,0 0 0,0 0 0,0 0 0,0-1 0,0 1 0,0 0 0,0 0 0,0 0 0,0 0 0,1 0 0,5-4 1548,16-3-109,201-48 596,27-21-2091,-240 72-180,-3 1-447,0 1 0,1 0-1,13-2 1,-18 3 73,0 1 0,0 0 0,0 0 0,0 1 0,0-1 0,0 1 0,0-1 0,3 2 0,12 6-1643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4:55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0 327 2496,'0'2'146,"0"-1"1,0 0 0,1 0-1,-1 1 1,0-1-1,0 0 1,1 0-1,-1 1 1,1-1-1,-1 0 1,1 0-1,-1 0 1,1 0-1,1 2 1,-2-3-74,1 0 0,-1 1 0,0-1 0,0 0 0,1 0 0,-1 0 0,0 1 0,1-1 0,-1 0 0,0 0 0,0 0 0,1 0 0,-1 0 0,0 0 0,1 0 0,-1 0 0,0 0 0,1 0 0,-1 0 0,0 0 0,1 0 0,-1 0 0,1 0 0,-1 0 68,1-1 0,0 1 0,0 0 0,-1-1 0,1 1 0,0-1 0,-1 1 0,1-1 1,-1 0-1,1 1 0,0-1 0,-1 1 0,1-2 0,10-15 823,-1 0-1,13-32 1,-10 20-566,1 0 0,1 2 0,1 0 0,1 0 1,25-27-1,-36 47-212,-1 0-1,0 0 1,0 0 0,0-1 0,6-13 0,-11 21-222,0-1 0,0 1 0,0-1 1,1 1-1,-1 0 0,0-1 0,0 1 0,1 0 1,-1-1-1,0 1 0,0 0 0,1-1 1,-1 1-1,0 0 0,1-1 0,-1 1 1,0 0-1,1 0 0,-1 0 0,1-1 1,-1 1-1,1 0 0,-1 0 0,0 0 1,1 0-1,-1 0 0,1 0 0,-1 0 1,1 0-1,0 0 0,0 0 13,0 0 0,1 1-1,-1-1 1,1 1 0,-1-1 0,0 1 0,0 0 0,1-1-1,1 3 1,2 1 100,1 1-1,-1 0 0,6 8 1,-5-3 2,1 1 0,-1 0 1,6 17-1,-3-8 68,-4-8-7,1 0 0,1 0 0,8 12 0,-10-19-33,-1 0 1,1 0-1,0 0 0,0 0 0,0-1 1,1 0-1,-1 0 0,9 3 0,-11-5-40,1-1 0,0 0 1,-1 0-1,1-1 0,0 1 0,0-1 0,0 0 0,-1 0 0,1 0 0,0 0 0,0-1 1,0 0-1,-1 1 0,1-1 0,0-1 0,-1 1 0,8-4 0,-1 0-1,0 0 1,0-1-1,0 0 0,-1-1 0,10-8 0,72-67 217,-81 73-290,-9 7-66,1 0 1,-1 1-1,1-1 0,0 1 1,-1-1-1,1 1 1,0 0-1,0-1 0,0 1 1,0 0-1,0 0 0,1 1 1,2-2-1,-4 17-423,-1-1 409,-1 4 165,2 1 0,0 0-1,5 23 1,-2-18 244,4 8-109,-7-29-188,0-1 0,0 0 1,0 0-1,0 0 0,0-1 1,1 1-1,-1 0 0,1 0 1,-1-1-1,1 1 0,0-1 1,3 3-1,-4-4 10,0 1-1,1-1 0,-1 0 1,0 1-1,1-1 1,-1 0-1,0 0 1,1 0-1,-1 0 0,0 0 1,1 0-1,-1 0 1,0-1-1,0 1 1,1 0-1,-1-1 1,0 1-1,0-1 0,1 0 1,-1 1-1,1-2 1,24-16 359,13-15-76,16-13-284,-43 37-166,-6 5 72,0 0 1,0 0-1,9-4 1,-12 7 28,-1 0 0,1 0 0,0 0 0,0 0 0,0 1 0,0-1 0,0 1 1,0 0-1,0 0 0,0 0 0,4 1 0,2 0 49,1-1 1,-1-1-1,1 0 1,-1 0-1,0 0 1,11-4 0,4-1 192,-22 6-201,0-1-1,0 0 1,0 1-1,0-1 1,0 0-1,0 0 1,0 0-1,2-3 1,12-5 181,-16 9-182,2-1 8,-1 1 0,0 0 0,0 0-1,0-1 1,1 1 0,-1-1 0,0 1 0,0-1-1,0 1 1,0-1 0,0 0 0,0 0 0,0 1 0,0-1-1,0 0 1,-1 0 0,1 0 0,0 0 0,0 0-1,-1 0 1,2-2 0,-2 2-27,0 1 0,0 0 0,-1 0 0,1 0 0,0-1 0,0 1 0,0 0 0,0 0 0,0 0 0,0-1 0,-1 1 0,1 0 0,0 0 0,0 0 0,0 0 0,-1-1 0,1 1 0,0 0 0,0 0 0,0 0 0,-1 0 0,1 0 0,0 0 0,0 0 0,-1 0 0,1-1 0,0 1 0,0 0 0,-1 0 0,1 0-1,0 0 1,0 0 0,-1 0 0,1 1 0,0-1 0,0 0 0,-1 0 0,1 0 0,0 0 0,-12 3-480,8-1 458,-1 0 0,1 1 0,0 0-1,-1-1 1,1 1 0,1 1 0,-1-1-1,0 0 1,1 1 0,0 0 0,0 0-1,0 0 1,0 0 0,1 0 0,-1 1-1,1-1 1,0 1 0,0-1 0,1 1-1,-2 7 1,2-8 48,1 1-1,-1-1 0,1 0 1,1 1-1,-1-1 1,0 0-1,1 0 0,0 1 1,0-1-1,2 5 1,-2-7 25,1 1 0,-1 0 1,1-1-1,0 1 1,0-1-1,0 1 0,0-1 1,1 0-1,-1 0 1,0 0-1,1 0 0,0 0 1,-1-1-1,1 1 1,3 1-1,-1-1-7,0 0 1,0 0-1,0 0 0,0-1 0,1 1 0,-1-1 0,1 0 1,-1-1-1,1 0 0,-1 0 0,1 0 0,-1 0 1,1-1-1,-1 0 0,1 0 0,5-2 0,-5 1-8,6-1 10,0-1 1,0 0-1,-1-1 1,17-9-1,36-20-398,-63 33 214,0 1 0,0 0 0,0 0 0,0-1 0,0 1 0,0 0 0,0 0 0,0 0 0,0 0 0,0 0 0,0 0 0,0 0 0,0 0 0,0 0 0,0 1 0,0-1 0,0 0 0,0 1 0,0-1 0,0 1 0,0-1 0,-1 1 0,1-1 0,1 2 0,1 0-857,-1 0 1,1 0 0,8 11-3014,-6-4 1576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4:55.9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40 5888,'-85'-23'2688,"49"18"-2336,23 2 416,3 3-480,-4-5-96,11 5-128,-2-4-576,5 8 288,18 1-6400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4:58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161 677 4224,'-1'-2'605,"1"2"-404,0-1 1,-1 1 0,1-1-1,0 1 1,0-1 0,0 1-1,0-1 1,0 1 0,0-1-1,0 1 1,0-1 0,0 1-1,0-1 1,0 1 0,0-1-1,0 1 1,0-1 0,1 1-1,-1-1 1,0 1 0,0-1-1,11-17 1571,16-15-1049,-15 18-514,-1 1 0,0-2 1,-2 1-1,14-28 1,24-73 523,-45 110-705,55-169 510,-55 160-812,-3 12-122,-3 11 10,-52 174-516,28-83 1010,-8 14 18,-12 45 201,-39 112-60,71-235 118,-1-1 1,-32 46 0,33-63 152,15-16-470,1 0 1,-1-1-1,1 1 1,-1-1 0,1 1-1,-1-1 1,1 1-1,-1-1 1,1 1-1,-1-1 1,0 1 0,1-1-1,-1 0 1,0 1-1,0-1 1,1 0-1,-1 0 1,0 0 0,0 1-1,1-3-57,1 0 0,0 1 1,0-1-1,-1 1 0,1-1 0,0 1 0,1-1 0,-1 1 0,0 0 1,0-1-1,0 1 0,1 0 0,1-1 0,7-7-1,22-31-120,-1-2 0,26-46 0,48-65 66,-77 119 64,46-40 1,-56 58-39,1 0 0,0 2 1,2 0-1,23-12 0,-25 14-65,-16 10 44,-1 0 0,1 0 0,-1 1 0,1-1 0,0 1 0,-1 0 0,1 0 0,0 0 0,0 0 0,5-1 0,-8 3 46,0-1 0,0 1 0,0-1 0,0 1 0,0-1 0,0 1 0,0 0 0,0-1-1,0 1 1,0-1 0,0 1 0,-1-1 0,1 1 0,0-1 0,0 1 0,-1-1 0,1 1 0,0-1 0,-1 1 0,1 0 0,-1-1 39,-1 7-4,-2-1 0,1 0-1,-6 8 1,5-9-25,1 0-1,0 1 1,0-1 0,0 1-1,-2 6 1,2-2 54,-5 14 177,8-22-211,0-1-1,-1 0 1,1 0-1,0 1 1,0-1 0,0 0-1,0 1 1,0-1 0,0 0-1,0 1 1,0-1 0,1 0-1,0 2 1,-1-2-7,0-1-1,1 0 1,-1 1 0,1-1 0,-1 0 0,1 1-1,-1-1 1,1 0 0,0 1 0,-1-1 0,1 0-1,-1 0 1,1 0 0,0 0 0,-1 0 0,1 0-1,-1 0 1,1 0 0,0 0 0,-1 0-1,1 0 1,-1 0 0,1 0 0,0 0 0,0-1-1,17-5 72,-16 5-43,62-26 295,12-4-434,-60 25 104,-7 3-130,0 0 0,1 0 0,-1 1 0,0 1 0,19-2 0,-23 3 232,0-1 0,0 1 0,-1-1 0,8-1-1,-3-2-13,0 0 0,0-1-1,0 0 1,-1 0 0,12-9-1,-17 11-80,1 0-1,-1 0 1,0 0 0,0-1-1,0 1 1,0-1-1,0 0 1,-1 0-1,1 0 1,-1 0-1,0 0 1,-1 0-1,3-6 1,-4 10-48,0-1-1,0 0 1,1 0 0,-1 0 0,0 1 0,0-1 0,0 0 0,0 0-1,0 0 1,0 0 0,0 1 0,0-1 0,0 0 0,-1 0 0,1 0-1,0 0 1,0 1 0,-1-1 0,1 0 0,-1 0 0,1 1-1,-1-2 1,0 2-11,1 0-1,-1-1 0,0 1 1,0 0-1,1 0 0,-1-1 1,0 1-1,1 0 0,-1 0 0,0 0 1,0 0-1,1 0 0,-1 0 1,0 0-1,0 0 0,1 0 1,-1 1-1,0-1 0,-1 1 1,-5 1-198,1 1 0,-1 1 0,-11 7 0,16-10 210,1 0 2,-1 0 1,0 0 0,1 1-1,-1-1 1,0 0 0,1 1-1,0 0 1,-1-1-1,1 1 1,0 0 0,0 0-1,0-1 1,0 1 0,0 0-1,0 0 1,1 0 0,-1 0-1,0 0 1,1 0-1,0 0 1,0 1 0,-1-1-1,1 0 1,0 0 0,1 0-1,-1 4 1,1-3 29,0 0-1,0 0 1,0 0 0,0 0 0,1-1-1,-1 1 1,1 0 0,0-1-1,0 1 1,0-1 0,0 0 0,0 1-1,0-1 1,0 0 0,1 0 0,-1 0-1,6 2 1,-3-2 35,-1 0 0,1-1-1,0 1 1,0-1 0,0 0-1,0-1 1,0 1 0,0-1-1,1 0 1,-1 0 0,0 0 0,0-1-1,0 0 1,0 0 0,0 0-1,-1-1 1,1 0 0,8-3-1,5-4 181,0-1-1,-1-1 0,23-17 0,-27 17-209,-1-1 0,0 0 0,13-19-1,-7 9 52,-5 8-35,0-1-12,0-1-1,-1 0 1,-1-1 0,12-21-1,-4-4 79,-1 0-1,17-67 0,-27 80-165,-4 18-27,-1 1-1,0 0 1,-1-1 0,0 0 0,-1 1 0,0-1-1,0 0 1,-2-14 0,1 25 74,0-1 0,0 1 0,0 0 0,0-1 0,0 1 0,0 0 0,0-1 0,0 1 0,0-1 0,0 1 1,0 0-1,0-1 0,0 1 0,-1 0 0,1-1 0,0 1 0,0 0 0,0-1 0,-1 1 0,1 0 0,0 0 0,0-1 0,-1 1 0,1 0 0,0 0 0,0-1 0,-1 1 0,1 0 0,0 0 0,-1 0 0,1-1 0,0 1 0,-1 0 0,1 0 0,0 0 0,-1 0 1,1 0-1,-1 0 0,1 0 0,0 0 0,-1 0 0,1 0 0,0 0 0,-1 0 0,1 0 0,-1 0 0,1 0 0,0 0 0,-1 0 0,1 1 0,0-1 0,-1 0 0,1 0 0,0 0 0,-1 1 0,1-1 0,-1 0 0,-15 17-380,9-8 297,1 1-1,0-1 1,1 2 0,-7 15 0,-12 44-120,21-60 216,-4 12-4,1-1 1,2 1-1,0 0 1,1 0 0,-1 30-1,4-44 26,1 0-1,-1 0 1,2 0-1,-1-1 1,1 1-1,0 0 1,0-1-1,1 1 1,0-1-1,0 0 1,1 0-1,0 0 1,0 0-1,1-1 1,0 1-1,0-1 1,0-1-1,8 8 0,-7-9 39,0 0 0,0 0 0,1 0-1,0 0 1,0-1 0,-1 0-1,2-1 1,-1 0 0,0 0 0,0 0-1,1-1 1,-1 0 0,1 0-1,-1-1 1,1 0 0,14-2 0,-6 0 43,1-2 0,-1 0 1,-1-1-1,1 0 0,-1-1 1,24-13-1,18-21-238,-65 59-661,0-9 658,0-1-1,-13 11 0,-14 16-70,32-32 213,1-1-1,0 1 1,-1 0-1,1 0 1,0-1 0,1 1-1,-1 1 1,1-1 0,-2 5-1,3-7 26,0 0 0,0-1-1,0 1 1,0 0 0,0-1 0,0 1 0,0-1-1,0 1 1,0 0 0,1-1 0,-1 1-1,1-1 1,-1 1 0,1-1 0,0 1 0,0-1-1,-1 1 1,1-1 0,0 0 0,0 1-1,0-1 1,0 0 0,1 0 0,-1 0 0,0 0-1,0 0 1,1 0 0,-1 0 0,1 0-1,-1-1 1,1 1 0,-1 0 0,1-1 0,-1 1-1,1-1 1,-1 0 0,1 1 0,0-1-1,-1 0 1,1 0 0,0 0 0,-1 0 0,1 0-1,-1-1 1,1 1 0,0 0 0,1-1-1,4-3 44,0 1-1,0-1 0,0-1 0,0 1 1,-1-1-1,0 0 0,0-1 0,0 1 1,0-1-1,-1 0 0,0-1 0,5-8 1,0-1 2,0-1 1,-2-1 0,13-34 0,41-189 368,-41 147-420,-14 66-215,-1 0 0,-1 0 0,0-32 0,-5 59 145,0 0 0,0 0-1,0 0 1,0 0 0,0 0-1,0 0 1,0 0-1,-1 0 1,1 0 0,0 0-1,-1 0 1,0-1-1,1 1 28,0 1-1,0 0 1,-1 0 0,1 0-1,0-1 1,0 1-1,-1 0 1,1 0-1,0 0 1,0 0-1,-1-1 1,1 1-1,0 0 1,0 0-1,-1 0 1,1 0-1,0 0 1,-1 0-1,1 0 1,0 0-1,-1 0 1,1 0-1,0 0 1,0 0-1,-1 0 1,1 0 0,0 0-1,-1 0 1,-1 1-18,1 0 1,-1 0-1,1 1 1,-1-1-1,1 0 1,-1 1-1,1-1 1,0 0-1,0 1 1,0-1-1,-1 1 1,2 0-1,-1-1 1,-1 3-1,-7 16 27,2 1-1,0 0 0,2-1 0,-5 27 0,-7 92 12,16-127 18,-3 25 15,-10 137 187,12-150-214,1-1-1264,2 33 0,0-34-1410,-1-2 843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4:58.7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74 5888,'-14'-8'2688,"36"-12"-2336,5 8-416,4 4-32,19-9-2720,5 9 1568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5:00.0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188 607 3072,'-2'-1'408,"0"-1"0,1 1 0,-1 0-1,0-1 1,0 1 0,0 0 0,0 0 0,0 0 0,0 0 0,0 1 0,-1-1 0,1 0 0,-4 0-1,1 1-128,1 0-1,-1 0 1,1 1-1,-1-1 1,1 1-1,-8 2 1,-4 2-197,0 2 0,-29 15 0,36-17 236,6-4-307,1 0 1,-1 1-1,1 0 1,-1-1 0,1 1-1,0 0 1,0 0-1,0 0 1,0 1-1,0-1 1,-1 3 0,2-4 9,1 0 1,0-1-1,-1 1 1,1 0-1,0 0 0,0 0 1,-1 0-1,1 0 1,0 0-1,0-1 1,0 1-1,0 0 1,0 0-1,0 0 1,1 0-1,-1 0 1,0 0-1,0 0 1,1 0-1,-1-1 0,0 1 1,1 0-1,-1 0 1,1 0-1,-1-1 1,1 1-1,-1 0 1,1-1-1,0 1 1,-1 0-1,1-1 1,0 1-1,0-1 1,-1 1-1,1-1 0,1 1 1,4 3 63,1 0 0,-1-1 0,1 1 0,-1-2 0,1 1 0,0-1 0,10 2 0,-14-3-3,1-1-1,-1 0 1,1 1 0,-1-2-1,1 1 1,-1 0 0,1-1 0,-1 1-1,1-1 1,-1 0 0,1 0 0,-1-1-1,0 1 1,0-1 0,0 1-1,4-4 1,-1 1 103,0-1 0,0 0 0,-1 0 0,0 0-1,8-11 1,-11 13-118,1-1 1,-1 1-1,0-1 0,-1 0 0,1 0 0,-1 0 0,0 1 0,1-1 0,-2 0 1,1 0-1,0-8 0,-2 3-74,0 1 0,-1 0 0,0 0-1,-1 0 1,-4-11 0,6 17-2,1 0 1,-1-1-1,1 1 0,0 0 0,0-1 0,0 1 0,0 0 1,0-1-1,0 1 0,1 0 0,-1 0 0,1-1 0,-1 1 1,1 0-1,0 0 0,0 0 0,0 0 0,0 0 1,2-2-1,3-7 97,2 1 1,11-13-1,-3 4-65,24-35 8,47-59 87,-75 98-120,106-120 161,-79 93-522,48-38-1,-84 81 10,-1 7 200,-1 15 49,-5 20 103,-2 0 1,-3-1 0,-1 0 0,-21 56 0,-99 187 172,-96 153 885,221-427-985,-9 18 469,-1-1-1,-32 45 1,46-72-471,1 0 0,-1 0-1,0 0 1,1-1 0,-1 1-1,0 0 1,0 0 0,0-1-1,0 1 1,0 0 0,0-1-1,0 1 1,-2 0 0,3-1-53,0 0 0,0 0 0,-1 0 0,1 0 0,0 0 0,0-1 0,-1 1 0,1 0 0,0 0 0,0 0 0,-1 0 0,1 0 0,0 0 0,0-1 0,0 1 0,-1 0 0,1 0 0,0 0-1,0-1 1,0 1 0,0 0 0,-1 0 0,1 0 0,0-1 0,0 1 0,0 0 0,0 0 0,0-1 0,0 1 0,0 0 0,0-1 0,0 1 0,0 0 0,-1-3 4,1 0-1,0 0 1,0 0-1,0 0 1,0 0-1,1 0 0,-1 0 1,2-3-1,3-9 3,0 0 0,1 1 0,1 0 0,0 0 0,1 1 0,1 0 0,0 0 0,17-19 0,-13 19-15,1 1 0,0 1 1,0 0-1,1 0 0,1 2 1,0 0-1,17-7 0,-4 3-72,56-16 0,-74 26-321,0 0 0,0 1 0,0 1 0,0 0-1,0 0 1,0 1 0,1 0 0,20 4 0,-28-3-96,0 0 1,-1 1-1,1-1 0,0 1 0,5 3 1,14 14-1471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5:03.7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1 974 3488,'-1'4'5840,"15"-10"-3872,-3-1-1731,-1-1 1,0-1 0,0 1-1,-1-2 1,0 1 0,9-13-1,43-71 335,-32 46-205,-21 35-303,-3 4-63,0 1 1,0 0-1,7-8 1,-12 15-19,0 0 0,0 0 0,0 0 0,0 0 1,0 0-1,1-1 0,-1 1 0,0 0 0,0 0 1,0 0-1,0 0 0,0 0 0,0 0 0,1-1 1,-1 1-1,0 0 0,0 0 0,0 0 0,0 0 1,1 0-1,-1 0 0,0 0 0,0 0 0,0 0 1,0 0-1,1 0 0,-1 0 0,0 0 0,0 0 1,0 0-1,0 0 0,1 0 0,-1 0 0,0 0 0,0 0 1,0 0-1,0 0 0,1 1 0,-1-1 0,0 0 1,0 0-1,0 0 0,1 0 0,1 11-223,-2 17 169,-14 71 225,-35 130 0,42-201-142,-32 159 547,17-75-78,10-65-144,7-32 198,-5 30 1,10-44-481,0-1 0,0 1 1,0-1-1,0 1 0,0-1 0,0 1 1,0-1-1,0 1 0,0-1 0,0 1 1,0-1-1,0 0 0,-1 1 0,1-1 1,0 1-1,0-1 0,0 1 0,-1-1 1,1 0-1,0 1 0,-1-1 0,1 1 1,0-1-1,-1 0 0,0 1 0,1-2-10,-1 0-1,1 0 0,-1 0 1,1 0-1,0 0 0,0 0 1,-1 0-1,1 0 0,0 0 1,0 0-1,0 0 0,0 0 0,0 0 1,0-1-1,3-45 97,2 1-1,15-61 0,-13 76-154,2 0-1,1 1 0,2 0 0,1 1 0,1 0 1,19-29-1,119-148-551,-88 124 238,-54 68 236,27-32-109,-33 42 71,0-1 1,1 1-1,-1 0 1,1 0-1,0 1 1,11-6-1,-15 8 105,0 1 0,1-1-1,-1 1 1,0 0 0,0-1 0,0 1-1,0 0 1,1 0 0,-1 0-1,0 0 1,0 0 0,0 0 0,1 0-1,-1 1 1,0-1 0,0 0 0,0 1-1,0-1 1,1 1 0,-1-1-1,0 1 1,0-1 0,0 1 0,0 0-1,0-1 1,0 1 0,-1 0-1,1 0 1,0 0 0,0 0 0,0 0-1,-1 0 1,1 0 0,-1 0 0,1 0-1,-1 0 1,1 0 0,0 1-1,1 5 29,1 0 0,-1 0 1,0 0-1,2 15 0,-3-12 29,0 0 0,-1 1 0,0-1 1,0 0-1,-1 0 0,-1 0 1,0 0-1,0 0 0,-1 0 1,0 0-1,-6 11 0,6-13 42,-1-1 0,0-1 0,-1 1 0,1 0 1,-1-1-1,-1 0 0,1 0 0,-1-1 0,0 0 0,0 0 0,-1 0 0,1-1 0,-1 1 0,-13 4 0,9-4 51,0 0-1,0-1 0,-1 0 1,0-1-1,0-1 1,0 1-1,0-2 1,-13 1-1,21-2-96,-3 0 43,-1 0 0,1-1 0,0 1 0,0-1 0,-12-4-1,19 5-73,0 0 0,0 0 0,-1 0 0,1 0 0,0 0-1,0-1 1,0 1 0,-1 0 0,1 0 0,0 0-1,0 0 1,-1 0 0,1 0 0,0 0 0,0 0 0,-1 0-1,1 0 1,0 0 0,0 0 0,-1 0 0,1 0 0,0 0-1,0 0 1,-1 0 0,1 0 0,0 0 0,0 0-1,-1 0 1,1 0 0,0 0 0,0 1 0,-1-1 0,-4 2-282,5-3 274,0 1 0,0 0 0,0 0 0,0 0 0,0 0 0,0 0 0,0-1 0,0 1 0,0 0 0,0 0 0,0 0-1,0 0 1,0-1 0,0 1 0,0 0 0,0 0 0,0 0 0,0 0 0,0 0 0,0-1 0,0 1 0,0 0 0,0 0 0,0 0 0,0 0 0,0-1 0,0 1 0,0 0-1,0 0 1,1 0 0,-1 0 0,0 0 0,0 0 0,0-1 0,0 1-39,2-1 17,0 0 0,0 1 0,1-1 0,-1 1 0,0-1 0,0 1 0,0 0 0,0-1 0,1 1 0,-1 0 0,0 1 0,4 0 0,7-1-24,34-2 40,1-3 0,-2-1 0,1-3 0,48-15 0,-27 1 228,122-60 0,-135 57-281,-31 15 16,186-97-121,-232 135-87,-4 0 239,-1-1 0,-32 24 0,-16 14 87,51-43-11,14-12 46,0 0 1,0 0-1,1 1 0,-14 19 0,22-27-72,1-1 0,-1 0-1,0 0 1,1 0-1,-1 1 1,1-1-1,-1 0 1,1 1-1,0-1 1,0 0-1,-1 1 1,1-1-1,0 0 1,0 2-1,1-2-3,-1 0-1,0-1 1,0 1-1,1 0 1,-1-1-1,0 1 1,1 0-1,-1-1 1,0 1-1,1-1 1,-1 1-1,1 0 1,-1-1-1,1 1 1,-1-1-1,1 0 1,0 1-1,-1-1 1,2 1-1,0 0 29,1 0 0,0 0-1,0-1 1,-1 1 0,1-1-1,0 1 1,0-1 0,-1 0-1,1 0 1,0-1 0,4 0-1,9-3 60,0-1 0,0-1 0,0-1-1,0 0 1,17-13 0,-26 17-91,16-12-73,0-1 0,-1 0-1,-1-1 1,-1-2 0,0 0 0,28-38 0,-57 79-230,0 1-1,-10 45 1,19-66 308,0 0-1,-1 0 1,1 0 0,0 0 0,0 0-1,0 0 1,0-1 0,1 1-1,-1 0 1,0 0 0,1 0 0,0 0-1,-1 0 1,1 0 0,0-1 0,0 1-1,0 0 1,0-1 0,0 1 0,0 0-1,0-1 1,1 1 0,-1-1 0,0 0-1,1 0 1,0 1 0,-1-1 0,1 0-1,0 0 1,-1 0 0,1 0 0,0-1-1,0 1 1,0 0 0,-1-1 0,1 0-1,0 1 1,0-1 0,0 0 0,0 0-1,4 0 1,0 0 19,0-1 1,1 0-1,-1 0 1,0 0-1,0-1 0,0 1 1,0-2-1,0 1 0,0-1 1,0 0-1,-1 0 1,9-6-1,2-4-49,0-1-1,20-23 1,-12 11 26,-22 25-36,0 0 0,-1-1 0,0 1 0,1-1 0,-1 1 0,0-1 0,0 0 0,1 1 0,-1-1 0,-1 0 0,1 0 0,0 0 0,0 0 0,-1 0 0,1 0 0,0-3 0,4 37-528,-4-20 512,0 0 0,1 0 0,1 0 0,7 21-1,-4-13 45,-6-18 6,1 0 0,-1 0 1,1-1-1,0 1 0,0 0 0,0 0 0,0 0 0,0-1 1,0 1-1,1-1 0,-1 1 0,1-1 0,-1 1 0,1-1 1,-1 0-1,1 0 0,-1 0 0,4 2 0,-2-2 2,1 0 0,-1 0 0,1 0 0,-1-1-1,0 1 1,1-1 0,-1 0 0,1 0 0,-1 0-1,4-1 1,8-1 27,-1-1-1,0-1 0,-1-1 0,18-7 1,-11 3-13,-1 0 0,0-1 1,-1-1-1,-1 0 0,1-2 0,27-26 1,-19 9 45,-1 0 0,37-63 0,60-130 169,-91 161-296,5-24-158,-23 53 96,-12 31 103,1-3-77,0 1 1,0-1 0,-1 1 0,0-1 0,1 0 0,-1-6-1,-1 11 69,0 0 0,0 0 0,0-1 0,0 1 0,0 0 0,0 0 0,0 0 0,0 0 0,0 0-1,0 0 1,0 0 0,0 0 0,0-1 0,0 1 0,0 0 0,0 0 0,0 0 0,0 0 0,0 0 0,0 0-1,0 0 1,0 0 0,-1 0 0,1 0 0,0 0 0,0 0 0,0-1 0,0 1 0,0 0 0,0 0-1,0 0 1,0 0 0,0 0 0,0 0 0,-1 0 0,1 0 0,0 0 0,0 0 0,0 0 0,0 0 0,0 0-1,0 0 1,0 0 0,0 0 0,-1 0 0,-5 3-313,-5 5 86,-1 6 150,1 1 0,0 0-1,-13 25 1,20-33 72,-3 6-16,1 0 0,1 0 0,-9 28-1,-3 42 44,17-82-8,-5 29 54,1 0 0,1 1 0,2 0 1,1 0-1,2-1 0,8 51 0,-8-71 18,0 0 0,1 0 0,0 0 0,0 0 0,1-1 0,0 1 0,10 13 0,-13-22-56,0 0 0,0 0 1,1 1-1,-1-1 0,1 0 1,-1 0-1,1-1 0,-1 1 1,1 0-1,0 0 0,-1-1 1,1 1-1,0-1 0,-1 1 1,1-1-1,0 0 0,0 0 1,0 0-1,-1 0 0,1 0 1,0 0-1,0 0 0,-1 0 1,1-1-1,0 1 0,0-1 1,1 0-1,2-1 12,-1 0 0,1 0 0,-1 0 0,0-1-1,0 1 1,0-1 0,0 0 0,-1 0 0,7-7 0,6-8 129,-2 2-89,14-21 0,9-22-575,-34 59 266,-2 6 38,-1 8 13,-13 61 291,12-67-116,0 0 0,1 0 0,0 0 0,0-1 0,1 1 0,1 9-1,0-1 26,-2-14 5,1-1-1,-1 1 0,1 0 1,-1 0-1,1 0 1,0 0-1,0 0 1,-1-1-1,1 1 0,0 0 1,1-1-1,-1 1 1,0-1-1,0 1 1,1-1-1,-1 0 0,1 1 1,-1-1-1,1 0 1,0 0-1,-1 0 1,1 0-1,0 0 0,0 0 1,-1-1-1,1 1 1,0-1-1,0 1 1,0-1-1,0 0 1,4 1-1,3-1 63,0 0 0,0 0-1,0-1 1,0 0 0,14-4 0,67-23 25,-68 21-119,15-6-4,-1-3-1,0 0 1,-1-2 0,36-26-1,-52 30 36,24-23 0,-13 10-58,-29 25 21,1 1-1,-1 0 0,1 0 0,0 0 1,0 0-1,-1 0 0,1 0 0,0 0 1,0 0-1,2 0 0,-4 1 20,1 0 0,-1 0 0,0 0 0,0-1 0,1 1 0,-1 0 0,0 0 0,1 0 0,-1 0 0,0 0 0,0 0 0,1 0 0,-1 0 0,0 0 0,1 0 0,-1 0 0,0 0 0,0 0 0,1 0 0,-1 0 0,0 0 0,1 0 0,-1 1 0,0-1 0,0 0 0,1 0 0,-1 0 0,0 0 0,0 1 0,1-1 0,-1 0 0,0 0 0,0 0 0,0 1 0,0-1 0,1 0 0,-1 0 0,0 1 0,0-1 0,0 1 0,-1 3 13,-5 14-97,0-1-1,-1 0 1,-12 21-1,-10 24 98,26-54 23,0 0 1,1-1 0,0 1-1,1 0 1,0 0-1,-1 11 1,2-18-25,0 0 0,0 0-1,0 0 1,0 0 0,0 0 0,0 0-1,1 1 1,-1-1 0,0 0 0,1 0-1,-1 0 1,0 0 0,1 0 0,-1-1-1,1 1 1,-1 0 0,1 0 0,0 0 0,-1 0-1,1 0 1,0-1 0,0 1 0,-1 0-1,2 0 1,0 0 4,-1-1 0,1 1 0,-1-1 0,1 0 0,-1 0 0,1 1 0,0-1 0,-1 0 0,1 0 0,-1 0 0,1-1 0,0 1 0,-1 0 0,2-1 0,5-2 31,0 0-1,0 0 1,-1-1-1,11-6 1,-5 0-10,0 0 0,-1-1 1,-1-1-1,0 0 0,-1 0 1,15-23-1,-15 21-10,115-163-218,13-20-896,-109 159 873,-1-1-1,35-71 0,-8-24-7,-45 108 148,20-66-1681,-34 102 1517,0-1 0,-10 18 0,3-6 200,-93 180 202,82-156 62,3 0 0,1 1 1,2 1-1,2 1 1,3 0-1,-11 93 1,20-117-1,1 38 0,1-54-123,1-1 0,0 1 0,0-1 0,1 1 0,0-1 0,0 1 0,1-1 0,0 0 0,4 8 0,-5-13-60,-1 0-1,1 0 1,0 0-1,0 0 1,0 0 0,0 0-1,0-1 1,0 1-1,0-1 1,1 1-1,-1-1 1,1 0-1,-1 0 1,1 0-1,-1 0 1,1-1-1,-1 1 1,1-1-1,0 1 1,-1-1-1,1 0 1,0 0-1,-1 0 1,1 0-1,0-1 1,-1 1-1,5-2 1,3 0 25,0-1-1,-1-1 1,1 0 0,-1 0 0,17-11 0,-15 8-29,-1-1 1,1-1 0,-2 0 0,1 0-1,-1-1 1,-1 0 0,0-1-1,11-18 1,-4 2-51,-1-1 1,15-44-1,-27 67-6,-1 5-5,-1-1 0,1 0-1,-1 0 1,1 0 0,-1 0 0,0 1 0,0-1 0,1 0 0,-1 0 0,0 0 0,0 0 0,0 0 0,0 0 0,0 0 0,0 0 0,0 0 0,0 0 0,0 0 0,0 1 0,-1-1 0,1 0 0,0 0 0,-1 0 0,1 0-1,-1-1 1,-2 3-39,0 1 0,1 0 0,0 0 0,-1 0 0,1 0 0,-3 5-1,4-6 37,-12 16 130,0-1 1,2 1-1,0 1 0,1 0 1,1 0-1,-10 29 0,17-43-54,1 1-1,0 0 0,0 0 1,0 0-1,1 0 0,0-1 0,0 1 1,0 0-1,0 0 0,1 0 1,-1 0-1,1 0 0,1-1 1,-1 1-1,1 0 0,0-1 0,0 1 1,0-1-1,0 0 0,1 1 1,-1-1-1,5 5 0,-3-5-23,0 0 0,-1 0 0,1 0-1,0 0 1,1-1 0,-1 1 0,1-1-1,0 0 1,-1 0 0,1-1 0,0 0-1,1 0 1,-1 0 0,0 0 0,1-1-1,-1 0 1,0 0 0,1 0 0,8 0-1,-5-2-263,-1 0-1,1-1 1,-1 0-1,0 0 0,0-1 1,0 0-1,9-5 1,-5 1-1255,0 0 1,0 0-1,16-16 1,-4 3-830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5:04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4576,'0'-5'2048,"27"2"-1760,-4 0-160,9 3-128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5:04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9 132 6304,'-8'-4'2848,"45"-9"-2464,7 6 512,5-1-576,42-9 0,-1 6-192,39-9 64,-3 3-128,22-3-928,-16 5 448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3:49.5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0 221 6400,'30'-9'2880,"87"-24"-2496,-50 16 352,-6 4-480,24-16 192,1 8-288,9-9 128,-10 5-160,4-1 224,-8 9-224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5:08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15 465 2560,'-6'-4'725,"4"6"-406,2-1-279,0-1 1,0 0-1,0 0 0,0 1 0,0-1 0,0 0 1,0 0-1,0 0 0,0 1 0,0-1 1,0 0-1,0 0 0,0 1 0,0-1 0,0 0 1,-1 0-1,1 0 0,0 1 0,0-1 1,0 0-1,-5 3 2178,5-3-2169,10-2 2275,14-10-13,-19 11-2081,0-1 0,0 0 0,-1-1-1,1 1 1,-1-1 0,7-5 0,7-9 269,0-2 0,19-26 0,-20 24-284,40-52 147,80-133 1,-128 192-645,-7 12-42,-5 9 34,-7 22 21,1-1-1,-7 42 1,7-26 144,7-37 192,1-1 1,1 1 0,-1-1 0,1 1 0,0-1 0,1 1 0,0-1 0,0 1-1,0-1 1,3 10 0,-3-14-38,0 1-1,0-1 0,0 0 1,0 0-1,0 1 0,0-1 1,1 0-1,-1 0 0,1 0 1,0 0-1,-1-1 0,1 1 1,0 0-1,0-1 0,0 1 1,0-1-1,0 0 0,0 0 1,1 1-1,-1-1 0,0-1 1,1 1-1,-1 0 0,0-1 1,1 1-1,-1-1 0,1 0 1,-1 1-1,1-1 0,-1 0 1,4-1-1,6-2 62,0 1 1,-1-2 0,0 0-1,0 0 1,0-1-1,0 0 1,-1-1-1,0 0 1,0-1-1,-1 0 1,1 0 0,9-12-1,10-10-38,-2-1 0,29-42 0,-27 29-38,18-22-376,-47 64 331,18-16-502,-18 17 518,0 0 0,0 0 0,1-1 0,-1 1 0,1 0-1,-1 0 1,0-1 0,1 1 0,-1 0 0,0 0 0,1 0 0,-1-1 0,1 1 0,-1 0 0,0 0 0,1 0-1,-1 0 1,1 0 0,-1 0 0,1 0 0,-1 0 0,0 0 0,1 0 0,-1 0 0,1 0 0,-1 1 0,1-1 0,-1 0-1,0 0 1,1 0 0,-1 0 0,0 1 0,1-1 0,-1 0 0,0 0 0,1 1 0,-1-1 0,0 0 0,1 1-1,-1-1 1,0 0 0,0 1 0,1-1 0,-1 1 0,0-1 0,0 0 0,0 1 0,0-1 0,1 1 0,-1 0 0,2 6-20,-1 0 1,0 1-1,0-1 1,0 1-1,-1-1 1,-1 12-1,-8 47 119,2-26 228,-3-1 0,-25 68 0,22-81 394,13-26-680,0 1-1,0-1 0,-1 1 1,1-1-1,0 1 1,0-1-1,-1 1 1,1-1-1,-1 0 1,1 1-1,0-1 0,-1 1 1,1-1-1,-1 0 1,1 1-1,0-1 1,-1 0-1,1 0 1,-1 1-1,1-1 0,-1 0 1,1 0-1,-1 0 1,0 0-1,1 0 1,-1 0-1,1 0 1,-1 0-1,1 0 0,-1 0 1,1 0-1,-1 0 1,1 0-1,-1 0 1,1 0-1,-1 0 1,1 0-1,-2-1 0,2 0-22,-1 0 0,1 0-1,0 1 1,-1-1 0,1 0-1,0 0 1,0 0-1,0 0 1,-1 0 0,1 0-1,0 1 1,0-1 0,0 0-1,1 0 1,-1 0-1,0 0 1,0 0 0,1-1-1,-1 0-2,1-2-38,1-1 1,-1 0-1,1 1 1,0-1-1,0 1 1,0 0-1,1 0 1,5-8 0,30-29-238,-30 33 230,3-2 21,0 1 0,1 1-1,0-1 1,0 2-1,26-12 1,-3 4-408,38-10 0,5 5-1424,1-1-5074,-64 17 4364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5:08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33 5056,'-27'-20'2304,"27"11"-2016,5 6-128,-1 6-160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5:13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1197 3072,'3'2'505,"-1"-1"1,1 1-1,0-1 1,-1 0-1,1 0 0,0 0 1,0 0-1,0 0 1,-1 0-1,1-1 1,0 1-1,4-1 0,1-2-281,-1-1 1,0 0-1,0-1 0,0 1 0,0-1 0,0-1 0,-1 1 0,0-1 0,6-6 0,4-2 181,-5 3-260,0-1 0,-1 0 0,0 0 1,-1-1-1,15-25 0,-8 13-40,42-78 233,-31 53-276,18-39-350,-44 87 276,-1 0 0,0 1 1,1-1-1,-1 0 0,1 1 0,-1-1 1,1 0-1,-1 1 0,1-1 1,-1 1-1,1-1 0,-1 1 1,1-1-1,0 1 0,0-1 1,0 1 3,-1 0 0,0 0 0,0 0 0,1 0 0,-1 0 0,0 0 0,0 0 0,0 0 0,1 0 1,-1 0-1,0 0 0,0 1 0,0-1 0,1 0 0,-1 0 0,0 0 0,0 0 0,0 1 0,1-1 1,-1 0-1,0 0 0,0 0 0,0 1 0,0-1 0,0 0 0,0 0 0,0 0 0,1 1 0,-1-1 1,0 1-1,4 23-296,-2 18 369,-1-1 1,-3 0 0,-1 0 0,-2 0-1,-19 77 1,21-107 90,-1 0-1,-1-1 0,0 1 1,0-1-1,-1 0 0,0 0 1,-10 11-1,15-19-103,0-1 0,0 1 1,-1-1-1,1 0 0,-1 0 0,1 0 0,-1 0 1,0 0-1,1 0 0,-1 0 0,0-1 0,0 1 1,0 0-1,1-1 0,-1 0 0,0 1 1,0-1-1,0 0 0,0 0 0,0 0 0,0 0 1,1 0-1,-1-1 0,0 1 0,0 0 0,0-1 1,0 1-1,-1-2 0,-1 0-40,-1 0 0,1 0 1,0 0-1,1-1 0,-1 1 0,0-1 0,1 0 0,-1 0 1,1-1-1,-4-5 0,-3-3-128,6 8 100,1 0 0,0-1-1,-1 1 1,1-1 0,1 1 0,-1-1 0,1 0 0,-3-10 0,4 12 21,1 1-76,-1 1-1,1 0 1,0 0-1,0-1 1,0 1 0,0 0-1,0-1 1,0 1-1,0 0 1,1-2-1,-1 3 42,0-1 0,1 1 0,-1 0-1,1-1 1,-1 1 0,1 0 0,-1 0-1,1-1 1,-1 1 0,1 0 0,-1 0 0,1 0-1,-1 0 1,1 0 0,-1 0 0,1-1-1,-1 1 1,1 1 0,-1-1 0,1 0 0,-1 0-1,1 0 1,-1 0 0,1 0 0,-1 0-1,1 0 1,0 1 0,28 5 58,1-2-1,0-1 1,-1-2 0,50-2 0,-58-3 123,-1 0 1,0-1-1,0-1 1,0-1 0,0 0-1,26-16 1,-2 0 55,-2-3 1,73-56-1,65-80 206,-144 126-321,-2-1 0,49-68 1,-72 86-48,-2-1 0,0 0 0,11-36 0,-13 37-39,-2-1 12,-1 1 0,0 0 0,-1-1 0,-1-31 0,2 2-97,0-42-172,-7 73 8,3 17 209,0 0 0,-1 0 0,1 0 0,0 0 0,0 0 0,0 0-1,0 0 1,0 0 0,0 0 0,0 0 0,0-1 0,0 1 0,0 0 0,1 1 0,-1-1 0,0 0 0,1 0 0,0-2 0,0-3-19,-19 42-1083,15-27 1090,-43 132-543,37-115 455,-18 46 259,3 1-1,-15 77 1,32-106 5,1 1 1,2 83-1,6-96 95,1 0 0,1-1-1,2 1 1,17 54 0,-20-77-106,0-1 1,1 0-1,0 0 1,0-1-1,1 1 1,0-1-1,0 0 1,0 0-1,1-1 1,0 0 0,8 7-1,-13-12-94,0-1-1,-1 1 1,1-1-1,0 0 1,0 1 0,0-1-1,-1 0 1,1 0-1,0 1 1,0-1 0,0 0-1,0 0 1,0 0-1,0 0 1,-1 0-1,1 0 1,0 0 0,0-1-1,0 1 1,0 0-1,0 0 1,-1-1 0,1 1-1,0 0 1,0-1-1,0 1 1,-1-1-1,1 1 1,0-1 0,-1 1-1,1-1 1,0 0-1,-1 1 1,1-1 0,-1 0-1,1-1 1,4-4 123,0-1 0,-1 1 1,4-10-1,-5 11-78,36-86 154,-9 14-274,4-10-164,-28 75 194,0 0 0,1 1 0,1 0 0,0 0 0,10-11 0,-7 10-189,-5 5 166,-1 1 0,2 0 0,-1 0 0,1 0-1,-1 1 1,2 0 0,7-5 0,-14 10 24,-1 0 1,0 0-1,1-1 0,-1 1 1,0 0-1,1 0 1,-1 0-1,0 0 0,1 0 1,-1-1-1,1 1 0,-1 0 1,0 0-1,1 0 1,-1 0-1,0 0 0,1 0 1,-1 0-1,0 1 1,1-1-1,-1 0 0,1 0 1,-1 0-1,0 0 1,1 0-1,-1 0 0,0 1 1,1-1-1,-1 0 1,1 1 1,-1 0 0,0-1 0,0 1 0,1 0 0,-1-1 0,0 1 0,0 0 1,0-1-1,0 1 0,0 0 0,0 0 0,0-1 0,0 1 0,0 1 1,-8 31-4,6-26 40,-9 32-10,3-16 15,1 1 1,2 0 0,0 0 0,-1 37 0,6-59-10,0 1 0,0-1 0,0 0 0,1 0 0,-1 1 0,1-1 0,-1 0 0,1 0 0,0 0 0,0 0 0,0 0 0,0 0 0,0 0 0,0 0 0,1 0 0,-1-1 0,1 1 0,-1 0 0,1-1 0,-1 1 0,1-1 0,0 0 0,0 1 0,0-1 0,0 0 0,0 0 0,0 0 0,0 0 0,0-1 0,0 1 0,0-1 0,4 1 0,4 0 35,-1-1 0,0 0 0,1 0 0,-1-1 0,0 0 0,1-1 1,-1 0-1,0 0 0,17-8 0,3-3 59,41-24-1,-40 19-63,0-2 0,-2-1 0,-1-1-1,0-1 1,-2-1 0,24-29-1,-47 50-102,0 1 0,0 0-1,0-1 1,-1 1 0,1-1-1,-1 0 1,1 1 0,-1-1-1,0 0 1,0 0 0,1-3-1,-11 10-699,1 5 707,0-1 0,1 1 0,0 0 0,0 1 0,1-1 0,-7 16 0,9-19 50,2 0-1,-1 0 1,1 1-1,0-1 0,0 1 1,0 0-1,1 0 1,0 0-1,1-1 1,-1 1-1,2 0 0,0 8 1,-1-11 13,1 0 0,0-1 0,1 1 0,-1-1 0,1 1 0,-1-1 0,1 1 0,0-1-1,1 0 1,-1 0 0,0 0 0,1 0 0,-1-1 0,1 1 0,4 3 0,-5-5 12,0 0 0,0 0 1,0 0-1,0 0 0,0 0 0,1 0 0,-1 0 0,0-1 0,0 1 0,1-1 0,-1 1 0,0-1 1,1 0-1,-1 0 0,0 0 0,0-1 0,1 1 0,-1 0 0,0-1 0,1 1 0,-1-1 1,0 0-1,0 0 0,0 0 0,0 0 0,2-1 0,4-4 36,-1 0-1,0 0 1,0 0 0,-1-1-1,0 0 1,0 0 0,0-1-1,-1 0 1,0 0 0,-1 0-1,0 0 1,0-1 0,0 1-1,-1-1 1,2-14 0,-4 20-85,0 0 1,-1 0-1,0 0 1,1 0-1,-1 0 1,0 0-1,-1 0 1,1 0 0,0 0-1,-1 0 1,0 0-1,0 0 1,0 1-1,0-1 1,0 0-1,0 0 1,-1 1-1,1-1 1,-1 1-1,0-1 1,0 1 0,0 0-1,0 0 1,0 0-1,0 0 1,0 0-1,-1 0 1,1 0-1,-1 1 1,0-1-1,1 1 1,-1 0-1,0 0 1,-3-1-1,-7 0-25,0 0-1,0 1 1,-18 1-1,17 0-34,15-1 74,-1 0 1,0 0-1,1 0 0,-1 0 1,0 0-1,1 0 1,-1 0-1,1 0 0,-1 0 1,1 0-1,0 1 1,-1-1-1,1 0 0,1 0 1,15-10-14,1 2 1,0 0-1,1 1 0,-1 1 1,23-5-1,-34 9 36,-3 2-1,64-17 20,-61 17-54,1 0 1,-1 0-1,0 1 1,0 0-1,0 0 1,0 1 0,14 2-1,-19-3 16,-1 1-1,1 0 1,0 0-1,0 0 1,0 0-1,0 0 1,-1 0 0,1 0-1,0 0 1,-1 1-1,1-1 1,-1 1-1,1-1 1,-1 1-1,0 0 1,0-1-1,0 1 1,0 0 0,0 0-1,0 0 1,0 0-1,-1 0 1,1 0-1,-1 0 1,1 0-1,-1 0 1,0 3 0,1 6-11,-1 0 0,-1 0 1,0 0-1,-2 12 1,1-11 71,-5 21 39,5-26-85,0 0 0,0 0 1,1 0-1,0 1 0,1-1 0,0 0 0,0 0 0,1 9 0,-1-16 4,0 1 0,0-1 0,0 0 0,0 1 0,0-1-1,0 0 1,0 0 0,0 1 0,1-1 0,-1 0 0,0 0 0,0 1 0,0-1-1,0 0 1,0 0 0,1 1 0,-1-1 0,0 0 0,0 0 0,1 1 0,-1-1 0,0 0-1,0 0 1,1 0 0,-1 0 0,0 0 0,0 1 0,1-1 0,-1 0 0,0 0-1,1 0 1,-1 0 0,0 0 0,0 0 0,1 0 0,-1 0 0,0 0 0,1 0 0,-1 0-1,1 0 1,10-7 164,-8 5-93,24-17 90,35-32-1,14-10-104,-9 16-277,-66 45 181,-1-1-1,1 0 1,0 1-1,0-1 0,0 1 1,-1-1-1,1 1 0,0-1 1,0 1-1,0-1 1,0 1-1,0 0 0,0 0 1,0-1-1,0 1 0,0 0 1,0 0-1,0 0 1,0 0-1,0 0 0,0 0 1,0 1-1,0-1 0,1 1 1,-1-1 12,0 1-1,-1-1 1,1 1 0,-1 0 0,1-1 0,-1 1 0,0 0-1,1-1 1,-1 1 0,0 0 0,1 0 0,-1 0 0,0-1-1,0 1 1,0 0 0,0 0 0,0 0 0,0-1 0,0 1-1,0 0 1,0 0 0,0 0 0,0-1 0,0 1-1,0 0 1,-1 0 0,1 0 0,-1 0 0,-10 30 63,6-19-90,0 1 0,1-1-1,1 1 1,-4 21 0,7-31 51,0 0 0,0 0 1,0 1-1,0-1 0,0 0 1,1 0-1,0 0 0,-1 0 0,1 0 1,0 0-1,0 0 0,1 0 1,-1 0-1,1-1 0,-1 1 0,1 0 1,0-1-1,0 1 0,0-1 1,0 0-1,0 1 0,1-1 1,-1 0-1,5 2 0,-4-2 30,0-1 0,-1 0 1,1-1-1,0 1 0,0 0 0,0-1 0,0 0 0,0 1 0,0-1 1,0 0-1,0-1 0,0 1 0,0 0 0,0-1 0,-1 0 0,1 0 1,3-1-1,3-1 46,-1 0 0,1-1 0,-1 0 1,11-8-1,72-63 24,-37 28-197,49-32 451,-100 76-363,20-17-166,-20 14 12,-7 7-77,-10 7-152,-5 7 248,1 1-1,1 0 1,-18 23-1,25-26 123,1 0-1,0 1 0,1 0 1,0 0-1,-9 26 0,17-38 15,-6 11-1,2 1 0,-4 17 0,8-27 17,-1-1 0,1 1-1,0-1 1,-1 1 0,2 0 0,-1-1-1,0 1 1,1-1 0,0 1-1,-1-1 1,1 1 0,1-1-1,2 7 1,-4-10 4,1 1 1,-1 0-1,1 0 0,0-1 1,-1 1-1,1 0 0,0-1 1,-1 1-1,1-1 0,0 1 0,0-1 1,0 1-1,0-1 0,-1 1 1,1-1-1,0 0 0,0 0 1,0 1-1,0-1 0,0 0 0,0 0 1,0 0-1,0 0 0,0 0 1,0 0-1,0 0 0,0 0 1,-1-1-1,1 1 0,0 0 1,0 0-1,1-1 0,3-1 53,-1 0 0,0 0 0,0 0 0,0-1 0,6-4 0,4-7 1,-1 0 1,0 0-1,-2-1 1,12-17-1,0-1-47,42-61-63,-47 67-245,-12 22-76,-6 5 337,1 0-1,-1 1 0,0-1 0,0 0 0,0 0 1,0 1-1,0-1 0,0 0 0,1 1 1,-1-1-1,0 0 0,0 0 0,0 1 0,0-1 1,0 0-1,0 1 0,0-1 0,0 0 1,0 1-1,0-1 0,0 0 0,0 0 1,-1 1-1,1-1 0,0 0 0,0 0 0,0 1 1,0-1-1,-1 1 0,-46 130-247,17-39 215,-67 181-125,88-252 229,-20 51 291,26-63-308,1-3 76,0 1 1,0-1-1,0 0 1,-1 0 0,0-1-1,-4 7 1,6-11-92,1-1 0,0 0 0,0 0 0,-1 1 0,1-1 1,0 0-1,0 0 0,-1 1 0,1-1 0,0 0 0,-1 0 0,1 0 0,0 1 1,-1-1-1,1 0 0,-1 0 0,1 0 0,0 0 0,-1 0 0,1 0 1,0 0-1,-1 0 0,1 0 0,-1 0 0,1 0 0,0 0 0,-1 0 0,1 0 1,0 0-1,-1 0 0,1-1 0,0 1 0,-1 0 0,1 0 0,0 0 0,-1 0 1,1-1-1,0 1 0,-1 0 0,1 0 0,0-1 0,0 1 0,-1 0 1,1-1-1,0 1 0,-1-2-21,0 1 0,0 0 0,0-1 1,0 1-1,0-1 0,1 1 0,-1-1 0,1 1 1,-1-1-1,0-1 0,1-3-107,-4-20-294,1-30 0,3 51 340,2 0 0,-1 0-1,0 0 1,1 1 0,0-1 0,0 1 0,0-1-1,1 1 1,-1 0 0,1 0 0,0 0 0,5-4-1,5-11-40,-8 13 88,0 0 0,0 0 0,0 1 0,0 0 0,1 0 0,0 0 0,0 0 0,13-6 1,4 0-136,30-12 1,-12 7 17,12-7 83,-17 9 83,-1-2-1,0-1 1,54-37-1,-57 29 37,-2-1 0,30-34 0,50-66 209,-50 55-64,-41 50-153,11-14 155,38-55 0,-39 42-183,-3-1 0,23-58-1,0-26-321,-21 53 80,-24 68 162,0 0 0,2-15-1,-5 22-10,0 1 0,-1-1 1,0 0-1,1 0 0,-2 0 0,1 1 0,-1-1 1,-1-6-1,2 10 33,0 0 0,-1 0 0,1 0 0,0 0 0,-1 0 0,1 0 0,-1 1 0,0-1 0,1 0 0,-1 0 0,0 0 0,1 0 0,-1 1 0,0-1 0,0 0 1,0 1-1,0-1 0,1 0 0,-1 1 0,0-1 0,0 1 0,0 0 0,0-1 0,0 1 0,0 0 0,0 0 0,-1-1 0,1 1 0,0 0 0,0 0 0,0 0 0,0 0 0,0 0 0,0 1 0,0-1 0,0 0 0,0 0 0,0 1 1,0-1-1,0 0 0,-1 2 0,-3 0-78,0 0 0,0 0 1,0 1-1,1 0 1,-1 0-1,-5 5 1,2 0 44,0 1 0,1 0 0,-7 11 0,11-16 50,-10 15 51,1 1 1,1 1-1,-10 24 0,-18 66 78,17-45 10,-37 120 413,52-156-244,-5 51 0,12-36-85,1-22-21,-1-23-167,0 1-1,0 0 1,0-1-1,0 1 1,0 0-1,0-1 1,0 1-1,0 0 1,1-1-1,-1 1 1,0 0-1,0-1 1,1 1-1,-1-1 1,0 1-1,1 0 0,-1-1 1,1 1-1,-1-1 1,0 1-1,1-1 1,-1 0-1,1 1 1,0-1-1,-1 1 1,1-1-1,0 0 1,0 1 11,1-1 1,0 1-1,-1-1 1,1 0-1,0 0 1,-1 0-1,1 0 1,0 0-1,-1 0 1,4-1-1,1 0 20,0-1 0,1 0 0,-1-1 0,-1 1 0,7-4-1,17-11-80,0 1-1,1 2 0,51-18 1,-80 32 0,0-1 0,0 1-1,1-1 1,-1 1 0,0 0 0,0-1 0,1 1 0,-1 0 0,0 0 0,0 0 0,1 0 0,-1 0 0,0 0-1,0 0 1,0 1 0,1-1 0,-1 0 0,0 1 0,2 0 0,-2 0 4,-1 0-1,1 0 1,-1 0 0,1 0-1,-1 0 1,0 0 0,1 1-1,-1-1 1,0 0 0,0 0-1,0 0 1,0 0 0,0 1-1,0-1 1,0 0 0,0 0-1,0 0 1,0 0 0,-1 0-1,0 2 1,-30 106 184,-1 3 281,31-94-204,1-18-226,0 1 0,0-1 0,0 0-1,0 1 1,0-1 0,0 1 0,0-1 0,0 0 0,1 1 0,-1-1 0,0 0 0,0 1-1,0-1 1,1 0 0,-1 1 0,0-1 0,0 0 0,1 0 0,-1 1 0,0-1 0,1 0 0,-1 1-1,2-1 16,-1 0 0,1 0 0,-1-1 0,0 1 0,1 0 0,-1-1 0,1 1 0,-1 0 0,0-1 0,0 0-1,1 1 1,-1-1 0,0 0 0,0 0 0,0 1 0,0-1 0,1 0 0,0-2 0,81-72 388,12-9-632,-85 76 126,10-8 23,-19 16 52,0-1 1,0 0 0,0 1-1,0-1 1,0 1-1,0-1 1,1 1 0,-1 0-1,0 0 1,0-1 0,0 1-1,1 0 1,-1 0-1,0 0 1,0 0 0,2 0-1,-3 1 0,1-1 1,-1 0-1,1 1 0,-1-1 0,0 0 0,1 1 0,-1-1 0,0 1 0,1-1 0,-1 1 0,0-1 1,1 0-1,-1 1 0,0-1 0,0 1 0,0-1 0,0 1 0,1-1 0,-1 1 0,0 0 0,0-1 0,0 1 1,0-1-1,0 1 0,0-1 0,0 1 0,0-1 0,-1 1 0,1 0 0,-5 24-184,-4 1 176,-1 0 0,-1-1 1,-1 0-1,-1 0 0,-2-2 0,0 0 1,-1 0-1,-24 24 0,-17 13 103,-94 77 1,122-112-41,15-12 82,0-1-1,0-1 1,-1 0-1,-28 15 1,37-24 194,10-8-181,14-10-33,22-9-91,2 2-1,72-30 1,-63 31-480,67-40 1,-86 41-995,49-40 1,-65 47-213,-2-1 0,18-21-1,-8 6-578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5:13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5 144 4320,'-5'-20'1952,"10"20"-1696,-1 0 1184,1 0-832,13-4 768,4-1-832,46-6 640,8 3-672,37-7 576,-2 6-608,47-11-256,-10 9-128,20-14 320,-20 10-224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5:30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7 600 2144,'0'0'28,"0"0"1,-1 0-1,1 0 1,0 0-1,-1 0 0,1 1 1,0-1-1,0 0 0,-1 0 1,1 0-1,0 0 1,0 0-1,-1 0 0,1 1 1,0-1-1,0 0 1,0 0-1,-1 0 0,1 0 1,0 1-1,0-1 1,0 0-1,0 0 0,-1 1 1,1-1-1,0 0 1,0 0-1,0 1 0,0-1 1,0 0-1,0 0 1,0 1-1,6 7 1148,-1-2-750,0 2 112,2-1 1,-1 0-1,1 0 1,0-1 0,13 9-1,-18-13-425,0-1 1,0 0-1,0 1 0,0-1 0,1 0 0,-1-1 0,1 1 0,-1 0 0,0-1 0,1 1 0,-1-1 0,1 0 0,-1 0 0,1 0 0,-1 0 0,1 0 0,-1 0 0,1-1 0,-1 1 0,1-1 0,-1 0 0,1 0 0,-1 0 0,0 0 0,4-2 0,1-2 3,1 0-1,-1 0 1,0-1-1,-1 0 1,0 0-1,0 0 1,0-1-1,0 0 1,-1 0 0,-1-1-1,7-11 1,-4 2-42,0 0 1,-1-1-1,6-27 0,6-60 99,-13 77-99,17-164 128,-20 173-248,-1 0-1,-1 0 1,-1 0-1,0 0 1,-2-1-1,-5-19 1,8 38 27,0 1 0,0 0 0,0-1 0,0 1 0,0 0 0,0-1 0,0 1 0,0 0 0,0-1 0,-1 1 0,1 0 0,0-1 0,0 1 0,0 0 0,-1 0 0,1-1 0,0 1 0,0 0 0,-1 0 0,1-1 0,0 1 0,-1 0 0,1 0 0,0 0 0,-1-1 0,1 1 0,0 0 0,-1 0 0,1 0 0,0 0 0,-1 0 0,1 0 0,0 0 0,-1 0 0,1 0 0,0 0 0,-1 0 0,1 0 0,-1 0 0,1 0 0,0 0 0,-1 0 0,1 0 0,0 1 0,-1-1 0,1 0 0,0 0 0,-1 0 0,1 0 0,0 1 0,0-1 0,-1 0 0,1 0 0,0 1 0,0-1 0,-1 0 0,1 1 0,0-1 0,0 1 0,-3 1-29,1 0 1,0 1 0,0 0 0,1-1-1,-4 7 1,-4 16 81,1 0-1,1 1 1,1 0-1,1 0 1,2 1 0,-1 42-1,16 162 566,-9-201-484,-1-13-39,0 0 1,2 0-1,0 0 0,9 24 0,-10-33 5,1 0 0,0 0 0,0 0-1,0-1 1,1 1 0,0-1 0,1-1-1,-1 1 1,1-1 0,13 11 0,-13-13-30,0-1 1,-1 0 0,1 0 0,0-1 0,0 0 0,1 0 0,-1 0 0,0-1 0,1 0 0,-1 0 0,8 0-1,3-1 247,1-1-1,33-5 0,-10-2-169,1-2 0,-2-2 0,1-2 0,68-33 0,-97 41 7,-2-1 0,1 0-1,15-14 1,-25 21-135,-1-1-4,1 1 1,0-1-1,-1 1 0,1-1 1,0 1-1,-1-1 0,1 1 0,-1-1 1,1 0-1,-1 1 0,0-1 1,1 0-1,-1 1 0,0-1 1,1 0-1,-1 0 0,0 0 0,0 1 1,0-1-1,1 0 0,-1 0 1,0 1-1,0-1 0,0 0 1,-1-1-1,0 1-55,0 1 0,0 0 0,0 0 0,0 0 0,1 0 0,-1 0-1,0 1 1,0-1 0,0 0 0,0 0 0,0 0 0,0 1 0,0-1 0,-1 1 0,2-1 38,-4 2-45,1 0-1,-1 0 1,1 0-1,-1 1 1,1-1-1,0 1 1,0 0-1,0-1 1,-3 5-1,5-5 39,-1-1-1,1 1 1,0-1 0,0 1-1,0 0 1,0-1-1,0 1 1,0 0-1,0 0 1,1 0-1,-1 0 1,1 0 0,-1 0-1,1-1 1,0 1-1,0 0 1,0 0-1,0 0 1,0 0-1,0 0 1,1 4 0,1-2 32,0 0 0,0 0 0,0-1 1,1 1-1,-1-1 0,1 1 0,0-1 1,0 0-1,0 0 0,0 0 0,0 0 1,1-1-1,0 1 0,-1-1 0,1 0 1,0 0-1,0-1 0,5 3 1,-4-3 89,0 0 1,0 1 0,0-2 0,1 1 0,-1 0 0,0-1 0,0 0-1,1-1 1,-1 1 0,0-1 0,0 0 0,1 0 0,-1 0 0,7-4 0,-9 4-62,-1-1 0,1 0 1,-1 0-1,1 0 0,-1 0 1,0 0-1,0 0 0,0-1 1,0 1-1,0-1 0,0 1 1,-1-1-1,1 0 0,-1 0 1,0 0-1,0 1 0,0-1 1,0 0-1,0 0 0,-1-1 1,1 1-1,-1 0 0,0 0 1,0 0-1,0 0 0,0 0 1,-1 0-1,1 0 0,-1 0 0,0 0 1,0 0-1,0 0 0,0 0 1,0 0-1,-4-5 0,-1-2 56,3 5-165,0 1 0,0-1 0,0 1 0,0 0 0,-7-6 0,9 9 40,-1-1-1,0 1 0,1 0 1,-1 0-1,0 0 1,0 1-1,0-1 1,0 0-1,0 1 0,0-1 1,0 1-1,0 0 1,0-1-1,0 1 1,0 0-1,0 0 1,0 0-1,0 1 0,-2 0 1,0-1 61,-12 4-599,16-3 559,-1-1 1,1 0-1,0 0 1,0 0-1,0 1 0,-1-1 1,1 0-1,0 0 0,0 0 1,0 1-1,0-1 1,-1 0-1,1 0 0,0 1 1,0-1-1,0 0 0,0 0 1,0 1-1,0-1 1,0 0-1,0 1 0,0-1 1,0 0-1,0 0 0,0 1 1,0-1-1,0 0 1,0 1-1,0-1 0,0 0 1,0 0-1,0 1 0,0-1 1,0 0-1,1 1 1,-1-1-1,0 0 0,0 0 1,0 0-1,0 1 1,1-1-1,-1 0 0,0 0 1,0 0-1,0 1 0,1-1 1,-1 0-1,0 0 1,1 0-1,2 2 37,1-1 1,-1 0-1,1 0 1,0 0-1,-1 0 1,1-1 0,0 0-1,5 0 1,17-1 13,0-2 0,-1-1 1,28-8-1,7 0 112,55-14 79,52-6-545,-163 31 293,0 1 0,-1 0-1,1 0 1,0 0 0,0 0-1,6 2 1,-9-2 23,0 0 0,0 1 0,-1-1 1,1 0-1,0 1 0,0-1 0,-1 1 0,1-1 0,-1 1 1,1-1-1,0 1 0,-1 0 0,1-1 0,-1 1 0,1 0 1,-1-1-1,0 1 0,1 0 0,-1-1 0,0 1 0,1 0 1,-1 0-1,0 0 0,0-1 0,0 1 0,0 0 0,0 0 1,0 0-1,0-1 0,0 1 0,0 0 0,0 0 0,0 0 1,0 0-1,-1-1 0,1 1 0,0 0 0,-1 0 0,1 0 1,-3 7 1,-1-1 0,0 0 0,0 0 0,-7 10 0,-3 4 0,11-15 54,-1 1 0,1 0 0,0-1 0,1 1 1,-4 15-1,5-21-43,1 0 0,0 0 1,-1 1-1,1-1 0,0 0 0,0 0 1,0 0-1,0 1 0,0-1 0,0 0 1,1 0-1,-1 0 0,0 1 0,0-1 1,1 0-1,-1 0 0,1 0 0,-1 0 1,1 0-1,0 0 0,-1 0 0,1 0 1,0 0-1,0 0 0,-1 0 0,1 0 1,0 0-1,0-1 0,0 1 0,0 0 1,0-1-1,0 1 0,0 0 0,1-1 0,-1 0 1,0 1-1,0-1 0,0 0 0,0 1 1,1-1-1,-1 0 0,0 0 0,0 0 1,1 0-1,1 0 0,4-1 110,0 1 1,0-1-1,0 0 0,0-1 0,0 1 1,0-2-1,0 1 0,0-1 0,0 0 1,-1 0-1,10-6 0,-13 6-81,1 1 1,-1-1-1,0 0 1,0 0-1,0 0 1,0 0-1,0 0 0,-1 0 1,1-1-1,-1 0 1,0 1-1,0-1 1,0 0-1,-1 0 1,1 0-1,-1 0 0,0 0 1,0 0-1,0 0 1,-1-7-1,0 6-78,-1-1 1,0 1-1,0 0 0,-1-1 1,1 1-1,-1 0 0,0 0 1,-1 0-1,1 0 0,-1 1 1,0-1-1,0 1 0,0-1 1,-1 1-1,-4-4 0,5 6 26,1 0-1,-1 0 0,1 0 0,-1 1 0,0-1 0,1 1 0,-1 0 0,0 0 0,0 0 0,0 0 0,0 0 0,-4 0 0,-37-1-1954,36 2 673,28 16-7532,-10-12 6538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5:32.0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1 168 3072,'3'0'7599,"3"2"-7790,4-3 526,-1 0 1,-1-1 0,1 0 0,0-1-1,0 0 1,-1 0 0,14-8-1,-2 2-263,4-2 91,44-29 0,-34 18-542,11-8-1787,0-2 556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5:35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2 980 2816,'-1'2'2322,"7"-2"-1647,-2 0-338,0-1 0,0 1 0,0-1 0,0 0 0,0 0 0,0-1 0,0 1 0,0-1 0,5-3 0,1-1-76,0-1 1,10-8 0,-11 6-172,0 1 1,-1-1-1,0 0 1,0-1-1,11-20 1,25-58 298,-28 52-276,6-6 40,1 2 0,31-42 0,61-65 450,-51 67-198,-40 50-162,-2-2 1,0 0-1,-3-2 1,0 0-1,20-56 1,-38 86-280,1-1 1,-1 1-1,-1-1 1,1 1-1,-1-7 1,1 10 15,-1 1 0,0-1 0,0 1 0,-1-1 0,1 0 1,0 1-1,0-1 0,0 1 0,0-1 0,0 1 0,-1-1 0,1 1 0,0-1 0,0 1 0,-1-1 1,1 1-1,0-1 0,-1 1 0,1-1 0,-1 0 0,0 1-8,0 0 0,1 0 0,-1 0 0,0 0 0,1 0 0,-1 0 0,0 0 0,1 0 0,-1 0 0,0 0 0,1 1 0,-1-1 0,0 0 0,1 0 0,-1 1 0,0-1 0,1 0 0,-1 1 0,1-1 0,-1 0 0,1 1 0,-2 0 0,-10 10-84,0-1-1,1 2 0,-16 19 1,-25 43 114,32-43 273,-29 61-1,41-74-169,0 1 0,2 0-1,0 1 1,-5 36-1,10-46-24,0 0 1,1 0-1,0 0 0,1 0 0,0 0 1,1 0-1,0 0 0,0 0 0,1 0 0,1-1 1,5 13-1,-8-19-23,1 0 0,0 0 0,0 1 0,0-1 0,1 0 0,-1-1 0,1 1 0,-1 0 0,1-1-1,0 1 1,0-1 0,0 0 0,0 0 0,0 0 0,1 0 0,-1-1 0,1 1 0,-1-1 0,1 0 0,-1 0 0,1 0 0,0-1 0,-1 1 0,1-1 0,0 0 0,0 0 0,-1 0 0,1 0 0,0-1 0,-1 1 0,1-1 0,5-2 0,6-2 62,0-1 0,0-1 0,0-1 0,-1 0 0,15-10 0,0-4 47,31-30-1,-46 39-485,0 2 0,20-14 0,-34 26 294,1-1 0,-1 0 0,0 0 0,1 1 0,-1-1 0,0 0 0,1 0 0,-1 1 0,0-1 0,0 0 0,1 1 0,-1-1 0,0 1 0,0-1 0,0 0 0,1 1 0,-1-1 0,0 1 0,0-1 0,0 0 0,0 1 0,0-1 0,0 1 0,2 11-83,-2-1 0,0 0 1,0 1-1,-3 20 0,-1 1 19,3-18 119,0-1 1,1 1-1,1 0 1,0 0-1,1 0 1,1-1 0,0 1-1,1-1 1,0 0-1,12 26 1,-15-39 2,0 0 1,-1 1 0,1-1-1,0 0 1,0 0-1,0 0 1,0 0 0,0 0-1,0 0 1,0 0-1,0 0 1,0 0-1,0-1 1,1 1 0,-1 0-1,0-1 1,1 1-1,-1-1 1,0 1 0,1-1-1,-1 1 1,0-1-1,1 0 1,-1 0-1,1 0 1,-1 0 0,1 0-1,1 0 1,0-1 0,0 0-1,0 0 1,-1 0 0,1 0 0,0 0-1,-1-1 1,1 1 0,-1-1 0,1 0-1,-1 1 1,0-1 0,3-3-1,14-18 137,-2 0 0,16-29-1,2-1 84,11-5-77,91-93 0,-128 143-157,8-12 18,0 1-1,-1-2 1,-1 0 0,-2-1 0,0 0 0,17-41-1,-27 55-158,-1 1 0,0-1 0,-1 0 0,1 0 0,-2 0 0,1 0 0,-1 1 0,-1-11 0,1 18 121,1-3-117,-1-1 170,1 1 0,0 0 0,0 0-1,0 0 1,0 0 0,0 0 0,3-3 0,1-4-7,1-1 0,-2 1-1,1-1 1,-1 0 0,2-14 0,-3 14-259,-13 42-1321,-30 64 980,-16 35 307,25-58 258,3 2 1,3 2 0,3 0-1,-11 84 1,25-125 107,5-23 161,0 0-1,1 0 0,0 16 1,15-57 1396,4-12-1661,43-73 1,-48 95-140,1 1-1,1 0 1,0 0 0,2 1 0,30-26-1,-42 40 43,0 0 0,0 1 0,1-1 0,-1 1-1,1 0 1,-1 0 0,1 0 0,6-1 0,-10 3 69,1-1 1,-1 1 0,0 0-1,1 0 1,-1 0-1,0 0 1,1 0 0,-1 0-1,1 0 1,-1 0 0,0 0-1,1 1 1,-1-1 0,0 1-1,0-1 1,1 1 0,-1-1-1,0 1 1,0 0 0,0 0-1,0-1 1,0 1-1,0 0 1,0 0 0,0 0-1,0 0 1,0 0 0,0 0-1,0 1 1,-1-1 0,1 0-1,0 0 1,-1 0 0,1 1-1,0 1 1,0 3 5,0 0 0,-1 0 1,1-1-1,-1 1 0,0 0 0,-1 0 1,0 0-1,-1 7 0,-2 5 139,-8 22 0,6-26-18,0 0-1,-1 0 0,-1 0 1,0-1-1,-1-1 1,0 1-1,-1-1 0,-12 11 1,3-11-480,20-12 344,0 0 0,0 1 0,0 0 0,0-1 0,0 1 0,0 0 0,0-1 1,0 1-1,-1 0 0,1 0 0,0 0 0,0 1 0,6 5-22,1-2 68,0-1 0,0 0 0,0 0 0,0 0 0,1-1 0,-1 0 0,1-1 1,17 3-1,-11-3 99,1-1 0,-1 0 0,0-1 1,25-4-1,-32 3-74,0-1 0,-1 0 0,1 0 0,0-1 0,-1 0 0,1-1 0,-1 1 0,0-1 0,0-1 0,-1 1 0,1-1 0,9-10 1,-5 3 73,-1 0 0,0 0 0,-1-1 0,-1 0 0,11-22 0,-15 26-85,0-1 0,0 1 0,-1-1-1,0 0 1,0 0 0,-2 0-1,1 0 1,-1 0 0,0-1-1,-1 1 1,0 0 0,-3-18-1,3 27-59,0 0 0,0 1 0,0-1 0,-1 0 0,1 0 0,0 1-1,0-1 1,0 0 0,0 0 0,-1 1 0,1-1 0,0 0-1,-1 1 1,1-1 0,-1 0 0,1 1 0,0-1 0,-1 0 0,0 1-1,1-1 1,-1 1 0,1-1 0,-1 1 0,1-1 0,-1 1-1,0 0 1,1-1 0,-1 1 0,0 0 0,0-1 0,1 1 0,-1 0-1,0 0 1,0 0 0,1 0 0,-1 0 0,0 0 0,0 0-1,1 0 1,-2 0 0,0 1-16,0-1 0,1 1 0,-1 0 0,0 0 0,1 0 0,-1 0 1,1 0-1,0 0 0,-1 0 0,1 0 0,0 1 0,-1-1 0,1 0 0,0 1 0,0-1 0,-1 3 0,0 0 47,0 1 0,-1-1 0,1 1 0,1 0 0,-1 0 0,1 0 0,0 0 0,0 0 0,0 0 1,1 0-1,0 0 0,0 0 0,0 0 0,1 0 0,-1 0 0,1 0 0,0 0 0,1 0 0,-1 0 0,1 0 0,0 0 0,0-1 0,1 1 0,3 5 0,-2-5-50,0 0-1,1 0 0,-1 0 1,1 0-1,1-1 1,-1 0-1,0 0 0,1 0 1,0-1-1,0 0 0,0 0 1,0 0-1,0-1 1,1 0-1,-1 0 0,13 2 1,-15-4-471,-1 0 0,0-1 0,1 1 0,-1-1 0,0 0 0,1 1 0,-1-1 0,0-1 0,0 1-1,0 0 1,0-1 0,5-3 0,5-3-1400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5:35.6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35 4800,'-22'-19'2176,"22"15"-1888,3 1 288,2 6-384,0-6-352,4 3 64,9-5-2720,5 2 1536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5:36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306 26 1888,'0'0'156,"0"-1"1,0 1-1,0-1 1,0 1-1,0-1 1,0 1-1,0-1 0,7-13 5919,-7 14-6000,0-1 26,0 1 1,-1-1-1,1 1 1,0-1-1,0 1 0,-1 0 1,1-1-1,0 1 1,-1 0-1,1-1 0,0 1 1,-1 0-1,1-1 1,-1 1-1,1 0 0,0-1 1,-1 1-1,0 0 1,-9 1 81,0 0 1,-1 1 0,1 0-1,1 0 1,-1 1-1,0 1 1,1-1 0,-17 11-1,6-3 59,0 1 0,-30 26 0,37-27-166,1 1-1,1 0 0,0 0 1,0 1-1,1 1 1,-12 21-1,19-28-24,-1 0 0,1 0 0,1 1-1,0-1 1,0 1 0,-2 14 0,3-17-10,1 0-1,0-1 1,1 1 0,-1 0 0,1-1-1,0 1 1,0 0 0,0-1 0,0 1-1,1-1 1,0 0 0,3 6 0,-3-7 6,0 0 1,1 0 0,-1 0 0,1-1-1,-1 1 1,1-1 0,0 1 0,0-1 0,0 0-1,0 0 1,1 0 0,-1-1 0,0 1 0,1-1-1,-1 0 1,1 0 0,0 0 0,-1 0-1,1 0 1,0-1 0,-1 0 0,1 0 0,4 0-1,1-1 77,-1 0 0,1 0 0,-1 0 0,1-1 0,-1-1-1,0 1 1,0-1 0,15-9 0,-13 6-53,-1-1 0,1 0-1,-1-1 1,0 0 0,-1-1 0,0 0 0,0 0 0,9-16 0,4-9-50,18-43 0,-23 44-35,-12 26-591,-6 22-411,2-1 1048,2 55 278,-1-62-262,0 1 0,1-1 0,0 1 0,0-1 0,0 1 0,7 11-1,-6-14-17,1 4 18,1-1 0,0 0 0,0 0 0,0 0 0,8 7 0,-11-13-245,0-1-1,0 1 0,0 0 1,0-1-1,1 1 0,-1-1 0,0 0 1,1 0-1,-1 0 0,1 0 1,-1 0-1,1-1 0,0 1 1,-1-1-1,1 1 0,0-1 0,-1 0 1,1 0-1,0 0 0,-1-1 1,1 1-1,3-1 0,4-2-1787,-1 0 0,14-7 1,-20 9 1560,24-10-2376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5:39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114 605 1728,'-6'12'8498,"-13"12"-7326,5-8-501,4 0-395,0-1 1,1 2-1,0-1 1,1 1-1,-10 34 1,15-39-196,0-1 1,1 1-1,0 14 1,1-20 17,1-1 1,0 0 0,1 0 0,-1 0 0,1 0 0,0 0-1,0 0 1,0 0 0,1-1 0,3 8 0,-4-10-72,-1-1 0,1 0 1,0 0-1,0 0 1,0 0-1,-1 0 1,1 0-1,0 0 1,0-1-1,0 1 0,0 0 1,1 0-1,-1-1 1,0 1-1,0-1 1,0 1-1,1-1 1,-1 1-1,0-1 0,0 0 1,1 0-1,-1 1 1,0-1-1,1 0 1,-1 0-1,0 0 1,0 0-1,1-1 0,-1 1 1,0 0-1,1-1 1,-1 1-1,0 0 1,0-1-1,0 1 1,1-1-1,-1 0 0,1 0 1,20-13 249,-1 0 1,32-28 0,-16 12-182,-8 7-168,41-30 162,-57 44-322,0 1-1,1 0 0,22-9 0,-35 17 205,0-1-1,0 1 1,0 0-1,-1-1 0,1 1 1,0 0-1,0 0 1,0-1-1,0 1 0,0 0 1,0 0-1,-1 0 0,1 0 1,0 0-1,0 0 1,0 0-1,0 1 0,0-1 1,0 0-1,1 1 0,-2 0-4,1 0 0,0 0-1,0 0 1,-1 1-1,1-1 1,-1 0-1,1 0 1,-1 1-1,1-1 1,-1 0-1,1 3 1,0 1 20,9 33 113,24 62-1,-26-83-2,0-1 0,1 1 0,0-2 0,2 1 0,21 25 1,-27-36 3,-1-1 0,1 1 0,0-1 0,1 0 1,-1-1-1,1 1 0,-1-1 0,11 4 1,-13-6-55,-1 0 0,1 0 0,-1 0 0,1-1 0,0 1 0,-1-1 0,1 0 0,-1 0 1,1 0-1,0 0 0,-1 0 0,1-1 0,0 1 0,-1-1 0,1 0 0,-1 0 0,1 1 0,-1-2 1,0 1-1,1 0 0,-1 0 0,0-1 0,4-2 0,-2-1 23,1-1-1,0 1 1,-1-1-1,0 0 1,0 0-1,-1 0 1,0 0 0,0-1-1,0 1 1,-1-1-1,3-9 1,-2-1-18,0 1 1,-1-1 0,0-27-1,-2 32-103,0-1 0,-1 0-1,-6-23 1,6 31 32,0 1 1,-1-1-1,0 1 0,0-1 0,0 1 1,0 0-1,-1-1 0,1 1 0,-1 1 1,0-1-1,-1 0 0,-4-4 0,7 7-21,-1 0-1,1 0 1,0-1-1,0 1 0,0 0 1,0 0-1,0-1 0,1 1 1,-1-1-1,0 1 1,0-4-1,0-1-334,3 5-158,0 2 519,-1-1-1,1 0 0,0 1 1,-1-1-1,1 0 1,-1 0-1,1 0 1,0-1-1,-1 1 1,1 0-1,-1-1 0,1 1 1,2-1-1,2-1-20,155-11 71,-41 4 87,122 6-1,-135 4 62,-105-1-48,0 0-1,1 0 0,-1 0 0,1-1 0,-1 1 1,5-2-1,-7 2-129,0 0 1,0 0-1,0 0 1,0 0-1,0 0 1,0 0-1,0 0 1,0 0-1,0 0 1,0-1 0,0 1-1,1 0 1,-1 0-1,0 0 1,0 0-1,0 0 1,0 0-1,0 0 1,0 0-1,0 0 1,0 0-1,0 0 1,0-1-1,0 1 1,0 0-1,0 0 1,0 0-1,0 0 1,0 0-1,0 0 1,0 0-1,0 0 1,0 0-1,0 0 1,0-1 0,0 1-1,0 0 1,0 0-1,0 0 1,0 0-1,0 0 1,0 0-1,0 0 1,0 0-1,0 0 1,0 0-1,-1 0 1,1-1-1,0 1 1,0 0-1,0 0 1,0 0-1,0 0 1,0 0-1,0 0 1,0 0-1,-14-5-247,6 3 181,1 1 1,-1 1 0,1-1-1,-1 1 1,1 1 0,-1-1-1,1 1 1,-1 1 0,1-1-1,0 1 1,-1 0 0,1 1-1,-11 6 1,6-4 39,1 1 0,0 1-1,0 0 1,1 1 0,0 0 0,0 0-1,-12 15 1,17-17 7,1-1 0,-1 1 1,1 1-1,1-1 0,-1 0 0,1 1 0,0 0 1,0 0-1,1 0 0,-3 14 0,5-16 46,-1 1-1,1 0 1,0-1-1,1 1 1,-1-1-1,1 1 1,0 0 0,1-1-1,-1 1 1,1-1-1,0 0 1,0 0-1,1 0 1,5 9-1,-5-10 20,0 0-1,0 0 1,0-1-1,1 0 1,-1 1-1,1-1 1,0 0-1,0-1 1,0 1-1,0-1 1,8 3-1,-9-3-19,0-1 0,1 0 0,-1 0 0,0 0 0,1-1 0,-1 1 0,1-1-1,-1 0 1,1 0 0,-1 0 0,1 0 0,-1-1 0,1 1 0,-1-1 0,1 0 0,5-2 0,-3 0 17,0-1 0,0 1 0,-1-1 1,1 0-1,-1 0 0,0-1 0,0 0 1,-1 0-1,1 0 0,-1 0 0,5-9 1,2-6 37,-1 0 0,8-24 0,0 1-27,-15 37-137,0 0 0,-1-1 0,0 0 0,0 0 0,0 1 0,-1-1 0,1-12 0,-4 12-302,-2 11 47,-4 17 0,7-15 323,0 0 0,0 0 0,1 0 1,0 0-1,0 0 0,0 0 0,1 0 0,0 0 1,0 0-1,0 0 0,1 0 0,4 8 0,1 4 30,-3-10 35,-1 0-1,1-1 1,0 1-1,8 11 1,-11-17-39,1-1 0,-1 0 1,0 1-1,1-1 0,-1 0 1,1 0-1,-1 1 0,1-1 1,-1-1-1,1 1 1,0 0-1,0 0 0,-1 0 1,1-1-1,0 1 0,0-1 1,0 0-1,0 1 0,0-1 1,-1 0-1,1 0 1,0 0-1,0 0 0,0-1 1,0 1-1,2-1 0,4-2 30,-1-1 0,0 0-1,0 0 1,0-1 0,-1 0-1,0 0 1,7-7 0,8-6 72,48-35 33,-16 14 21,88-84 0,-122 100-138,0-1 1,-2 0-1,0-1 0,-2-1 0,-1-1 0,19-48 1,44-177-286,-75 245 228,3-9-38,-2 7-20,-1 0 0,1 0 0,-1 1 0,-1-1 0,0-1 1,0 1-1,-1 0 0,0 0 0,-2-15 0,2 24 73,0 0 1,0 0-1,0 0 1,0 0-1,0 0 0,0 0 1,0 0-1,0 0 0,0 0 1,0 0-1,0-1 1,0 1-1,0 0 0,0 0 1,0 0-1,0 0 0,0 0 1,0 0-1,0 0 0,0 0 1,0 0-1,0 0 1,0 0-1,0 0 0,0 0 1,-1 0-1,1 0 0,0-1 1,0 1-1,0 0 1,0 0-1,0 0 0,0 0 1,0 0-1,0 0 0,0 0 1,0 0-1,0 0 0,0 0 1,0 0-1,0 0 1,-1 0-1,1 0 0,0 0 1,0 0-1,0 0 0,0 0 1,0 0-1,0 0 1,0 0-1,0 0 0,0 0 1,0 0-1,0 0 0,0 0 1,0 0-1,0 0 0,-1 0 1,1 1-1,-3 4-166,-3 11-17,-41 199-327,23-87 696,-14 56 124,-14 215 0,50-387-285,2-8 69,-1-1 0,0 0-1,1 1 1,0-1 0,0 1-1,0-1 1,0 0 0,1 1 0,0 3-1,0-16 815,0-20-866,1 0 1,2 0 0,1 0 0,1 1-1,1-1 1,1 1 0,2 1 0,18-38-1,-15 43-11,18-24 0,-16 25-128,-10 14 54,0-1 0,1 2 0,0-1-1,0 1 1,0 0 0,1 0 0,0 1 0,10-6 0,-14 9 9,1 0 0,-1 0 1,1 0-1,0 1 0,-1 0 0,1-1 1,0 2-1,0-1 0,0 0 0,0 1 1,0-1-1,0 1 0,0 1 0,0-1 0,0 0 1,0 1-1,0 0 0,0 0 0,7 3 1,-10-4 32,0 1 0,1-1 0,-1 1 0,0 0 0,0 0 0,0 0 0,0 0 0,0-1 0,0 1 0,0 1 0,0-1 0,-1 0 0,1 0 0,0 0 0,-1 0 0,1 0 0,0 3 0,0-1 6,0 0 0,-1 0-1,1 0 1,-1 0-1,0 0 1,0 1 0,-1 4-1,0-2-3,0 0-1,0-1 0,-1 1 1,1-1-1,-1 1 1,-1-1-1,1 0 1,-6 8-1,5-8 23,-1 1 0,-1-1-1,1-1 1,-1 1 0,0-1 0,0 0 0,0 0-1,0 0 1,-1 0 0,1-1 0,-1 0 0,0-1-1,0 1 1,0-1 0,0 0 0,-1 0 0,1-1-1,-1 0 1,-7 0 0,1 1-65,17 6-350,7 7 359,-1-1 72,0-1 1,1 0-1,0 0 1,2-1-1,-1-1 1,27 20-1,-33-28 2,-1 1-1,1-1 0,0-1 0,0 1 0,0-1 0,0 0 0,0 0 1,0-1-1,0 1 0,1-1 0,-1-1 0,1 1 0,-1-1 0,0-1 0,1 1 1,-1-1-1,1 0 0,9-3 0,7-3 76,0-1 0,0-1 0,35-20-1,80-52 316,-121 69-391,-1 0 0,-1-1 0,0-1 0,0-1 1,23-30-1,-36 42-65,1-1 1,-1 0-1,0 1 1,0-1 0,-1 0-1,1 0 1,1-8-1,-3 11 17,1 0-1,-1 0 0,0 0 0,0 0 0,0 0 0,0 0 0,-1 0 0,1 0 1,0 0-1,0 0 0,-1 0 0,1 0 0,0 0 0,-1 0 0,1 0 0,-1 0 0,1 0 1,-1 1-1,1-1 0,-1 0 0,0 0 0,1 0 0,-1 1 0,0-1 0,0 1 1,0-1-1,1 0 0,-1 1 0,0-1 0,0 1 0,0 0 0,0-1 0,0 1 1,0 0-1,0 0 0,0-1 0,0 1 0,0 0 0,0 0 0,-1 0 0,-6 0-17,0 0 0,1 0-1,-1 0 1,0 1-1,1 1 1,-1-1 0,1 1-1,-10 4 1,11-4 34,0 0 1,0 0 0,1 1 0,-1 0-1,1 0 1,-1 1 0,1 0 0,0 0 0,1 0-1,-9 9 1,11-10 37,1-1 1,-1 0-1,1 0 1,0 1-1,0-1 1,0 1-1,0-1 1,0 1-1,1-1 1,-1 1-1,1 0 1,-1-1-1,1 1 0,0-1 1,0 1-1,1 4 1,0-2 39,0-1 0,1 1 0,-1-1 1,1 1-1,0-1 0,0 0 0,1 0 1,4 7-1,2 0 58,0-1 0,1 0 1,0-1-1,0 0 1,18 12-1,-18-14-90,1-1 1,-1 1-1,1-2 0,0 0 1,0 0-1,1-1 0,0 0 1,-1-1-1,1 0 0,1-1 1,-1 0-1,0-1 0,0 0 1,0-1-1,22-3 0,28-9-1056,82-27 0,-121 32 128,55-14-848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3:49.8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133 48 7136,'-100'-21'3232,"76"15"-2816,15 3 64,9 6-352,5-6-608,4 3 256,16-9-3744,3 0 2208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6:53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2720,'0'9'10752,"5"0"-10016,-3-2-624,0 0 0,-1-1 0,0 1 0,0 0 0,0 8 0,-1-13-128,0-2 18,1 0 0,-1 0 0,0 1 0,1-1 0,-1 0 0,0 1 0,0-1 0,1 0 0,-1 1 0,0-1 0,0 0 0,1 1 0,-1-1 0,0 0 0,0 1 1,0-1-1,0 1 0,0-1 0,0 1 0,0-1 0,0 0 0,0 1 0,0-1 0,0 1 0,1 12-74,-1-12 77,0-1 27,0 1 1,0-1 0,0 0 0,-1 0 0,1 1 0,0-1-1,0 0 1,0 0 0,0 1 0,0-1 0,0 0 0,0 0-1,0 1 1,0-1 0,1 0 0,-1 0 0,0 1 0,0-1-1,0 0 1,0 0 0,0 0 0,0 1 0,0-1 0,1 0-1,-1 0 1,0 0 0,0 1 0,0-1 0,0 0 0,1 0-1,-1 0 1,0 0 0,0 1 0,0-1 0,1 0 0,-1 0-1,0 0 1,0 0 0,1 0 0,-1 0 0,0 0 0,0 0-1,1 0 1,-1 0 0,0 0 0,0 0 0,1 0 0,1 0 1052,3 24-1059,-5-24-249,0 1-1,1 0 0,-1-1 0,0 1 0,0 0 0,1-1 0,-1 1 0,0 0 1,1-1-1,-1 1 0,0-1 0,1 1 0,-1 0 0,2 0-447,-1 0 447,2 1-829,10 13-1832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6:58.4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5 978 1824,'-4'3'357,"4"-1"134,11-1 789,-9-1-994,1 0 0,-1 0 0,0 0 0,0 0 0,0 1 0,1-1 0,2 2 0,-4-2-205,0 1 0,0-1 1,0 1-1,0-1 0,0 1 0,0-1 1,0 0-1,0 1 0,0-1 0,0 0 1,0 0-1,0 0 0,0 0 0,0 0 1,1 0-1,-1 0 0,0 0 0,0-1 1,0 1-1,0 0 0,2-1 0,-1-1 50,0 1 0,0 0-1,0-1 1,0 1-1,-1-1 1,1 1-1,0-1 1,-1 0-1,3-4 1,1-2 118,0-1 1,-1 0 0,0 0-1,4-14 1,38-155 249,-16 54-342,34-137 296,-58 224-157,1-40 1,-3 22 284,-4 36-172,0 15-401,-1 0-1,1 1 1,0-1-1,0 1 1,1-1-1,-1 1 0,2-5 1,-2 8-24,0 0-1,1 0 1,-1-1 0,0 1 0,0 0-1,1 0 1,-1 0 0,0-1 0,1 1 0,-1 0-1,0 0 1,1 0 0,-1 0 0,0 0-1,1 0 1,-1 0 0,1 0 0,-1 0-1,0 0 1,1 0 0,-1 0 0,0 0-1,1 0 1,-1 0 0,0 0 0,1 0-1,-1 0 1,0 0 0,1 0 0,-1 1-1,0-1 1,1 0 0,-1 0 0,0 0 0,0 1-1,1-1 1,-1 0 0,0 0 0,0 1-1,1-1 1,12 11-65,15 19 109,61 68-79,-72-76 48,0 0 0,24 46 0,-19-23 109,-1 0-1,-3 2 0,23 94 1,-30-97-14,6 42 386,-15-77-317,-1 1 0,-1-1-1,0 0 1,0 0 0,-1 0-1,0 0 1,-3 10 0,4-17-108,-1 0 1,1 0 0,-1 0 0,0-1 0,0 1 0,0 0 0,0 0 0,0-1-1,0 1 1,0 0 0,-1-1 0,1 1 0,-1-1 0,1 0 0,-1 1 0,1-1 0,-1 0-1,0 0 1,1 0 0,-1 0 0,0 0 0,-4 1 0,1-1 15,-1 0 0,0-1 0,1 1 0,-1-1 0,0 0 0,-7-1 0,-12-2 11,0-1-1,0-1 0,-37-12 1,-67-34-410,102 39 118,26 12 218,-25-10-478,19 11-297,14 8-406,-1-4 1141,1 0 0,0-1 0,0 1 0,0-1 0,1-1 0,-1 0 0,1 0 0,0 0 0,12 2 0,4 0 151,46 2-1,-39-5 141,-1-2 0,50-5 0,-66 3-164,-1-1 0,1 0-1,-1-1 1,0 0 0,0-1-1,-1 0 1,1-1 0,14-10-1,-7 1-8,-1 0-1,-1-2 0,-1 0 1,0-1-1,-1-1 0,-1 0 1,22-39-1,-11 18 113,-12 20 2,-2 0-1,13-26 1,-22 39 35,-4 11-294,-3 12-212,0 2 175,-3 12 11,1 0 0,2 1 0,1-1 0,1 45 0,2-41 52,-1-22 6,1 0-1,1 0 1,3 23 0,-3-33 57,-1 1 1,1-1 0,0 1-1,0-1 1,0 1-1,0-1 1,0 0 0,1 1-1,-1-1 1,1 0 0,-1 0-1,1 0 1,0 0-1,0 0 1,0 0 0,0-1-1,0 1 1,0-1 0,1 1-1,-1-1 1,0 0 0,6 2-1,-6-3 19,1 1 0,-1-1 0,1 0 0,-1 1 0,1-2 0,-1 1 0,1 0 0,-1 0 0,1-1 0,-1 1 0,1-1 0,-1 0-1,1 0 1,3-2 0,4-2 88,-1 0-1,10-8 1,-13 9-43,13-10 9,0-1-1,-1-1 1,16-19 0,44-57-264,-27 30 8,-48 59 164,16-15-409,-19 17 391,0 1 0,1 0 0,-1-1 0,0 1 0,1 0 0,-1 0 0,0 0 0,1 0 1,-1-1-1,1 1 0,-1 0 0,0 0 0,1 0 0,-1 0 0,1 0 0,-1 0 0,0 0 0,1 0 0,-1 0 1,1 0-1,-1 0 0,0 0 0,1 0 0,-1 0 0,1 0 0,-1 1 0,0-1 0,1 0 0,-1 0 0,0 0 0,1 1 1,-1-1-1,0 0 0,1 0 0,-1 1 0,0-1 0,0 0 0,1 1 0,-1-1 0,0 0 0,0 1 0,1-1 1,-1 0-1,0 1 0,0-1 0,0 0 0,0 1 0,0-1 0,1 1 0,0 7 29,0-1-1,0 0 1,-1 1 0,0-1 0,0 0-1,-1 1 1,-2 13 0,0 5 3,2-21-10,-1 22-138,1 28-1,2-48 105,-1 0 0,1 0 0,0-1 0,0 1 0,1 0 0,0-1 0,0 1 0,1-1 0,5 10 0,-7-14 57,1 0-1,-1 0 0,1 0 1,0-1-1,-1 1 0,1-1 1,0 1-1,0-1 0,0 0 1,0 1-1,0-1 0,0 0 1,1 0-1,-1-1 0,0 1 1,0 0-1,1-1 0,-1 0 1,0 1-1,1-1 0,-1 0 1,1 0-1,-1 0 0,0 0 0,1-1 1,-1 1-1,0-1 0,5-1 1,1-1 88,0 0 0,-1 0 0,1 0 0,-1-1 0,0 0 1,13-11-1,13-15-114,39-43 0,-49 46-48,1 2-1,2 1 1,38-29-1,49-14-30,-87 50 159,-11 6 71,-14 11-125,-2 4-20,-6 7-26,-8 8-105,-2 3-51,-18 30-1,2-2 16,-10 18-221,39-60 298,0 1 0,0-1 0,1 1 1,0 0-1,1 0 0,-3 14 0,5-20 74,0-1 0,0 0 0,-1 0 0,1 1 0,0-1 0,1 0 0,-1 0 0,0 1 0,1-1 0,-1 0 0,1 0 0,0 0 0,0 0 0,-1 0 0,1 0 0,1 0 0,-1 0 0,0 0 0,0 0 0,1 0 0,-1-1 0,1 1 0,0-1 0,-1 1 0,1-1 0,0 1 0,0-1 0,0 0 0,3 2 0,1-1 60,-1-1-1,1 0 1,-1 1-1,1-2 1,-1 1 0,1 0-1,0-1 1,-1 0-1,1-1 1,0 1 0,5-2-1,4-1-30,-1 0 0,0-1 0,-1 0 0,1-2 1,-1 1-1,0-1 0,0-1 0,-1 0 0,1-1 0,14-13 0,-5 0 55,0-2 0,-2 0 0,21-30 0,46-82 119,-60 89-151,37-87 1,-51 101-54,-2-1 0,-1 0 0,8-59 0,-14 64 2,4-25-204,-1-57 0,-7 106-666,-1 7 321,-2 16 126,-2 31 287,4 1 133,-2 21 223,-12 201 1,8-87-103,5-153-13,-1 6 81,3 68 0,0-91 155,-1-14-267,1 0-1,0-1 1,0 1 0,0 0-1,0-1 1,0 1 0,0 0-1,0-1 1,1 1 0,-1-1-1,1 1 1,-1 0-1,1-1 1,0 1 0,-1-1-1,2 2 1,30-62 208,-29 54-405,-1 1-28,1 0 1,0 0-1,-1 0 0,1 1 0,0-1 0,4-2 1,-5 5 130,-1 0 1,1 0 0,-1 0-1,1 1 1,-1-1 0,1 0 0,0 1-1,-1 0 1,1-1 0,0 1-1,0 0 1,-1 0 0,1 0 0,0 0-1,0 0 1,-1 0 0,1 0-1,0 1 1,2 0 0,68 18 141,55 11-12,-17-8-221,-32-6-4131,-55-11 769,3 1 1104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7:01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1278 1824,'-1'0'24,"1"0"0,0 0 0,0 0 0,0 0 0,-1 0-1,1 0 1,0 0 0,0 1 0,0-1 0,0 0 0,-1 0 0,1 0 0,0 0 0,0 0 0,0 0 0,0 0 0,0 0-1,-1 1 1,1-1 0,0 0 0,0 0 0,0 0 0,0 0 0,0 0 0,0 1 0,0-1 0,0 0 0,-1 0 0,1 0 0,0 0-1,0 1 1,0-1 0,0 0 0,0 0 0,0 0 0,0 1 0,0-1 0,0 0 0,0 0 0,0 0 0,0 0 0,1 1-1,7 2 1329,2 0-484,-8-2-708,0-1 1,0 1 0,0-1-1,0 0 1,0 1-1,0-1 1,-1 0 0,1 0-1,0 0 1,0 0 0,0-1-1,0 1 1,0-1-1,0 1 1,0-1 0,0 1-1,-1-1 1,1 0-1,0 0 1,-1 0 0,1 0-1,0 0 1,-1 0-1,1-1 1,-1 1 0,0-1-1,1 1 1,1-4-1,3-2 69,-1 0-1,0-1 0,-1 1 0,1-1 0,2-9 0,2-7 78,7-26 0,-5 12-176,22-87 456,-35 162-484,-6 204 602,3-70-64,-12 117 816,17-281-1371,0-4 55,0 0 0,0-1 0,-1 1 0,1-1 0,-1 1 0,1-1 0,-2 4 0,-9-45 1118,0-142-1283,9 125-35,1-7-68,2 1 0,3 0 0,2-1 0,16-61 0,-16 98 58,1 0-1,1 1 0,1 0 1,22-43-1,-26 59-10,1 0 0,-1 0-1,1 1 1,1 0 0,0 0 0,0 0-1,0 1 1,1 0 0,0 0-1,0 1 1,1 0 0,0 1 0,0 0-1,0 0 1,13-4 0,-16 8 88,0-1-1,0 1 1,-1 1 0,1-1 0,0 1 0,0 0-1,0 0 1,0 1 0,0-1 0,-1 1 0,1 1-1,0-1 1,-1 1 0,1 0 0,-1 0 0,6 4-1,-7-4 20,0 0-1,0 1 1,-1-1 0,1 1-1,-1 0 1,1 0-1,-1 0 1,0 1-1,0-1 1,-1 1-1,1-1 1,-1 1-1,0 0 1,0 0-1,0 0 1,0 0-1,-1 1 1,1-1 0,-1 0-1,0 1 1,0 8-1,0 5 76,-1 0 0,-2 0 0,1 1 1,-2-1-1,-1 0 0,0-1 0,-1 1 0,-1-1 0,0 0 0,-1 0 0,-1-1 0,-1 0 0,0 0 1,-1-1-1,-1 0 0,0-1 0,-1 0 0,-1-1 0,0 0 0,-1-1 0,0 0 0,-21 12 0,-63 32-213,130-65-677,45-17 729,0-2 0,-2-4 0,131-76 0,-143 68 155,82-51-5,-100 66-116,61-25 0,-10 4 624,-120 69-621,1 0 0,1 2 0,0 1 0,-33 54 1,33-41-11,1 1 0,2 0 0,-15 51 0,31-84-13,0 1 3,0 1 0,1 0 0,-2 9 0,4-17 71,0 0 0,-1 0 0,1 1 0,0-1 0,0 0 0,0 0 0,0 1 0,0-1 0,0 0 1,1 0-1,-1 0 0,0 1 0,1-1 0,-1 0 0,0 0 0,1 0 0,0 0 0,-1 1 0,1-1 1,0 0-1,-1 0 0,1 0 0,0-1 0,0 1 0,0 0 0,0 0 0,0 0 0,0-1 0,2 2 0,-1-1 18,0-1-1,0 0 0,1 1 1,-1-1-1,0 0 0,0 0 0,1-1 1,-1 1-1,0 0 0,0-1 0,1 1 1,-1-1-1,0 0 0,0 0 1,0 0-1,0 0 0,0 0 0,0 0 1,2-2-1,4-3 115,1 0 1,13-15-1,-7 3-51,0 0-1,0-1 1,-2 0 0,12-24-1,38-88-5,-34 67-258,-21 52-387,-8 12 533,1 0 0,-1 0 0,0 0 0,0 0 0,0 0 0,0 0 0,0 0 0,1 0 0,-1 0 0,0 0 0,0 0 0,0 0 0,0 0 0,0 0 0,1 0 0,-1 0 0,0 0 0,0 0 0,0 0 0,0 0 1,0 0-1,0 0 0,1 1 0,-1-1 0,0 0 0,0 0 0,0 0 0,0 0 0,0 0 0,0 0 0,0 1 0,0-1 0,0 0 0,0 0 0,0 0 0,0 0 0,0 0 0,1 1 0,-1-1 0,0 0 0,0 0 0,0 0 0,0 0 0,-1 1 0,3 27-318,-2-23 352,0 25-54,1 0-1,6 34 1,-4-52 44,-1 0-1,1-1 0,1 0 1,0 1-1,1-1 1,0-1-1,1 1 1,9 13-1,-14-22 10,0 0-1,1-1 1,0 1-1,-1 0 0,1-1 1,0 1-1,-1-1 0,1 0 1,0 0-1,0 0 0,0 0 1,0 0-1,1 0 1,-1 0-1,0 0 0,0-1 1,0 1-1,1-1 0,-1 0 1,0 0-1,0 0 0,1 0 1,-1 0-1,0 0 0,0 0 1,1-1-1,-1 1 1,0-1-1,0 0 0,0 1 1,3-3-1,3 0 31,0-2 0,0 1 0,0-1 0,-1-1 0,0 1 0,10-11 0,3-6-31,0-2 0,-2 0 0,-1-1-1,16-30 1,24-37-52,-40 73-20,-16 18 31,-1 0-1,1 1 1,0-1 0,-1 0 0,1 1-1,0-1 1,0 1 0,0-1 0,-1 1 0,1-1-1,0 1 1,0-1 0,0 1 0,0 0-1,0 0 1,0-1 0,0 1 0,0 0 0,0 0-1,2 0 1,-2 1 0,-1-1 0,1 1-1,-1 0 1,1 0 0,-1-1-1,1 1 1,-1 0 0,1 0 0,-1 0-1,0 0 1,0-1 0,1 1 0,-1 0-1,0 0 1,0 0 0,0 0-1,0 0 1,0 0 0,0 0 0,0-1-1,0 1 1,0 0 0,-1 2 0,1 3 3,1 11 10,0 1 1,2-1 0,0 0-1,1 0 1,1 0 0,0-1-1,1 1 1,1-1-1,0 0 1,18 27 0,-21-37 6,1 0-1,-1-1 1,1 1 0,0-1 0,1 0-1,-1 0 1,1 0 0,0-1 0,0 0-1,7 4 1,-8-6 31,0 0 1,0 0-1,0 0 0,0-1 0,1 1 0,-1-1 1,0-1-1,1 1 0,-1-1 0,0 0 0,1 0 0,-1 0 1,0-1-1,11-2 0,-1-2 20,0-1 0,0-1 0,-1 0 0,0 0-1,0-2 1,0 0 0,-1 0 0,-1-1 0,0-1 0,0 0 0,15-20 0,-1-1 63,-2-1 0,-1-2 0,26-54 0,-33 56-130,-2-1 1,-2 0 0,13-56-1,19-245-573,-43 318 572,5-200-152,-6 177-104,-2 24 48,0 9-182,1 7 386,1 0 1,0 0 0,0 0-1,0 0 1,0 0-1,0 0 1,0-1-1,0 1 1,-1 0-1,1 0 1,0 0-1,0 0 1,0 0-1,0 0 1,-1 0-1,1 0 1,0 0-1,0 0 1,0 0-1,0 0 1,0 0-1,-1 0 1,1 0-1,0 0 1,0 0-1,0 0 1,0 0-1,0 0 1,-1 0-1,1 0 1,0 1-1,0-1 1,0 0 0,0 0-1,0 0 1,0 0-1,-1 0 1,1 0-1,0 1-29,-1 0 0,1 0 0,-1-1 0,1 1 0,-1 0 0,1 0 0,0 0 0,0 0-1,-1 0 1,1-1 0,0 1 0,0 0 0,0 0 0,0 0 0,0 0 0,0 2 0,0 4-95,-15 277-652,21 1 742,10-92 105,-4-79 323,-11-89-269,2 0 1,1-1 0,13 46-1,-16-69-54,-1 0-1,0 0 1,1 0-1,-1 0 0,0 0 1,1 0-1,-1 0 0,1 0 1,0 0-1,-1 0 0,1 0 1,0 0-1,0-1 1,-1 1-1,1 0 0,0 0 1,0-1-1,0 1 0,2 1 1,-2-2-20,-1 0 0,1 0 1,0 0-1,0-1 0,-1 1 0,1 0 1,0 0-1,-1 0 0,1-1 1,0 1-1,0 0 0,-1 0 0,1-1 1,-1 1-1,1-1 0,0 1 1,-1-1-1,1 1 0,-1-1 1,1 1-1,0-2 0,4-4 85,-1 0 0,0-1 0,0 0 0,3-8 0,-6 11-114,28-59 214,-1-1-259,46-75 0,-72 137 74,16-25-597,-11 20 67,-6 8 301,-2 4 76,-2 10 77,1-1 1,0 1 0,1-1 0,2 25-1,9 59-35,-5-59 12,-3-23 41,7 27 0,-8-39 63,0 1 0,1-1 0,0 0 1,-1 1-1,2-1 0,-1 0 0,0 0 1,1 0-1,5 6 0,-6-9-7,-1 0 1,1 0-1,-1 0 0,1 0 0,-1 0 1,1 0-1,0-1 0,-1 1 1,1-1-1,0 1 0,0-1 0,0 0 1,-1 1-1,1-1 0,0 0 0,0 0 1,0 0-1,-1-1 0,1 1 0,0 0 1,0-1-1,-1 1 0,4-2 1,2-1 23,0 0 0,-1 0 0,1-1 0,8-5 0,6-8 0,-1 0-1,-1-2 0,-1 0 0,0-1 1,18-28-1,33-36-21,-40 52-29,18-17-139,-38 40 18,-12 12-105,-17 15-28,15-11 237,0-1 0,0 2 0,0-1 0,0 0 0,1 1 0,1 0-1,-5 12 1,-15 60-108,17-56-28,-3 33 0,8-49 106,1 0 1,0 1-1,0-1 0,1 0 0,0 0 0,1 0 1,3 14-1,-3-16 75,0 0 0,1 0 1,0 0-1,0 0 0,0-1 1,1 1-1,-1-1 0,1 0 1,6 6-1,-7-8 6,-1-1-1,1 0 1,0-1-1,0 1 1,-1 0 0,1-1-1,0 1 1,0-1-1,1 0 1,-1 0 0,0-1-1,0 1 1,0 0-1,1-1 1,-1 0 0,0 0-1,1 0 1,-1 0-1,6-1 1,0-1 16,-1-1-1,0 1 1,1-1-1,-1-1 1,0 1-1,9-7 1,43-31 105,-52 35-156,42-33 151,-2-2 1,-1-2-1,73-87 0,-105 110-176,-1-1-1,0 0 1,-1 0-1,15-38 1,-16 27-178,-2-1 0,13-64 0,23-156-225,-15 13 356,-28 207 55,0 16-86,-2 0-1,0 0 1,-1-1-1,0 1 1,-4-18-1,0 40-1208,-3 17 951,-6 25 354,-17 167-70,23-145 192,-29 504 550,37-515-363,2-1 0,14 74 0,-14-120-238,0 0-1,0 0 1,1-1-1,5 12 1,-8-19-22,1 0 0,-1 0 1,1 0-1,0 0 0,0 0 1,0-1-1,0 1 0,0-1 1,1 1-1,-1-1 0,1 0 1,-1 0-1,1 0 0,0 0 0,0-1 1,0 1-1,6 2 0,-7-4-16,0 0 1,0 0-1,0 0 0,1 0 0,-1 0 0,0-1 0,0 1 0,0-1 0,0 1 0,0-1 0,0 0 0,0 0 0,0 0 0,-1 0 0,1 0 0,0 0 0,0 0 1,-1 0-1,1-1 0,1-1 0,5-5 79,-1-1 0,11-14 0,-13 16-52,47-71 185,57-114 0,-103 182-233,-1 0 1,0-1 0,-1 1 0,0-1-1,-1 0 1,0 0 0,-1 0-1,2-21 1,-4 31-28,0-1 0,0 1 1,0 0-1,0-1 0,0 1 0,-1 0 0,1 0 0,0-1 0,-1 1 1,1 0-1,-1 0 0,1 0 0,-1-1 0,0 1 0,1 0 1,-1 0-1,0 0 0,0 0 0,0 0 0,0 0 0,0 1 1,0-1-1,0 0 0,0 0 0,0 1 0,0-1 0,0 0 1,-1 1-1,1-1 0,0 1 0,0 0 0,-1-1 0,-1 1 0,0 0-34,1-1 0,-1 1 0,0 0 0,1 1 0,-1-1-1,1 0 1,-1 1 0,1-1 0,-1 1 0,1 0 0,-1 0-1,1 0 1,-1 0 0,1 0 0,-4 3 0,2 1 61,-1-1 0,0 1 0,1 0-1,0 0 1,0 1 0,1-1 0,-1 1 0,1 0 0,1 0 0,-1 0 0,1 0 0,0 0 0,0 0 0,1 1 0,-2 11 0,2-7 43,0 0 1,1 1-1,1-1 1,-1 0-1,2 1 1,0-1-1,0 0 1,6 15-1,-4-14-2,1-1 0,1 0-1,0-1 1,1 0 0,0 0-1,0 0 1,1 0 0,0-1 0,1-1-1,0 1 1,0-2 0,1 1 0,0-1-1,12 6 1,2 0 25,0-2-1,1 0 1,0-2 0,1 0-1,33 6 1,-41-11-168,-1-1 0,1-1 0,-1-1 0,23 0 0,-34-1-265,-1-1 0,1 1-1,-1-1 1,1 0-1,-1-1 1,1 1-1,-1-1 1,0 0-1,0-1 1,1 1-1,-2-1 1,1 0-1,0 0 1,-1-1-1,1 1 1,6-8 0,8-10-1512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7:02.2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44 7456,'-22'-32'3392,"31"29"-2944,-4-2-576,0 5-32,-2-4-288,2 8 256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7:02.6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12 6880,'-18'-11'3136,"45"22"-2720,-9-7-96,0 4-256,19-3-32,3-2 0,31-6 448,5 3-256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7:06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1003 3136,'-8'-7'3729,"21"-1"-2648,1-3-405,0-2 0,-2 1 0,1-2 0,-2 0-1,19-29 1,41-83 622,-70 124-1269,9-18 69,6-10 284,-20 41-400,1 0 1,1-1 0,-2 16-1,-22 185 409,-1 11 205,16-145-331,-31 173 1443,39-245-1260,2-10-96,0-17 11,16-156-115,-13 162-251,40-256-482,-34 225 375,3 0 1,3 1 0,19-49-1,-19 62-26,0 0 0,3 1 0,37-56 0,-52 84 77,1 1-1,-1 0 1,1 0-1,0 0 1,0 1-1,0-1 1,1 1-1,3-3 1,-6 4 52,1 1 0,-1-1 0,0 1 0,0 0-1,1-1 1,-1 1 0,0 0 0,1 0 0,-1 0 0,0 0 0,1 0 0,-1 0 0,0 0 0,1 1-1,-1-1 1,0 0 0,0 1 0,1-1 0,-1 1 0,0-1 0,0 1 0,0 0 0,0-1 0,0 1 0,0 0-1,0 0 1,0 0 0,2 2 0,1 1 19,0 1 0,-1 0 0,0 0-1,0 0 1,0 0 0,0 0 0,-1 1 0,0-1 0,0 1-1,0 0 1,-1 0 0,0-1 0,0 1 0,0 7-1,0 10 126,-1 1 0,-4 29-1,2-37 8,0 3-21,-1 0 0,-1 0-1,0 0 1,-2-1 0,-9 21 0,11-28 4,-1 0 1,-1 0-1,0-1 0,-1 0 1,0 0-1,0-1 0,-1 0 1,0 0-1,-13 10 0,18-17-100,1 1 0,-1-1 0,0 0 0,0 0 0,0-1 0,-1 1 0,1 0 0,0-1-1,-1 0 1,1 0 0,-1 0 0,1 0 0,-1-1 0,1 1 0,-1-1 0,1 0 0,-1 0-1,0 0 1,1-1 0,-1 1 0,1-1 0,-1 0 0,-6-2 0,10 3-45,0 0 1,0 0 0,0 0-1,0 0 1,0 0-1,0 0 1,0 0 0,0 0-1,-1 0 1,1 0 0,0 0-1,0 0 1,0 0-1,0 0 1,0 0 0,0 0-1,0-1 1,0 1-1,0 0 1,0 0 0,0 0-1,-1 0 1,1 0 0,0 0-1,0 0 1,0 0-1,0 0 1,0-1 0,0 1-1,0 0 1,0 0-1,0 0 1,0 0 0,0 0-1,0 0 1,0 0 0,0-1-1,0 1 1,0 0-1,0 0 1,0 0 0,0 0-1,0 0 1,0 0-1,0 0 1,0 0 0,1-1-1,-1 1 1,0 0 0,0 0-1,7-5-350,13-4 208,-18 8 103,81-34 227,-1-3 1,94-59 0,-129 65 41,-2-2 0,-1-1 1,-2-3-1,49-55 0,-88 89-193,22-29 76,-23 31-83,-1 0 0,0 1 1,0-1-1,-1 0 0,1 0 1,0 1-1,-1-1 1,1 0-1,-1 0 0,1 0 1,-1 0-1,0 0 0,0 0 1,0 0-1,0 0 0,0 0 1,-1-3-1,1 5-23,0 0 0,0-1 0,0 1 0,0 0-1,0-1 1,0 1 0,0 0 0,0-1 0,-1 1 0,1 0 0,0 0 0,0-1-1,0 1 1,0 0 0,-1-1 0,1 1 0,0 0 0,0 0 0,-1 0 0,1-1-1,0 1 1,-1 0 0,1 0 0,0 0 0,-1 0 0,1-1 0,0 1 0,0 0-1,-1 0 1,1 0 0,0 0 0,-1 0 0,1 0 0,-1 0 0,1 0 0,0 0-1,-1 0 1,0 1-14,-1-1-1,1 1 1,0 0 0,0-1-1,0 1 1,0 0-1,0 0 1,0 0-1,0 0 1,-1 2-1,-1 0-32,1 1 0,-1 0 0,1 0 0,0 0 0,0 0 0,-1 5 0,2-4 23,0-1-17,0 0-1,0 0 0,1 0 0,-1 0 0,1 7 0,1-9 35,-1 0 0,1 0 0,0 0 0,-1 0-1,1 0 1,0 0 0,0 0 0,0 0 0,1-1 0,-1 1-1,0 0 1,1-1 0,-1 1 0,3 1 0,10 9-39,18 11 1,-22-16 57,0 0 0,0 0 0,-1 1 0,0 0 0,14 17 0,-6 1 21,-2 1 1,22 49-1,-26-49 96,2 0 0,1-1 0,22 30 0,-35-54-93,1 0 0,-1 0 0,1 0 1,0 0-1,0-1 0,0 1 0,0 0 1,0-1-1,0 0 0,0 0 0,0 1 0,0-1 1,1 0-1,-1-1 0,0 1 0,1 0 1,-1-1-1,0 1 0,1-1 0,-1 0 0,1 0 1,-1 0-1,1 0 0,-1 0 0,1 0 1,-1-1-1,0 1 0,1-1 0,-1 0 0,1 0 1,-1 0-1,0 0 0,0 0 0,3-2 1,4-3 9,0 0 1,-1 0 0,0-1-1,0 0 1,-1 0-1,0-1 1,6-8 0,19-27-90,34-41-26,-46 59 83,-17 20-94,1 0 0,-1 0 0,1 1 0,0 0 0,0-1 0,0 2 0,6-5 0,-10 8 88,0 0-1,1 0 1,-1 1-1,0-1 1,0 0 0,0 0-1,1 0 1,-1 0-1,0 0 1,0 1 0,0-1-1,0 0 1,1 0-1,-1 0 1,0 1 0,0-1-1,0 0 1,0 0-1,0 0 1,0 1 0,1-1-1,-1 0 1,0 0-1,0 1 1,0-1 0,0 0-1,0 0 1,0 1-1,0-1 1,0 0 0,0 0-1,0 1 1,0-1-1,0 0 1,-1 0 0,1 1-1,1 14-51,-1-13 33,1 22-203,6 33 0,-2-23 110,-3-17 202,1 0 0,0 0 0,2 0 0,0-1-1,0 0 1,16 31 0,-20-46-26,0 0-1,0 1 0,0-1 1,0 0-1,0 0 1,0 1-1,1-1 1,-1 0-1,0 0 1,3 1-1,-3-2-43,-1 0-1,1 1 1,-1-1 0,0 0-1,1 0 1,-1 0-1,1 1 1,-1-1 0,1 0-1,-1 0 1,0 0-1,1 0 1,-1 0 0,1 0-1,-1 0 1,1 0-1,-1 0 1,1 0 0,-1 0-1,1 0 1,-1-1-1,0 1 1,1 0 0,-1 0-1,1 0 1,-1-1-1,0 1 1,1 0 0,-1 0-1,0-1 1,1 1-1,-1 0 1,0-1 0,1 1-1,-1 0 1,0-1-1,1 0 1,1-6 86,-1 0-1,1 0 1,-1-1 0,-1 1 0,0-14-1,0 18-89,0-27 125,-7-46-1,5 63-149,-1 0 0,0 0 0,-1 0 0,0 0 0,-11-20 0,10 26-69,0 0-1,0 0 1,-1 1 0,0 0 0,-10-9-1,7 7-59,7 6 96,0 1 0,1 0 0,-1 0 0,0 0 0,1 1 0,-1-1 0,0 0 0,0 1 0,0-1 0,0 1 0,0-1 0,0 1 0,0 0 0,0 0 0,0 0 0,0 0 0,-2 1 0,-4-1-207,8 0 71,27 8-107,1-4 129,-19-3 192,1 1 1,-1-1 0,1-1-1,-1 0 1,12-1 0,120-15 64,196-30 220,-277 39-279,-42 6 107,24-5-1,-38 6 389,-12 5-620,-15 8 28,11-6 79,1 0 0,-20 16 1,15-9-113,1 0 1,0 1-1,1 1 0,1 1 1,-13 20-1,21-30 46,1 1 0,1-1-1,-1 1 1,2 0 0,-1 0 0,1 0 0,-2 9-1,4-12 44,-1 1 0,1-1 0,0 0 0,0 1 0,1-1-1,0 0 1,0 0 0,0 0 0,0 0 0,1 0 0,0 0 0,3 6-1,-3-6 15,0-1 0,1-1 0,0 1 0,0 0 0,0-1 0,0 1 0,0-1 0,1 0 0,-1 0 0,6 3 0,-7-5 7,0 0 0,0 1 0,1-1-1,-1-1 1,0 1 0,1 0-1,-1 0 1,0-1 0,1 1 0,-1-1-1,1 0 1,-1 0 0,0 0 0,1 0-1,-1 0 1,1-1 0,-1 1-1,0-1 1,1 1 0,-1-1 0,4-1-1,-2-1 24,1 0-1,-1 0 1,0 0-1,0 0 1,0-1-1,-1 0 0,7-7 1,19-32 154,-8 7-330,-1-1 0,-2-1 0,-2-1 0,-1 0 0,12-53 0,-13 27-137,-3-2 1,5-103-1,-7-189-870,-11 341 861,3 18 260,-1 0 0,0-1 1,0 1-1,0 0 0,0-1 0,0 1 0,0-1 1,0 1-1,0 0 0,-1-1 0,1 1 0,0-1 0,0 1 1,0 0-1,0-1 0,0 1 0,-1 0 0,1-1 1,0 1-1,0 0 0,0-1 0,-1 1 0,1 0 0,0 0 1,-1-1-1,1 1 0,0 0 0,-1 0 0,1-1 1,0 1-1,-1 0 0,1 0 0,0 0 0,-1 0 0,1 0 1,-1-1-1,0 2 0,1-1 1,-1 0-1,1 1 1,-1-1-1,1 1 1,-1-1 0,1 1-1,-1-1 1,1 1-1,-1-1 1,1 1-1,0-1 1,-1 1-1,1 0 1,0-1-1,-1 1 1,1-1-1,0 1 1,0 0-1,0 1 1,-2 16-35,2-10 58,-3 36 265,-3 133 246,8-95-250,6 109-38,-3-132-118,16 72-1,-21-130-108,5 22 238,0 0-1,2 0 0,17 40 1,-24-62-209,0 0 0,1 0 0,-1 0 1,1 0-1,-1 0 0,1 0 0,-1-1 0,1 1 0,0 0 1,-1 0-1,1 0 0,0-1 0,0 1 0,-1 0 1,1-1-1,0 1 0,0-1 0,0 1 0,0-1 1,0 1-1,0-1 0,0 0 0,0 1 0,0-1 0,0 0 1,0 0-1,0 0 0,0 0 0,0 0 0,0 0 1,0 0-1,0 0 0,0 0 0,0 0 0,0-1 1,0 1-1,0 0 0,0-1 0,0 1 0,0-1 0,2 0 1,2-3 57,0 0 0,0-1 0,0 1 0,-1-1 0,6-8 0,-4 7-59,26-33 142,8-9-639,81-77 0,-115 120 480,-3 1-141,0 1 1,1 0-1,0 0 1,0 1-1,0-1 0,7-3 1,-10 6 118,-1 0 1,0 0-1,1 0 1,-1 0-1,1 0 1,-1-1-1,1 1 1,-1 0-1,1 1 1,-1-1-1,1 0 1,-1 0-1,0 0 1,1 0-1,-1 0 1,1 0-1,-1 0 1,1 1-1,-1-1 1,0 0-1,1 0 1,-1 1-1,0-1 1,1 0-1,-1 0 1,0 1-1,1-1 1,-1 1-1,0-1 1,1 0-1,-1 1 1,0-1-1,0 0 1,0 1-1,1-1 1,-1 1-1,0-1 1,0 1-1,0 0 1,1 20-183,-1-17 166,0 51-140,8 63 1,-5-101 247,0 1 1,1-1 0,0 0-1,2 0 1,0-1-1,0 1 1,17 27 0,-21-41 32,1 1 1,-1-1 0,1 0-1,0 0 1,0 1 0,0-2-1,3 4 1,-5-5-89,0-1 1,0 1 0,0-1 0,0 1-1,0-1 1,0 1 0,0-1-1,0 0 1,0 1 0,0-1-1,0 0 1,0 0 0,0 0-1,0 0 1,0 0 0,1 0-1,-1 0 1,0 0 0,0 0-1,0 0 1,0-1 0,0 1-1,0 0 1,0-1 0,0 1-1,0-1 1,0 1 0,0-1-1,0 0 1,1-1 0,5-6 30,0 0-1,0-1 1,-1 0 0,0-1 0,8-18 0,-12 25-46,88-182 58,-87 170-225,-2 9-440,0 16 308,0 63 264,11 77 0,-3-106 111,-7-40-35,-1 0-1,0 0 0,1 0 0,0 0 0,0 0 0,0 0 0,5 6 0,-7-10-32,1 1 0,0 0 0,-1-1 0,1 1 0,0-1 0,-1 1 0,1-1 0,0 1 0,0-1 0,-1 1 0,1-1 0,0 0 0,0 1 0,0-1 0,0 0 0,0 0 0,-1 0 0,1 0 0,0 0 0,0 0 0,0 0 0,0 0 0,1 0 0,17-9 47,-13 5-33,132-90 231,-34 21-230,-45 34-34,-24 15-8,68-35 0,-49 29-133,-39 20 97,30-13 0,-24 12 164,-20 11-118,0 0 0,0-1-1,0 1 1,0-1 0,0 1 0,-1-1 0,1 0 0,0 1-1,0-1 1,-1 0 0,1 1 0,0-1 0,-1 0 0,1 0-1,-1 0 1,1 0 0,-1 0 0,1-1 0,-8 3-127,0-1 0,-1 2 0,1-1 1,-12 5-1,15-4 84,1 1 0,0-1 1,-1 1-1,1-1 0,0 1 1,-3 5-1,-6 5-106,4-5 99,2 1 1,-1-1-1,1 2 0,0-1 1,1 1-1,0-1 1,1 1-1,0 1 1,0-1-1,1 0 0,-3 18 1,4-12 52,0 0 1,1 0-1,0 0 0,1 0 1,1 0-1,1 0 0,5 23 1,-5-31 33,0 0 1,1 0-1,0 0 0,1 0 1,-1-1-1,2 1 1,-1-1-1,1 0 0,0 0 1,0-1-1,1 1 1,8 6-1,-10-9-10,1 0-1,0-1 1,0 0 0,0 0-1,0 0 1,1-1-1,-1 0 1,1 0 0,-1 0-1,1-1 1,0 1-1,-1-1 1,1-1 0,0 1-1,0-1 1,0 0 0,0 0-1,10-2 1,3-3 12,0 0 1,1-2 0,-2 0-1,1-1 1,19-11 0,84-58-20,-81 48-300,52-48 0,-73 58 153,-1 0 1,-1-2-1,-1 0 1,17-28-1,-31 44 111,0-1 1,0 1-1,0-1 0,-1 1 1,1-1-1,-2 0 0,1 0 1,0 0-1,-1 0 0,0 0 1,-1 0-1,0-1 0,1 1 1,-2 0-1,0-10 0,0 15-12,1-1 0,-1 0 0,1 1 0,-1-1-1,0 1 1,0-1 0,0 1 0,0-1 0,0 1 0,0-1-1,0 1 1,0 0 0,0-1 0,-1 1 0,1 0-1,0 0 1,-2-1 0,-1 1-16,1-1 0,0 1 0,0 0 0,0 0 0,-1 0 1,1 0-1,0 0 0,-5 0 0,-1 1-35,0 0-1,0 0 1,1 1 0,-1 0 0,-15 5-1,17-4 120,0 0-1,1 1 0,0 0 0,-1 0 1,1 0-1,0 1 0,0 0 1,1 0-1,-1 1 0,1-1 0,0 1 1,0 1-1,-4 5 0,6-7-10,1-1-1,0 1 1,0 0-1,0-1 1,0 1-1,1 0 1,-1 1-1,1-1 1,0 0-1,0 0 1,1 0 0,-1 1-1,1-1 1,0 0-1,0 1 1,0-1-1,1 0 1,0 0-1,0 1 1,0-1-1,0 0 1,3 6-1,1 0 37,0-1 0,0 0 0,1 0 0,0 0 0,1-1 0,0 0-1,0-1 1,1 1 0,0-1 0,15 10 0,-13-10-16,1-1 0,0 0 1,0-1-1,0 0 0,0-1 0,1 0 1,0-1-1,0 0 0,14 1 0,-18-4 3,1 0-1,-1 0 1,1-1-1,-1 0 1,1-1-1,-1 0 1,0 0-1,0 0 1,0-1-1,0-1 0,0 1 1,12-9-1,4-4 55,-1 0 0,30-30 0,-31 27-43,-1-2-1,0-1 1,-2 0-1,0-1 1,-2-2 0,-1 1-1,0-2 1,14-33-1,-19 32-155,-4 11 66,0 0 0,-1 0 1,-1-1-1,0 0 0,2-19 0,-4 18-517,-1 14-16,-1 14 218,8 123-18,2 11 572,-11-130-202,-3 125 303,1-110-148,-2 0-1,-12 53 1,12-71-60,1 0 0,-2 0 0,1-1 0,-8 13-1,9-19-19,0 0-1,0 0 0,0 0 0,0 0 0,-1 0 0,1-1 0,-1 1 0,0-1 1,0 0-1,0 0 0,-9 3 0,11-5-61,0 0 0,0 0 0,0-1 1,0 1-1,-1-1 0,1 1 0,0-1 0,0 0 0,0 0 1,-1 0-1,1 0 0,0 0 0,0-1 0,0 1 0,-1-1 1,1 1-1,-2-2 0,-1 0-10,1-1 0,0 1-1,0-1 1,0 1 0,1-1 0,-1 0 0,-5-7 0,0-1-11,0-1 0,1 0 0,0 0 0,-7-16 0,8 14-50,1-1-1,-8-26 1,13 37 1,0 0-1,0 0 0,0 0 1,1 0-1,0 0 0,-1 0 1,1 0-1,1 0 0,-1 0 1,1 0-1,-1 0 0,1 0 1,0 0-1,1 0 0,2-6 1,-3 8 56,1 1 0,0-1 0,-1 1 0,1-1 0,0 1 0,0 0 0,0 0 0,-1 0 0,1 0 0,0 0 0,0 0 0,1 1 0,-1-1 0,0 1 0,0-1 0,0 1 0,0 0 0,0 0 0,4 0 0,-4 0 3,14 0 95,0 0-1,0 1 0,0 0 1,26 7-1,60 21 23,-87-24-158,16 6-181,-1 1 0,0 1 0,-1 2 0,45 30 0,-33-17-1756,-19-12-1413,1-1-4029,-13-10 3556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7:31.06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488 290 2816,'0'0'6885,"0"-8"-4720,-1 3-2080,0 1-1,0 0 0,0 0 0,-1 0 1,1 0-1,-1 0 0,0 0 1,0 1-1,0-1 0,0 0 0,-1 1 1,-3-5-1,2 4-58,0-1 0,0 1 0,0 0-1,0 1 1,-1-1 0,0 1 0,1 0 0,-1 0 0,-6-3 0,7 5-23,0 0-1,-1 0 1,1 0 0,0 0 0,0 1-1,-1-1 1,1 1 0,0 0 0,0 1-1,-1-1 1,1 1 0,-7 1-1,5 1 1,-1-1 0,0 1 0,1 0-1,0 1 1,0-1 0,0 1 0,-5 5-1,-3 4 66,0 0-1,2 1 1,0 0-1,-20 29 1,-61 89 593,37-58-336,47-60-293,0 0 0,1 1 0,-10 23 0,15-28 25,-1-1-1,2 0 0,-1 1 0,1-1 1,0 1-1,1 0 0,0-1 1,1 17-1,2 5 255,-1-16-290,0-1-1,6 29 1,-2-26 89,1 0 0,0-1 0,1 1-1,0-1 1,2-1 0,0 0 0,0 0-1,2 0 1,0-1 0,0-1 0,22 20-1,-27-28-59,1 1-1,-1-1 0,1 0 1,0-1-1,1 0 0,-1 0 1,1-1-1,0 1 0,-1-2 1,1 1-1,1-1 0,-1 0 1,0-1-1,0 0 0,1 0 1,-1-1-1,0 0 0,1-1 1,-1 1-1,0-1 0,1-1 1,-1 0-1,0 0 0,0-1 1,0 0-1,-1 0 0,9-5 1,160-98 290,-73 41-547,-84 54 101,0-2 1,30-26-1,-45 35 94,0 1 0,0-1 0,0 0 0,0-1-1,-1 1 1,1-1 0,-1 1 0,-1-1 0,1 0 0,-1 0 0,1 0 0,-1-1 0,-1 1 0,1 0 0,-1-1 0,1-6-1,-2 10 13,-1 0-1,1 0 1,-1 0-1,1-1 1,-1 1-1,0 0 1,0 0-1,0 1 1,0-1-1,0 0 1,0 0-1,0 0 1,-1 1-1,1-1 1,-1 0-1,1 1 0,-4-3 1,3 2-70,-1 0 0,0 0 0,0 0 0,0 1 0,0-1 0,-1 1 0,1-1 1,0 1-1,-1 0 0,-5-1 0,2 1-36,0 1 1,-1-1-1,1 1 1,-1 1-1,1-1 1,0 1-1,-1 0 1,-9 4 0,-1 1 40,-1 0 0,1 2 0,0 1 0,-18 10 0,31-15 64,-1 0 1,1 0-1,0 0 0,0 0 0,0 1 1,1 0-1,0 0 0,0 1 1,0-1-1,0 1 0,1-1 0,0 1 1,0 0-1,1 1 0,-4 11 1,4-8 32,1-1 0,0 1 1,0 0-1,1 0 1,0-1-1,1 1 1,0 0-1,1-1 1,0 1-1,0-1 1,1 1-1,0-1 1,1 0-1,0 0 1,0 0-1,11 15 1,-10-17 38,0 0 1,1 0-1,0 0 0,0-1 1,1 0-1,0 0 1,0-1-1,0 0 1,0 0-1,1-1 0,0 1 1,0-2-1,0 1 1,0-1-1,1 0 1,-1-1-1,1 0 0,14 1 1,-12-2 26,1-1 1,0-1 0,0 0 0,-1 0-1,1-2 1,-1 1 0,1-1-1,-1-1 1,0 0 0,0 0-1,16-11 1,-10 5-11,-1-1 1,-1 0-1,0-2 0,-1 0 1,0 0-1,16-21 0,-10 10-57,-7 10-5,-1-1 0,-1 0-1,17-30 1,12-25 304,-39 66-387,1 0-1,-1 1 0,0-1 1,0 0-1,0-5 1,3-6-856,-1 14 871,0 0 0,0-1 0,0 1 1,1 0-1,-1 1 0,0-1 0,0 1 1,1-1-1,5 1 0,35 4-234,-33-3 202,0 1 0,0 1 0,0 0 0,0 0-1,13 7 1,-20-7 76,1-1 0,-1 1 0,0-1-1,-1 1 1,1 0 0,-1 1 0,1-1 0,-1 0 0,0 1-1,0 0 1,0 0 0,-1 0 0,1 0 0,-1 0 0,3 8-1,3 12-98,-4-11 125,1-1 1,0 1 0,0-1 0,1 0-1,15 21 1,-19-30 3,0 0 1,0-1-1,1 1 0,-1-1 0,1 0 0,-1 0 1,1 1-1,0-2 0,0 1 0,0 0 0,0-1 1,0 1-1,0-1 0,0 0 0,1 0 1,-1 0-1,0 0 0,1-1 0,-1 1 0,0-1 1,1 0-1,-1 0 0,1 0 0,6-2 0,2 1 33,1 0-3,1-1 1,-2 0-1,1 0 0,0-2 1,0 1-1,22-12 1,-13 3 85,27-22 0,-16 11 73,-24 16-264,-1 0 0,1-1 0,-2 0-1,1 0 1,-1-1 0,0 0 0,-1 0 0,0 0 0,0-1 0,6-17-1,-10 23-12,0 0-1,0 0 0,-1 0 0,0-1 0,0 1 0,0 0 0,0 0 0,-1-1 0,1 1 1,-1-1-1,0 1 0,-1 0 0,1-1 0,-1 1 0,0 0 0,0 0 0,0-1 0,0 1 1,-1 0-1,-2-5 0,4 9 29,-1-1 0,1 1 0,0 0 0,-1-1 0,1 1-1,0 0 1,-1-1 0,1 1 0,0 0 0,-1 0 0,1 0 0,0-1 0,-1 1 0,1 0 0,-1 0 0,1 0 0,-1 0 0,1 0 0,0 0 0,-1 0 0,1 0 0,-1 0 0,1 0 0,-1 0 0,1 0 0,0 0-1,-1 0 1,1 0 0,-1 0 0,1 0 0,0 0 0,-1 1 0,-15 8-97,12-7 56,-1 1 88,0 1 1,0 0-1,0 0 1,0 0-1,0 1 0,1-1 1,0 1-1,0 0 1,0 0-1,1 1 1,0-1-1,0 1 0,0 0 1,0-1-1,1 1 1,0 0-1,0 1 1,1-1-1,0 0 0,0 0 1,0 1-1,1-1 1,0 1-1,0-1 1,1 0-1,-1 1 0,4 10 1,-2-7 58,1 0 1,0 0 0,1 0-1,0-1 1,1 1 0,-1-1-1,2 0 1,-1 0 0,2 0-1,-1-1 1,14 13 0,-19-19-55,1-1 0,0 1 0,0-1 0,0 0 0,0 0 0,0 1 0,0-1 0,0-1 0,0 1 0,0 0 0,0 0 0,1-1 0,-1 1 0,0-1 0,0 0 0,1 0 0,-1 0 0,0 0 0,1 0 0,-1 0 0,0 0 0,0-1 0,1 0 0,-1 1 0,0-1 0,0 0 0,0 0 1,0 0-1,3-1 0,5-5 106,1 0 0,-1-1 0,-1 0 0,13-14 0,6-4 29,72-47 25,-82 62-246,0 1 0,1 0 0,38-12 0,-28 11-67,-12 5-102,29-7 1,-42 12 202,1 0 0,-1 1 0,0-1 0,1 1-1,-1 0 1,1 0 0,-1 1 0,1-1 0,-1 1 0,0 0 0,9 3-1,-11-3 29,1 1 0,-1 0-1,0 0 1,1 0 0,-1 0-1,0 0 1,0 0 0,-1 0-1,1 0 1,0 1 0,-1-1-1,1 1 1,-1-1-1,0 1 1,0 0 0,0 0-1,0-1 1,0 1 0,0 0-1,-1 0 1,1 4 0,0 7 48,0 1 1,-3 27 0,2-40-47,-1 14 16,-7 33-1,6-36 278,3-13-285,-1 0 1,0 1-1,0-1 0,0 0 1,0 0-1,0 0 1,0 0-1,0 0 0,1 0 1,-1 0-1,0 0 1,0 0-1,0 0 1,0 0-1,0 0 0,0 0 1,0 0-1,1 0 1,-1 0-1,0 0 0,0 0 1,0 0-1,0-1 1,0 1-1,0 0 0,0 0 1,0 0-1,1 0 1,-1 0-1,0 0 1,0 0-1,0 0 0,0 0 1,0 0-1,0 0 1,0-1-1,0 1 0,0 0 1,0 0-1,0 0 1,0 0-1,0 0 0,0 0 1,0 0-1,0-1 1,1 1-1,-1 0 1,0 0-1,15-26 859,-9 15-927,5-6-27,2 0 0,0 1-1,0 0 1,1 1 0,1 1-1,1 0 1,27-18 0,-41 30 66,1 0-66,-1 0-1,1 1 0,0-1 0,-1 1 0,1 0 1,0 0-1,3-1 0,-5 2 77,-1 0 0,1 0 0,0 0 0,0 0 0,-1 0-1,1 0 1,0 0 0,0 1 0,-1-1 0,1 0 0,0 0 0,-1 1 0,1-1 0,0 1 0,-1-1 0,1 0 0,-1 1 0,1-1 0,0 1-1,-1-1 1,1 1 0,-1 0 0,1-1 0,-1 1 0,0-1 0,1 1 0,-1 0 0,0-1 0,1 1 0,-1 0 0,0 0 0,0-1-1,1 2 1,1 7-50,0 0-1,0-1 0,0 19 0,-1-18 96,0 0 0,0 1 1,1-1-1,3 12 0,2-1-3,-5-13 2,0-1 0,0 1 0,1-1 0,-1 0 0,2 0 0,-1 0 0,0 0 1,1 0-1,5 5 0,-8-10-12,0-1 1,1 1-1,-1 0 1,0 0-1,1-1 1,-1 1-1,0-1 1,1 1-1,-1-1 1,1 0-1,-1 1 1,1-1-1,-1 0 1,1 0-1,-1 0 1,1 0 0,-1 0-1,1 0 1,-1-1-1,1 1 1,-1 0-1,0-1 1,3 0-1,3-2 65,0-1 1,0 1-1,8-7 0,-10 7-56,189-144 534,-175 131-567,-7 5-41,0 0 0,-1 0 0,0-1 0,-1 0 0,-1-1 0,0 0-1,0 0 1,-2-1 0,11-25 0,14-57-16,23-124 0,-27 103-178,-14 63-636,26-61 0,-43 127 564,1-1 0,-2 17 1,-1 9 611,-4 21-40,-2 84-1,6-59-166,-36 344 394,35-395-356,3-22 69,1 1 0,-1 19 0,3-20 875,1-18-666,0-20-220,-1-4-159,1 0 0,8-45-1,-6 61-81,1 1 0,0-1 0,10-22 0,-12 32-40,2 0 0,-1 0 0,0 1 0,1 0 0,0-1 0,0 1 0,1 1 0,-1-1 0,1 1 0,0-1 0,9-4 0,-11 7 65,-1 1-1,1 0 1,0 0-1,0 0 0,0 0 1,0 1-1,0-1 0,0 1 1,0-1-1,0 1 1,0 0-1,0 0 0,0 1 1,0-1-1,0 1 0,0-1 1,0 1-1,0 0 1,0 0-1,0 0 0,0 1 1,-1-1-1,1 1 0,0-1 1,-1 1-1,5 4 1,-4-4 12,1 1 0,-1 1 0,1-1 0,-1 0 1,0 1-1,-1 0 0,1-1 0,0 1 1,-1 0-1,0 0 0,0 1 0,0-1 0,-1 0 1,0 1-1,1-1 0,-1 1 0,0 7 0,-1-8 21,-1 0 0,1 0 0,-1-1 0,0 1 0,0 0 0,0-1 0,-1 1 0,0-1 0,1 1 0,-1-1 0,0 0 0,-1 1 0,1-1 0,0 0 0,-1-1 0,0 1 0,1 0 0,-1-1 0,0 1 0,-1-1 0,-4 3-1,2-2 18,-1 1 0,0-1-1,0 0 1,0 0 0,0-1-1,0 0 1,-1 0 0,1 0-1,-1-1 1,-9 0-1,16-1-37,1 0 0,-1 0 0,0 0 0,1 0 0,-1 0-1,0 0 1,1 0 0,-1 0 0,0 0 0,1 0-1,-1 0 1,0 1 0,1-1 0,-1 0 0,0 1 0,1-1-1,-1 0 1,1 1 0,-1-1 0,1 1 0,-1-1 0,1 1-1,-1-1 1,1 1 0,-1-1 0,1 1 0,0-1-1,-1 2 1,0-1 7,1 1-1,0-1 0,0 1 0,0-1 1,0 1-1,0-1 0,0 1 0,1-1 1,-1 1-1,0-1 0,1 0 1,1 3-1,2 5 28,0-1 0,1 0 0,6 9 0,-9-15-1,0 1 1,0 0-1,1-1 0,-1 1 1,0-1-1,1 0 0,0 0 1,-1 0-1,1 0 0,0 0 1,0 0-1,0-1 0,0 1 1,0-1-1,1 0 0,3 1 1,0-2 42,-1 1 1,0-1 0,1-1-1,-1 1 1,0-1 0,1 0-1,-1 0 1,7-4 0,144-53 337,-37 11-428,13-3-300,-138 66 56,-6 29-1,10-35 318,1 0-1,0 0 0,0 0 0,1 0 0,0 0 0,1-1 0,0 1 0,0 0 0,1-1 0,1 1 1,4 9-1,-6-15-15,0-1 1,0 0-1,1 1 1,-1-1 0,1-1-1,0 1 1,4 4-1,-6-6-12,0-1-1,0 1 1,0 0-1,1-1 0,-1 1 1,0-1-1,1 1 1,-1-1-1,0 1 1,1-1-1,-1 0 1,0 0-1,1 0 0,-1 0 1,1 0-1,-1 0 1,0 0-1,1 0 1,-1-1-1,0 1 1,1 0-1,-1-1 0,0 1 1,3-2-1,-1 0 18,1 0 0,-1-1-1,1 1 1,-1-1 0,0 0-1,0 1 1,-1-2 0,1 1-1,0 0 1,-1 0 0,0-1-1,0 1 1,0-1 0,0 0-1,2-7 1,-1 1-27,-1 0-1,0 0 1,0 0 0,-1 0 0,0-15 0,-1 20-56,-1 0 1,0 0-1,0 0 1,0 0-1,-1 0 1,1 0-1,-1 1 1,-1-1-1,1 1 1,0-1-1,-1 1 1,0 0-1,0 0 1,0 0-1,-1 0 1,-6-5-1,-9-8-407,14 15 343,8 5 28,2-1 121,0 1 0,0-1-1,1 1 1,-1-2 0,1 1 0,-1 0 0,1-1-1,-1 0 1,1-1 0,0 1 0,0-1 0,-1 0-1,1 0 1,0-1 0,0 0 0,-1 0 0,1 0-1,-1-1 1,11-3 0,2-4 46,0 0 0,-1-1-1,0-1 1,23-19 0,-34 26-139,5-6 51,2 1-1,25-14 1,-37 23-1,-1 0 0,1 0 0,0 0 1,0-1-1,-1 1 0,1 0 0,0 0 0,0 0 0,-1 1 1,1-1-1,0 0 0,0 0 0,-1 0 0,1 1 0,0-1 1,0 0-1,-1 0 0,1 1 0,0-1 0,-1 1 0,1-1 0,-1 1 1,1-1-1,0 1 0,-1-1 0,1 1 0,-1-1 0,1 1 1,-1 0-1,0-1 0,1 1 0,-1 0 0,0-1 0,1 2 1,13 32-37,-10-21 65,53 91 150,-19-36 183,-38-66-338,1 0 1,0-1-1,0 1 0,0 0 1,0-1-1,1 1 0,-1-1 0,0 1 1,0-1-1,1 0 0,-1 0 1,1 1-1,0-1 0,-1 0 1,1 0-1,0 0 0,-1-1 1,1 1-1,0 0 0,0-1 1,0 1-1,-1-1 0,1 0 0,0 1 1,0-1-1,0 0 0,0 0 1,0 0-1,0 0 0,0-1 1,0 1-1,0 0 0,-1-1 1,1 0-1,0 1 0,0-1 1,0 0-1,-1 0 0,1 0 0,0 0 1,-1 0-1,1 0 0,-1 0 1,1-1-1,-1 1 0,2-3 1,12-13-19,14-24 1,-1 2-168,57-79-337,-81 113 362,-3 3 96,1 0-1,-1 1 1,0-1-1,0 1 1,0-1-1,1 1 1,-1 0-1,1-1 0,-1 1 1,3-1-1,-3 1 59,1 1 0,-1 0-1,0 0 1,1 0 0,-1 0-1,0 0 1,0 0-1,1 1 1,-1-1 0,0 0-1,0 1 1,0-1 0,1 1-1,-1-1 1,0 1-1,0-1 1,0 1 0,0 0-1,1 1 1,17 10 496,1-1 1,23 10-1,-32-17-356,0 0 1,0-1 0,0 0-1,1 0 1,21 1 0,7-3-363,0-2 1,54-7-1,-59 3-4473,43-13 1,-51 12 1379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7:36.51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 1340 3072,'-1'-2'2393,"1"3"-2248,1-1-1,0 0 0,0 1 1,-1-1-1,1 0 0,0 0 1,0 0-1,0 0 1,-1 1-1,1-1 0,0 0 1,0 0-1,0-1 0,-1 1 1,1 0-1,0 0 0,1-1 1,21-5 1880,-17 5-1693,-1-1 0,0 1-1,0-1 1,-1 0-1,1 0 1,8-5-1,69-59 1664,-28 21-1275,-27 22-257,-1 0-1,-2-2 1,29-35-1,-10 10-462,-41 45-528,-6 12 539,-6 51 229,8-51-215,0 0-1,0 0 0,1 1 1,0-1-1,0 0 0,0 1 1,1-1-1,0 1 0,1-1 1,-1 0-1,1 1 0,1-1 1,0 0-1,0 0 0,0 0 1,1 0-1,0 0 0,0 0 1,0-1-1,1 1 0,0-1 1,9 10-1,-11-14 37,0 1-1,1-1 1,-1 1 0,1-1-1,0 0 1,0 0-1,0 0 1,0-1 0,0 1-1,0-1 1,0 1-1,0-1 1,1 0 0,-1 0-1,0-1 1,1 1-1,-1-1 1,1 1 0,-1-1-1,7-1 1,-3 0-12,1 0-1,-1-1 1,0 0 0,0-1 0,0 1 0,0-1-1,0-1 1,9-6 0,78-43 147,133-55 0,-88 46-151,-110 45-90,-23 13 68,-1 1 0,1 0 1,0 0-1,0 0 0,0 1 0,7-2 1,-12 3-22,-1 1-1,0 0 1,0 0 0,0 0 0,0 0 0,0 0 0,0 0 0,1 0-1,-1 0 1,0 0 0,0 0 0,0 0 0,0 0 0,0-1 0,1 1-1,-1 0 1,0 0 0,0 0 0,0 0 0,0 0 0,1 0 0,-1 1-1,0-1 1,0 0 0,0 0 0,0 0 0,0 0 0,1 0 0,-1 0-1,0 0 1,0 0 0,0 0 0,0 0 0,0 0 0,0 0 0,1 1-1,-1-1 1,0 0 0,0 0 0,0 0 0,0 0 0,0 0 0,0 0-1,0 1 1,0-1 0,0 0 0,0 0 0,0 0 0,0 0 0,1 0-1,-1 1 1,0-1 0,0 0 0,0 0 0,0 0 0,0 1 0,-8 9-9,-15 12 25,-60 37 107,-2 2 151,76-54-260,0 2 0,1-1 0,0 1-1,1 0 1,-1 0 0,-9 19 0,17-28 0,-1 1-1,1 0 1,-1-1-1,1 1 1,-1 0-1,1-1 1,0 1-1,0 0 1,-1 0-1,1 0 1,0-1-1,0 1 1,0 0 0,0 0-1,0 0 1,0 0-1,0-1 1,0 1-1,0 0 1,0 0-1,0 0 1,1 0-1,-1-1 1,0 1-1,0 0 1,1 0 0,-1-1-1,2 2 1,-2-1 7,1-1 0,0 1 0,0-1 1,0 1-1,0-1 0,0 1 0,1-1 1,-1 0-1,0 0 0,0 1 0,0-1 1,0 0-1,0 0 0,0 0 0,0 0 0,0 0 1,0-1-1,1 1 0,-1 0 0,1-1 1,15-4 35,0-1 0,0 0 0,-1-2 0,0 0 0,0 0 0,-1-2 0,0 0 0,-1 0 0,0-1 0,-1-1 0,0-1 0,-1 0 0,21-28 0,-20 20-1024,-14 23 941,0-1 0,0 1 1,0 0-1,1 0 0,-1-1 0,0 1 0,1 0 0,0 0 1,-1 0-1,1 0 0,0 0 0,0 0 0,0 0 0,0 0 1,0 0-1,0 0 0,1 0 0,-1 0 0,1-1 0,-1 1 1,2 2-1,-1 0 17,0 0 0,1-1 0,0 1 0,0 0 0,0-1 0,0 1 0,0-1 0,1 1 0,-1-1 0,1 0 0,5 4 0,-2-3 65,-1-1 0,0 0 0,1-1 0,-1 1 0,1-1 0,0 0 0,0 0 0,0-1 0,0 0 0,0 0 0,0 0 0,0-1 0,0 0 0,1 0 0,-1 0 0,12-3 0,6-3 8,1-1-1,42-17 1,-34 11-60,276-95 21,-289 101-134,-1-1 1,28-16-1,-45 24-120,-4 3 61,-9 8-12,0 0 116,-1-1-1,0-1 1,-18 10-1,-44 22-58,69-38 108,-51 24 20,36-19 34,0 2 0,1 0 1,0 1-1,-27 22 1,46-33-38,0 0 0,0 0 0,0 0 0,0 0 0,0 0 0,1 0-1,-1 0 1,0 0 0,0 0 0,0 0 0,0 0 0,0 0 0,1 0 0,-1 0 0,0 0 0,0 0 0,0 1 0,0-1 0,0 0 0,0 0 0,0 0 0,1 0 0,-1 0 0,0 0 0,0 1 0,0-1 0,0 0 0,0 0 0,0 0 0,0 0 0,0 0 0,0 1 0,0-1 0,0 0 0,0 0 0,0 0-1,0 0 1,0 1 0,0-1 0,0 0 0,0 0 0,0 0 0,0 0 0,0 0 0,0 1 0,0-1 0,0 0 0,0 0 0,-1 0 0,1 0 0,0 0 0,0 0 0,0 1 0,0-1 0,0 0 0,0 0 0,-1 0 0,17-2 148,-15 2-134,25-5 58,168-38 22,-170 35-208,-1 0 0,-1-1-1,0-1 1,0-2 0,-1 0 0,22-17-1,-28 17 30,-1-1 0,0-1 0,-1 0 0,-1-1 0,0 0 0,-1-1 0,17-32 0,-12 14-145,-1 0-1,21-72 0,-20 27-74,-9 42 149,-2 16 108,-1-1 1,-2-1-1,0 1 0,-2-41 0,-3 24-153,-13-68 0,15 103 175,1 1 1,-1 0 0,0 0-1,-1 0 1,1 0 0,0 0-1,-1 0 1,0 1 0,1-1-1,-1 0 1,-4-3 0,5 6 15,1-1 1,0 1-1,0 0 1,-1 0-1,1 0 0,0 0 1,-1 0-1,1 0 1,0 0-1,0 0 1,-1 0-1,1 0 1,0 0-1,-1 1 0,1-1 1,0 0-1,0 0 1,-1 0-1,1 0 1,0 0-1,0 0 1,-1 1-1,1-1 0,0 0 1,0 0-1,0 0 1,-1 1-1,1-1 1,0 0-1,0 0 1,0 0-1,0 1 0,0-1 1,-1 1-1,-4 8-17,5-8 11,-3 8 59,0 0 0,0 1 1,1-1-1,-1 10 0,-3 14 128,-24 155 948,16 2-635,12-138-243,2-1 0,2 1 1,12 71-1,-1-75 33,-12-44-208,1 1 0,-1-1 0,1 0-1,0 0 1,1 0 0,-1-1 0,1 1 0,5 5 0,-7-8-41,1 1 0,-1-1 0,1 0 0,0-1 0,-1 1 0,1 0 0,0 0 0,0-1 0,0 1 0,-1-1 0,1 0 0,0 1 0,0-1 0,0 0 0,0 0 1,0 0-1,-1 0 0,1-1 0,0 1 0,0 0 0,0-1 0,0 1 0,-1-1 0,1 0 0,0 1 0,0-1 0,-1 0 0,3-2 0,5-2 6,0-1 0,-1-1-1,13-12 1,-18 17-46,109-115-79,-100 105-33,-10 10 102,22-21-260,-24 22 261,1 1 0,0-1-1,0 0 1,0 1-1,-1-1 1,1 1 0,0-1-1,0 1 1,0-1-1,0 1 1,0 0 0,0-1-1,0 1 1,0 0-1,0 0 1,0 0 0,0 0-1,0 0 1,1 0-1,-1 0 1,0 0 0,0 0-1,0 1 1,0-1-1,1 1 1,-1 0 8,0 0 1,-1 0-1,1 1 0,0-1 1,-1 0-1,1 1 0,-1-1 1,0 0-1,1 1 0,-1 1 1,1 4-21,3 7 25,1 1 0,0-1 0,1 0 0,0 0-1,16 25 1,-18-34 50,0 0-1,0 0 0,1 0 1,0-1-1,0 0 0,0 0 1,0 0-1,0 0 0,1-1 1,0 0-1,0 0 1,0 0-1,0-1 0,0 0 1,0 0-1,11 1 0,-8-2-1,-1 0 0,1-1 0,-1 0 0,1 0 0,-1-1 0,0 0 0,1-1 0,-1 0 0,14-5 0,4-3 28,39-23 0,-10 4-121,-20 13-4,59-38 0,-72 40 73,117-85-7,-174 138-325,-1-8 333,-56 54 115,75-68 17,2 0 1,1 1-1,-19 29 0,34-47-128,0 0 0,-1 0 0,1 0 0,0 0 0,-1 0-1,1 0 1,0 0 0,-1 0 0,1 0 0,0 0 0,-1-1-1,1 1 1,-1 0 0,1 0 0,0 0 0,-1-1 0,2 0 0,0 1 80,18-8-290,0 0 0,0-1 0,-1-1 0,30-20 0,-9 6 88,-39 23 72,1 0 1,0 0-1,0 0 0,0 0 0,0 0 0,0 0 0,0 1 1,1-1-1,1 1 0,-3 0 16,-1 0 1,1 0-1,0 0 1,0 0-1,-1 0 1,1 0-1,0 1 1,-1-1-1,1 0 1,0 1-1,-1-1 1,1 0-1,-1 1 1,1-1 0,0 1-1,-1-1 1,1 0-1,-1 1 1,1 0-1,-1-1 1,1 1-1,-1-1 1,0 1-1,1 0 1,-1-1-1,0 1 1,1-1-1,-1 1 1,0 0-1,0 1 1,3 6 14,0 0-1,0 0 1,0-1 0,1 1 0,0-1 0,1 0-1,0 0 1,6 7 0,-8-11 43,0 0-1,0 0 1,0 0 0,1 0 0,-1-1-1,1 1 1,0-1 0,0 0-1,0 0 1,0 0 0,0-1-1,0 1 1,1-1 0,-1 0 0,0 0-1,1-1 1,6 1 0,-2-1-28,1 0 0,-1-1 0,0 0 0,1-1 0,-1 0 0,0 0 1,0-1-1,0 0 0,0-1 0,-1 0 0,0 0 0,1-1 0,-1 0 1,10-8-1,-5 0 42,1-1 0,-2-1 0,0 0 0,0 0 1,-2-1-1,16-30 0,36-88-263,44-80-287,-44 104 285,-5-3 1,54-154-1,-98 235 226,-4 8-376,10-36 1,-20 54 35,-4 9 139,-4 8 135,-9 23 172,-22 65-1,21-50-64,-40 84 280,-18 45-55,42-61-246,-19 123 0,50-218-16,-2 11 174,1 0 0,-1 55 0,8-66-22,-1-22-163,-1 1-1,0 0 1,0 0 0,0-1 0,1 1-1,-1 0 1,0 0 0,1-1 0,-1 1 0,0 0-1,1-1 1,-1 1 0,1-1 0,-1 1-1,1-1 1,-1 1 0,1-1 0,0 1 0,-1-1-1,1 1 1,-1-1 0,1 0 0,0 1-1,0-1 1,-1 0 0,1 1 0,0-1 0,1 0-1,2-1 9,0 0 0,0 0 0,1 0 0,-1 0 0,0-1-1,0 0 1,-1 0 0,1 0 0,0 0 0,-1-1 0,1 1 0,5-7 0,1 1-35,139-125-139,-84 72-352,-63 59 462,0 0-1,1 0 0,-1 0 1,0 1-1,1-1 1,-1 1-1,1 0 0,-1 0 1,1 0-1,5-2 0,-7 3 38,-1 0 0,1 0 0,0 0 0,0 0 0,0 0 0,0 0 0,0 0 0,0 1 0,0-1 0,0 0 0,0 0 0,0 1 0,0-1 0,0 1 0,-1-1 0,1 1 0,0-1 0,0 1 0,0-1 0,-1 1 0,1 0 0,0-1 0,-1 1 0,1 0 0,-1 0 0,1 0 0,-1-1 0,1 1-1,-1 0 1,1 0 0,-1 0 0,0 0 0,1 1 0,1 6 49,0 1 1,-1-1-1,1 1 0,-2-1 0,1 1 0,-2 12 0,0-13-20,1-1 0,0 1 0,1 0-1,-1-1 1,1 1 0,1-1 0,0 1-1,3 8 1,-3-10 17,1-1 0,-1 0 0,1 0 0,1 0 0,-1 0 0,1-1 0,0 1-1,0-1 1,0 0 0,8 6 0,-9-8-26,0 0 0,0-1-1,0 0 1,0 0-1,0 0 1,0 0 0,0 0-1,0 0 1,0-1-1,0 1 1,0-1 0,1 0-1,-1 0 1,0 0 0,0-1-1,0 1 1,0-1-1,1 1 1,-1-1 0,5-3-1,-1 1 11,-1 0-1,0 0 1,0-1-1,-1 0 1,1 0-1,-1 0 1,1-1-1,-2 1 1,8-10-1,2-4 11,18-32 1,-5 5-186,-24 41 130,3-5-264,-4 9 18,-3 6-82,-1 6 352,1 0-1,0 16 0,-1 9 62,1-28-81,1-1 0,0 1-1,0 0 1,1-1 0,3 15 0,-4-20 34,1-1 1,0 1-1,0-1 0,0 0 1,0 1-1,0-1 0,1 0 0,-1 1 1,1-1-1,1 2 0,-2-3 6,0 0-1,0-1 0,0 1 0,0 0 0,0 0 0,0-1 0,1 1 0,-1-1 1,0 1-1,0-1 0,0 0 0,1 1 0,-1-1 0,0 0 0,0 0 1,1 0-1,-1 0 0,0 0 0,0 0 0,1 0 0,1-1 0,1 0-30,0 1 0,-1-1-1,1-1 1,-1 1 0,1 0-1,-1-1 1,0 0 0,1 0-1,-1 0 1,0 0 0,0 0 0,0-1-1,-1 1 1,1-1 0,-1 0-1,1 0 1,-1 0 0,0 0-1,0 0 1,0 0 0,0-1-1,-1 1 1,0 0 0,1-1-1,-1 0 1,0 1 0,-1-1 0,1 0-1,0 1 1,-1-1 0,0 0-1,0 0 1,0 1 0,-2-7-1,1 2-27,0 1-1,-1 0 0,0 0 0,0 0 1,0 1-1,-1-1 0,0 0 0,-1 1 1,0 0-1,1 0 0,-2 0 0,1 0 1,-1 0-1,0 1 0,0 0 0,0 0 1,-1 1-1,0-1 0,0 1 0,0 0 1,0 1-1,-1-1 0,1 1 0,-1 1 0,0-1 1,-9-1-1,-24 0 388,40 4-348,0 0-1,-1 0 1,1 0 0,0 0-1,0 0 1,0 0 0,0 0-1,0 0 1,0 0 0,0 0-1,-1 0 1,1 0 0,0 0-1,0 0 1,0 0-1,0 0 1,0 0 0,0 0-1,0 0 1,0 0 0,0 0-1,-1 0 1,1 1 0,0-1-1,0 0 1,0 0 0,0 0-1,0 0 1,0 0 0,0 0-1,0 0 1,0 0 0,0 0-1,0 1 1,0-1 0,0 0-1,0 0 1,0 0 0,0 0-1,0 0 1,0 0 0,0 0-1,0 1 1,0-1 0,0 0-1,0 0 1,0 0-1,0 0 1,0 0 0,0 0-1,0 0 1,0 0 0,0 1-1,0-1 1,0 0 0,0 0-1,1 0 11,-1 1 0,0-1-1,0 0 1,1 1-1,-1-1 1,0 0-1,1 0 1,-1 1-1,0-1 1,1 0 0,-1 0-1,0 0 1,1 0-1,-1 1 1,0-1-1,1 0 1,-1 0-1,1 0 1,-1 0 0,0 0-1,1 0 1,15-1 62,-1-1-1,1-1 1,-1 0 0,0-1 0,17-7 0,34-8-89,-45 14 140,1 1 0,42-1-1,-55 5-106,1 1 1,-1 0-1,0 0 0,0 1 0,1 0 0,-1 0 0,0 1 0,-1 1 0,14 6 1,-18-8-10,-1 1 1,0-1 0,1 1 0,-1 0 0,0 0 0,0 0 0,-1 0 0,1 0-1,-1 1 1,0-1 0,1 1 0,-1 0 0,-1 0 0,1-1 0,-1 1 0,1 0-1,-1 0 1,0 1 0,-1-1 0,1 0 0,-1 0 0,1 0 0,-1 0 0,-1 1-1,1-1 1,0 0 0,-1 0 0,0 0 0,0 0 0,-3 6 0,-27 80 628,30-89-589,-1 7 45,2-7-88,0-1 0,0 0 1,0 0-1,0 0 0,0 0 1,0 1-1,0-1 0,0 0 1,0 0-1,0 0 0,0 0 1,0 1-1,0-1 0,0 0 1,0 0-1,0 0 0,0 0 1,0 1-1,0-1 0,1 0 1,-1 0-1,0 0 0,0 0 0,0 0 1,0 1-1,0-1 0,0 0 1,0 0-1,0 0 0,1 0 1,-1 0-1,0 0 0,0 0 1,0 0-1,0 1 0,1-1 1,-1 0-1,0 0 0,0 0 1,14-9 172,6-2-151,-1 0-1,0-2 1,-1 0 0,-1-1-1,0 0 1,18-22 0,10-18 74,7-9-231,-43 54 103,-1 0 0,1 1 0,1 0-1,14-8 1,-24 16 19,0 0-1,1 0 1,-1 0 0,0 0 0,1 0-1,-1 0 1,0 0 0,1 0 0,-1 0-1,0 0 1,1 0 0,-1 1 0,0-1-1,1 0 1,-1 0 0,0 0 0,0 1 0,1-1-1,-1 0 1,0 0 0,0 1 0,0-1-1,1 0 1,-1 1 0,0-1 0,0 0-1,0 0 1,0 1 0,0-1 0,1 0-1,-1 1 1,0-1 0,0 0 0,0 1-1,5 15-43,-4-13 58,4 18 204,-1 1 0,2 25 0,2 12 156,-6-45-309,2 0 0,0 0 0,0-1 0,9 16 0,-10-21-44,2 0 0,-1-1-1,1 0 1,0 1 0,0-2 0,1 1 0,0 0 0,8 6 0,-11-11-27,0-1 1,1 1-1,-1 0 1,0-1-1,1 0 1,-1 0-1,1 0 1,-1 0-1,1 0 1,-1-1-1,8 1 1,-1-1-834,-1-1 1,1 0 0,11-2 0,-19 3 516,-1-1 0,1 1-1,0 0 1,-1-1 0,1 0 0,-1 1 0,1-1-1,0 0 1,-1 0 0,0 0 0,1 0-1,-1 0 1,1 0 0,-1 0 0,0 0 0,2-3-1,-2 3-34,-1-1-1,1 1 0,-1 0 1,1 0-1,-1-1 1,0 1-1,1 0 0,-1-1 1,0 1-1,0 0 0,0-1 1,0 1-1,0 0 0,0 0 1,-1-1-1,1 1 0,0 0 1,-1-1-1,0-1 0,-4-12-2479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7:36.86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24 12 10720,'-23'-12'6591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37:37.20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3459 3302 10048,'-30'-19'3232,"29"18"-2996,0 1 0,-1-1 0,1 0 0,0 1 0,0-1 1,0 1-1,-1 0 0,1-1 0,0 1 0,-5 0 963,10 1-40,26 1 1625,-17-1-2344,23-2 0,94-11 115,29-2-1624,2 10-4486,-154 5 5151,35 2-2458,-16 5-2224,-6 5 1428</inkml:trace>
  <inkml:trace contextRef="#ctx0" brushRef="#br0" timeOffset="1">63 96 11232,'-49'-40'5056,"40"43"-4385,4-3-1566,10 0 351,17 12-4992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3:51.8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290 915 2144,'-14'9'6932,"22"-24"-5784,9-32-332,166-327 618,-66 104-852,-104 233-459,49-124-401,-61 160 252,-1-1 0,1 1 0,-1 0 0,0 0 0,0-1 0,0 1 0,0 0 0,0 0 0,0-1 0,0 0 1,-4-3-227,-4 9 10,0 5 237,0 1 0,0 0 1,1 1-1,0-1 0,1 1 0,-9 22 0,4-11 18,-155 352 444,-34 71 462,43-184 350,128-219-1030,-9 14 882,33-45-589,5-11-527,0 0 0,0 0 0,0 0 0,0 1 0,0-1 0,0 0 1,0 0-1,0 0 0,0 0 0,0 0 0,0 0 0,0 0 0,0 0 0,0 0 0,0 0 0,0 0 0,0 0 0,0 0 0,0 0 0,0 1 0,0-1 1,0 0-1,0 0 0,0 0 0,0 0 0,0 0 0,0 0 0,0 0 0,0 0 0,0 0 0,0 0 0,0 0 0,0 0 0,0 0 0,0 0 0,0 0 0,0 0 1,0 0-1,0 0 0,0 1 0,0-1 0,1 0 0,-1 0 0,0 0 0,0 0 0,0 0 0,0 0 0,0 0 0,0 0 0,0 0 0,0 0 0,0 0 1,0 0-1,0 0 0,0 0 0,0 0 0,1 0 0,-1 0 0,0 0 0,0 0 0,0 0 0,0-1 0,18-11 221,-8 4-210,27-22-9,-1-2-1,-1-1 1,-2-2-1,52-71 0,-49 57-55,1 3 0,3 1-1,61-55 1,-47 59 53,3 3 0,88-46 0,-82 49-75,-52 30 35,3-2-152,-15 6 190,1 1 0,0 0 0,-1 0 0,1 0 0,0 0-1,-1 0 1,1 0 0,0 0 0,-1 0 0,1 0-1,0 0 1,0 0 0,-1 0 0,1 0 0,0 1-1,-1-1 1,1 0 0,0 0 0,-1 0 0,1 0-1,0 0 1,0 1 0,-1-1 0,1 0 0,0 0-1,0 0 1,0 1 0,-1-1 0,1 0 0,-2 2-3,-10 4-59,-1-1 27,1 2 1,0-1-1,-11 10 1,21-14 27,-1 0 0,1 0 0,0 0 0,-1 0 1,1 0-1,0 1 0,0-1 0,1 1 0,-1-1 0,0 1 0,1 0 0,0 0 0,0 0 0,-1-1 0,2 1 0,-1 0 1,0 0-1,1 1 0,-1 2 0,1-3 16,0 0 0,0 0 0,1 0-1,-1 0 1,1-1 0,-1 1 0,1 0 0,0 0 0,0-1 0,0 1 0,1 0 0,-1-1-1,1 0 1,-1 1 0,1-1 0,0 0 0,0 1 0,0-1 0,0 0 0,0-1 0,1 1-1,-1 0 1,0-1 0,1 1 0,-1-1 0,1 1 0,0-1 0,-1 0 0,1 0 0,4 0-1,-1 1 62,1-1 0,-1-1-1,0 1 1,0-1 0,1 0-1,-1 0 1,0-1 0,0 1-1,0-2 1,0 1 0,1-1-1,10-4 1,-13 4-45,1 0 0,-1-1 0,0 1 0,1-1 0,-1 0 0,-1-1 0,1 1 0,0 0 0,-1-1 0,0 0 0,0 0 0,5-7 0,-7 9-17,0-1-1,0 0 0,0 1 1,0-1-1,0 0 0,-1 0 1,0 1-1,1-1 1,-1 0-1,0 0 0,0 0 1,0 1-1,-1-1 0,1 0 1,-1 0-1,1 0 0,-1 1 1,0-1-1,0 0 1,0 1-1,0-1 0,-1 1 1,-1-4-1,-25-39-4,28 44-15,0 1-1,0 0 1,0 0-1,0 0 1,0-1-1,0 1 1,0 0-1,0 0 1,0-1-1,0 1 1,0 0-1,1 0 0,-1 0 1,0-1-1,0 1 1,0 0-1,0 0 1,0 0-1,1 0 1,-1-1-1,0 1 1,0 0-1,0 0 1,0 0-1,1 0 1,-1 0-1,0 0 0,0 0 1,0 0-1,1-1 1,-1 1-1,0 0 1,0 0-1,0 0 1,1 0-1,11-4-17,-9 4-2,20-7 18,0 1 1,1 2-1,0 0 0,40 0 0,-59 4-5,0 0 0,0 1 0,-1-1-1,1 1 1,0 0 0,-1 0-1,1 1 1,-1 0 0,1-1-1,-1 1 1,0 1 0,1-1-1,3 4 1,2 2 230,-2 0 0,1 1-1,-1 0 1,8 10 0,-14-16-185,1 1 1,-1-1 0,1 0 0,0 0-1,0-1 1,1 1 0,-1-1 0,0 1-1,1-1 1,0 0 0,-1-1-1,6 3 1,-2-2 49,0-1 0,0 0-1,0 0 1,1-1 0,-1 0-1,9-1 1,43-5-1357,94-23-1,-82 13-3867,-19 7 2203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48:05.4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54 992,'0'0'28,"0"0"0,0-1 0,-1 1 0,1 0 0,0 0 0,0 0 0,0 0 0,0 0 0,0-1 0,0 1 0,-1 0 0,1 0 0,0 0 0,0 0 0,0-1 0,0 1 0,0 0 0,0 0 0,0 0 0,0-1 0,0 1 0,0 0 0,0 0 0,0 0 0,0-1 0,0 1 0,0 0 0,0 0 0,0 0 0,0-1 0,0 1 0,0 0 0,0 0 0,0 0 0,0 0 0,1-1 0,-1 1 0,0 0 0,0 0 0,0 0 0,1-1 164,-1 1 0,1-1-1,-1 1 1,0-1 0,1 0-1,-1 1 1,0-1-1,1 1 1,-1-1 0,0 0-1,0 1 1,0-1 0,0 0-1,0 1 1,1-1 0,-1 0-1,0 1 1,0-1 0,-1 0-1,1-4 180,1 3-309,-1 1-1,0-1 1,0 1-1,0-1 1,0 1 0,0 0-1,-1-1 1,1 1-1,0 0 1,-1-1 0,1 1-1,0 0 1,-1-1-1,0 1 1,1 0 0,-1 0-1,0-1 1,-1-1-1,1 3 206,23 40 1962,-17-24-2016,-1 1 0,-1 0 0,3 33 0,-5 54 33,-2-55 11,-5 51 250,-1-46-413,4-36-16,-3 37 0,1 109 50,5-163-126,0 0 0,0 0 0,0 0 0,0 0 0,0 0 0,0 0 0,0 0 1,0-1-1,0 1 0,1 0 0,-1 0 0,0 0 0,1 0 0,0 1 0,-1-1-2,1 0 1,-1 0-1,0 0 1,1 0-1,-1 0 0,0 0 1,1 0-1,-1 0 1,0 0-1,0 0 1,0 0-1,0 0 1,0 0-1,-1 2 1,2 21-199,0-23 203,1 0 0,-1 1 0,1-1 0,-1 0 0,1 0 0,-1 0 0,1 0 0,0 0 0,-1 0 0,1-1 0,3 2 0,25 6 24,-19-5 10,18 5 117,-9-2-117,1-1 0,0-1 1,0 0-1,28 0 0,-37-3 97,0 0-1,13 3 0,-13-2-16,0 0 0,15 0 0,-9-1-112,27 5 0,-27-3 5,29 0-1,-38-3 265,-2-1-878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48:07.0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62 9 2720,'0'0'54,"0"0"0,0-1 0,0 1-1,0-1 1,0 1 0,-1 0 0,1-1 0,0 1 0,0-1 0,0 1 0,-1 0-1,1-1 1,0 1 0,0 0 0,-1-1 0,1 1 0,0 0 0,-1-1 0,1 1-1,0 0 1,-1 0 0,1-1 0,-1 1 0,1 0 0,0 0 0,-2-1 0,-22 3 6411,24-2-6363,7 12 561,-1-1-468,-5-10-83,-1 0-88,0 0 1,0 0 0,0 0-1,0 0 1,0 0-1,0 0 1,0 1 0,0-1-1,1 0 1,-1 0 0,0 0-1,1-1 1,-1 1-1,1 0 1,-1 0 0,1 0-1,0 0 1,0 1 0,2 4 109,0 0-51,-2 0 0,1 1-1,0 7 1,5 15-62,-1-7 80,-1-1-1,-1 1 0,3 36 1,-3 70 152,-4-126-257,-6 115 266,2-67-129,-22 133 40,21-159-176,3-10 76,-1 0 1,0 0-1,-2-1 0,1 0 0,-2 0 0,-11 21 0,16-32-11,-1 0 1,1 1-1,0-1 0,-1 0 0,1 1 1,0-1-1,0 0 0,1 1 0,-1-1 0,0 1 1,1 4-1,11-13-77,1 0 1,1 1-1,21-6 0,-17 7-39,14-4 25,0 2 0,1 0 0,46-1 0,24-1 839,-93 7-780,0 0 1,0 0-1,0-1 0,10-3 1,12-2-49,-21 5-293,1 1-1,12 1 1,-21 0-19,-1-1-231,11-7-4486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48:09.7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358 107 1408,'0'0'9,"0"0"0,0 0 0,0 0 1,0 0-1,0 0 0,1 0 0,-1 0 0,0 0 0,0 0 1,0-1-1,0 1 0,0 0 0,0 0 0,0 0 0,0 0 1,1 0-1,-1 0 0,0 0 0,0 0 0,0 0 0,0 0 1,0-1-1,0 1 0,0 0 0,0 0 0,0 0 0,0 0 0,0 0 1,0 0-1,0-1 0,0 1 0,0 0 0,0 0 0,0 0 1,0 0-1,0 0 0,0 0 0,0-1 0,0 1 0,0 0 1,0 0-1,0 0 0,0 0 0,0 0 0,0 0 0,0 0 1,0-1-1,0 1 0,0 0 0,0 0 0,0 0 0,0 0 1,0 0-1,-1 0 0,1 0 0,0 0 0,0 0 0,0-1 0,0 1 1,0 0-1,0 0 0,0 0 0,-1 0 0,1 0 0,0 0 1,0 0-1,0 0 0,0 0 0,0 0 0,4-2 65,-3 2 27,2-12 3243,-3 11-3248,0 0 0,0 0 0,-1-1 1,1 1-1,0 0 0,0 0 0,-1 0 0,1 1 0,-1-1 1,1 0-1,-1 0 0,1 0 0,-1 0 0,0 0 0,1 0 1,-1 1-1,0-1 0,1 0 0,-1 1 0,0-1 1,0 0-1,0 1 0,0-1 0,0 1 0,0-1 0,0 1 1,0 0-1,-1-1 0,-1 0 171,-5-3 137,-2-1 92,0 0 0,0-1 1,-15-11-1,22 14-431,-1 1 0,0-1 0,0 1 0,0 0 0,-1 1 0,1-1 0,0 1 0,-1 0 1,1 0-1,-1 0 0,1 0 0,-7 1 0,-13-3 278,13 1-193,0 2 0,0-1 0,-11 2 0,-4 0-62,25-1-98,0 0-1,1 1 0,-1-1 1,0 0-1,0 0 1,1 1-1,-1-1 1,0 0-1,0 1 0,1-1 1,-1 1-1,0-1 1,1 1-1,-1-1 0,1 1 1,-1 0-1,0-1 1,1 1-1,0 0 0,-1-1 1,0 2-1,-9 20-46,4-7 118,-15 17 8,-8 16-122,2-8 288,26-38-224,0 0 1,0 1 0,0-1-1,0 1 1,1-1 0,-1 0-1,1 1 1,-1-1 0,1 1 0,0-1-1,0 1 1,0 0 0,0-1-1,1 1 1,-1-1 0,1 0-1,-1 1 1,1-1 0,0 1 0,1 2-1,3 5 64,1 0-1,0 0 1,8 11-1,-3-6 108,43 53-118,-51-63-45,2 0-1,-1-1 1,0 1 0,1-1-1,0 0 1,0 0 0,0 0-1,1 0 1,-1-1 0,1 0-1,0-1 1,0 1 0,0-1-1,0 0 1,0 0 0,0-1-1,1 0 1,-1 0 0,0 0-1,1-1 1,8 0 0,4 0 18,1-1 0,-1 0 1,22-6-1,-20 2 108,0 0 1,-1-2-1,34-16 0,-51 21-118,1-1 0,-1 0-1,0 0 1,0 0 0,0 0-1,0-1 1,0 1 0,-1-1-1,1 1 1,-1-1 0,0 0-1,0 0 1,-1 0 0,3-8-1,0 1 251,-3 9-257,0 0 0,-1 0 0,1 1 1,0-1-1,-1 0 0,0 0 0,1 0 1,-1 0-1,0 0 0,0 0 0,0 0 1,0 1-1,-1-4 0,-3-20-161,3 18 192,0-1 1,-1 0 0,0 0 0,0 1 0,0-1-1,-1 1 1,0 0 0,-1 0 0,0 0 0,0 0-1,-8-10 1,6 10-55,1 1-1,-2-1 1,1 1-1,-1 0 0,0 1 1,0 0-1,0 0 1,-1 0-1,0 1 1,1 0-1,-18-5 1,2 2-188,-1 2 0,1 0 0,-1 2 0,-33-1 0,53 4-314,1 0 0,-1 0 0,0 1 0,1 0 1,-7 1-1,-3 2-999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48:11.42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307 22 1664,'-3'-3'523,"14"6"3380,-24 1-1439,10-3-2180,0-1 0,1 1 1,-1-1-1,0 0 0,0 0 0,1 0 0,-1 0 0,-5-1 0,-2 1 189,6 0-398,0-1-10,1 1-1,-1 0 1,0 1-1,1-1 0,-1 1 1,1-1-1,-1 1 1,1 0-1,-6 3 1,6-3 16,-1 0 0,1-1 1,0 1-1,0-1 0,-1 1 1,1-1-1,0 0 0,-1 0 1,-6-1-1,7 0 1,0 1 1,0 0-1,0 0 0,0 0 0,0 0 1,0 0-1,0 0 0,0 1 0,0 0 1,0-1-1,0 1 0,-3 2 0,-2 2-105,-1 0 0,2 1-1,-1 0 1,1 0 0,0 1-1,0 0 1,-11 15 0,6-4 0,7-13 60,1 1-1,0 0 1,1 0 0,-1 0 0,1 0-1,-2 9 1,-4 11-42,6-18-11,0 0 0,1 0 0,0 0 0,1 0 0,-1 1 0,1 8 0,1-10-9,0-1 9,0 0 0,0 1-1,1-1 1,-1 0 0,4 8-1,4 33-25,-4-37 38,-3-5-6,0 0 1,1 0 0,0-1 0,0 1 0,0 0 0,1-1 0,0 0 0,-1 1-1,2-1 1,-1 0 0,0-1 0,6 6 0,-3-5 43,-1 0 1,1-1-1,-1 0 1,1 0-1,0-1 1,0 0-1,0 0 1,0 0 0,0 0-1,1-1 1,-1 0-1,1-1 1,7 1-1,11-2 26,-1-1-1,29-5 1,-32 4 41,-9 0-74,-1 1 1,1-2-1,-1 1 1,0-2 0,0 1-1,-1-2 1,1 1-1,-1-1 1,0-1-1,-1 0 1,1 0 0,-1-1-1,-1 0 1,0-1-1,0 1 1,0-2 0,-1 1-1,-1-1 1,0 0-1,0 0 1,-1-1 0,8-22-1,-4 7 267,5-35 1,-12 52-221,-1-1-1,0 1 1,-1-1 0,0 1 0,0 0-1,-1-1 1,-3-13 0,3 17-42,-1 0-1,0-1 1,0 1 0,-1 0 0,0 1 0,0-1-1,-4-5 1,5 8-21,0 1 0,0-1 1,0 1-1,-1 0 0,1 0 0,-1 0 0,0 0 0,1 0 0,-1 0 0,0 1 0,0-1 0,0 1 1,0 0-1,0 0 0,-6-1 0,-6-1-55,-1 0 0,1 1 0,0 1 0,-1 0 1,1 2-1,-1-1 0,1 2 0,-29 6 0,23-2-187,-1 1-1,1 1 1,0 1-1,-32 19 1,24-10-3129,-29 25 0,44-32-1173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48:13.37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354 173 2496,'-8'-13'4550,"-11"-15"-1103,12 17-3160,0 1-1,-1 0 0,0 1 1,-20-17-1,10 12-9,7 5-36,0 0 1,-1 1 0,-13-7-1,21 13-217,1 1 0,0-1 0,-1 1-1,0 0 1,1 0 0,-1 0 0,1 1 0,-1-1-1,0 1 1,0 0 0,1 0 0,-1 0 0,0 0-1,1 1 1,-1 0 0,-6 1 0,7-1-3,-1 0 1,0 1-1,1-1 0,-1 1 1,1 0-1,0 0 0,0 0 1,-1 0-1,1 1 0,1-1 1,-1 1-1,0 0 0,-2 3 1,-4 4 88,7-8-136,1 0 0,-1 0 0,0 0 0,1 0 0,-1 0 1,1 0-1,0 0 0,-2 4 0,-5 14-196,3-9 213,1-1 0,0 1 0,1 0 0,-3 14 0,2-5 36,-10 32 0,13-47-10,0 0 0,0 1-1,1-1 1,-1 0 0,2 8 0,-2 13 95,2 8-35,1-10 1,-3-20-84,1-3 3,0-1 0,0 1 0,0-1 0,1 1 0,-1 0 0,0-1 0,0 1 0,0-1 0,0 1 0,0-1 0,1 1 0,-1-1 0,0 1 0,1-1 0,-1 1 0,1 0 0,5 10 76,-3-5-46,1 0 0,0-1 1,0 1-1,0-1 0,0 0 1,1 0-1,0-1 1,0 1-1,0-1 0,1 0 1,-1 0-1,1-1 0,0 0 1,8 4-1,-11-6-28,1 1 0,0 0 0,-1 0-1,0 1 1,1-1 0,-1 1 0,4 4 0,-3-4 55,-1 1 1,1-1 0,0 0 0,-1-1 0,8 4 0,1 0 12,-9-4-33,1 0 0,0 0 0,0 0 0,0-1 0,0 1 0,0-1 0,0 0 1,6 0-1,43 4 286,-50-6-256,0 0 0,0 0 0,0-1 0,0 1 0,-1-1 0,1 1 0,-1-1 0,1 0 0,-1 0 0,3-3 0,-3 3-50,0 0 0,-1 0 0,1 0 0,-1-1 1,0 1-1,0 0 0,0-1 0,0 1 1,0-1-1,0 1 0,-1-1 0,1 1 1,-1-1-1,1 1 0,-1-1 0,0 0 0,0 1 1,-1-5-1,1 1-108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48:14.5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61 1 2656,'-26'28'5157,"26"-27"-5109,0-1-1,-1 1 1,1-1-1,0 1 1,0-1-1,0 1 1,0-1-1,-1 1 1,1-1 0,0 1-1,-1-1 1,1 0-1,0 1 1,-1-1-1,1 1 1,-1 0-1,0-1-29,1 0 0,0 1-1,-1-1 1,1 1-1,0-1 1,-1 0 0,1 1-1,0-1 1,-1 1-1,1-1 1,0 1 0,0-1-1,-1 1 1,1-1 0,0 1-1,0-1 1,0 2-1,0-1 36,-1 0 0,1 0 0,-1 1 0,1-1-1,-1 0 1,1 0 0,-1 1 0,0-1 0,0 0-1,1 0 1,-1 0 0,0 0 0,0 0 0,0 0-1,0-1 1,0 1 0,0 0 0,0 0 0,-9 1 3918,16-2-4204,69-19 239,-28 7-204,51-5 512,-56 12-157,-32 4-202,0 0 0,15-3 0,-24 4 49,1 0 0,-1 0 0,1 0 0,-1 0 0,1 0 0,-1 0 1,1 0-1,-1 1 0,1-1 0,-1 1 0,0-1 0,1 1 1,1 0-1,19 12-9,-18-10 58,-1-1-36,0 1 0,0-1 0,-1 1 0,1 0 0,-1-1 0,0 1 0,0 0 0,0 1 0,0-1 0,2 6 0,9 13 170,-11-19-150,0 0 1,-1 0-1,1 1 1,-1-1 0,0 0-1,0 1 1,0-1-1,-1 0 1,1 1 0,-1-1-1,0 6 1,-3 41 132,2-44-157,-1 12 103,-1 0 0,-1 0 0,-9 29 0,11-41-15,-1 0 1,0 0-1,0 0 0,0-1 1,-1 1-1,1-1 0,-1 0 1,-1 0-1,1 0 0,-1 0 1,1-1-1,-1 1 0,-10 5 1,-8 1-7,-1-1 1,-1 0-1,1-2 0,-28 5 1,43-11-61,-4 1-48,-1-1 0,1-1-1,-1 0 1,-18-2 0,5 1-1489,55-29-10408,-13 20 10738,19-13-615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48:15.6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 32 2240,'0'-3'8896,"-8"-9"-8070,3 6-615,5 6-179,-1 0 1,1-1 0,-1 1-1,1 0 1,0-1 0,-1 1-1,1-1 1,0 1-1,-1-1 1,1 1 0,0 0-1,0-1 1,0 1 0,-1-1-1,1 1 1,0-1 0,0 1-1,0-1 1,0 1 0,0-2 799,0 4-789,1 26 344,2 0 1,2 0-1,10 38 0,6 38 395,-6 83-159,-8-87-479,-6-25 344,-1-47-773,5-64-7469,6 4 5220,9-6-1172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48:16.4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 0 1824,'-14'16'14222,"15"-13"-13627,3 7-2522,6 23 2517,-3 0 0,0 1 0,2 43-1,-7-58-537,3 78 268,-4 28-259,-2-69 0,1-55-274,32-36-13813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48:17.91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563 1 2080,'-15'7'3786,"12"-4"-3449,0 0-1,0-1 0,0 1 1,-1-1-1,0 0 0,1 0 0,-1 0 1,0 0-1,0-1 0,0 1 0,0-1 1,0 0-1,0 0 0,0-1 1,0 1-1,0-1 0,0 0 0,-5 0 1,-9 1 286,0 1 1,1 1 0,-25 6 0,-19 4-10,47-11-542,0 2 0,-21 7-1,0 0 231,20-7-164,9-2 56,0 0 0,0-1 0,0 0 0,0 0 0,-9 0-1,13-2-178,5 11-419,0-1 452,0 1 0,-1 0-1,0 0 1,-1 0 0,1 16-1,-1-13-99,0 1-1,5 20 0,-3-23 50,-2 0-1,0 1 0,0-1 1,-1 14-1,2 27-69,-1-25 105,0-26-9,1-1 0,0 0-1,-1 1 1,1-1 0,0 0-1,-1 0 1,1 0 0,2 0-1,-4-1-7,3 1-28,0 0-1,0-1 0,0 0 1,-1 1-1,1-1 1,0 0-1,4-3 0,12-3-122,-9 5 108,1 1 1,-1 1-1,0 0 0,1 0 1,-1 1-1,1 1 1,-1-1-1,0 2 0,18 5 1,-12-2 43,-1 1-1,0 0 1,-1 1 0,0 0 0,20 16-1,-24-16 3,-1 1 0,1 1 0,-2-1 0,1 2-1,13 21 1,-12-20 113,1 3 409,-10-14-507,-1-1-1,0 1 1,0 0 0,0-1-1,0 1 1,1 0 0,-1-1-1,0 1 1,0 0-1,-1-1 1,1 1 0,0 0-1,0-1 1,0 1 0,0 0-1,-1-1 1,1 1-1,0 0 1,0-1 0,-1 1-1,1-1 1,-1 1 0,1-1-1,0 1 1,-1-1-1,0 1 1,-2 2 81,0 0 0,0-1 0,0 0 0,0 0-1,0 0 1,-1 0 0,1 0 0,-8 1 0,-35 10 410,20-7-334,20-4-159,-188 61-78,64-13-3926,123-47 3603,-21 6-2262,26-9 2193,0 0 1,0 0-1,0 0 1,0 0-1,0 0 1,0 0-1,0 0 0,0 0 1,0-1-1,0 1 1,1-1-1,-1 0 1,-3-1-1,1 0-57,1-1-1,-1 0 1,0 0-1,1 0 0,0-1 1,0 1-1,-3-5 0,-26-40-1684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35:22.4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48 2080,'0'-3'495,"0"1"0,-1-1 0,1 1 0,0-1 0,-1 1-1,0-1 1,0 1 0,0-1 0,-2-3 0,2 5-83,1 0-1,-1-1 1,0 1 0,0-1-1,0 1 1,1-1-1,-1 1 1,1-1 0,-1 1-1,1-4 1,43 41 607,-35-29-863,0 0 0,11 12 0,-11-11 133,-1 0 0,12 8-1,-16-14-192,0 0-1,0 0 1,1 0-1,-1 0 0,1-1 1,-1 1-1,1-1 0,0 0 1,-1 0-1,6 0 1,16 1 299,0-2 0,29-4 0,-30 2-388,0 1-1,39 3 1,-39 1-75,-8 0-1213,26 0 1,7-3-2539,-27 0-778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3:55.2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199 373 2304,'-1'2'298,"-7"10"2767,8-12-3028,0 0 0,0 0 0,0 0 0,0 0 0,0 0 0,0 0 0,1 0-1,-1 0 122,0-1-1,0 0 0,0 1 1,0-1-1,0 0 0,1 1 1,-1-1-1,0 1 0,0-1 1,1 0-1,-1 1 0,0-1 1,1 1-1,-1-1 0,1 0 1,46-58 1394,72-117-1,-73 102-1028,-3 7-501,-55 97-262,-23 36 493,-39 102 0,-95 255 846,139-358-192,-3-1-1,-63 90 1,143-194 218,-24 19-1088,0 2-21,34-41 0,-52 54-15,91-119-274,-77 105 16,-9 15 40,-10 5 213,0 0 1,0 0 0,1 0 0,-1 0-1,0 0 1,0 0 0,0 1 0,1-1-1,-1 0 1,0 0 0,0 0 0,0 0-1,1 0 1,-1 0 0,0 0 0,0 1-1,0-1 1,0 0 0,0 0 0,1 0-1,-1 0 1,0 1 0,0-1 0,0 0-1,0 0 1,0 0 0,0 1 0,0-1-1,0 0 1,0 0 0,0 0 0,0 1-1,0-1 1,0 0 0,0 0 0,0 0-1,0 1 1,0-1 0,0 0 0,0 0-1,-2 69-1,-11 71 0,12-135 43,1 0-1,0 0 1,0 0 0,0 1 0,0-1 0,1 0 0,-1 0-1,3 6 1,-3-10-11,1 0-1,-1 0 1,1 0-1,-1 1 0,1-1 1,0 0-1,0 0 1,-1 0-1,1 0 0,0 0 1,0 0-1,0 0 1,0 0-1,0-1 0,0 1 1,0 0-1,0 0 1,0-1-1,1 1 0,-1-1 1,0 1-1,0-1 1,1 1-1,-1-1 0,0 0 1,0 0-1,1 0 1,-1 0-1,0 0 1,1 0-1,-1 0 0,0 0 1,1 0-1,-1 0 1,0-1-1,0 1 0,2-1 1,21-7 244,-1-1 0,45-24-1,-32 14-90,3 0-194,-1-2-1,42-32 1,-62 40 29,-1-1-1,0-1 1,-1-1-1,-1 0 0,0-1 1,12-21-1,-24 34-3,0 0-1,-1 0 0,0-1 0,0 1 0,0 0 0,0-1 0,-1 0 0,2-6 0,-3 10-15,0 0-1,0 1 1,1-1 0,-1 0-1,0 0 1,0 1 0,0-1-1,0 0 1,0 0-1,0 0 1,0 1 0,0-1-1,0 0 1,0 0 0,-1 1-1,1-1 1,0 0 0,-1 0-1,1 1 1,0-1-1,-1 0 1,1 1 0,-1-1-1,1 1 1,-1-1 0,1 0-1,-1 1 1,1-1 0,-1 1-1,1-1 1,-1 1-1,0 0 1,1-1 0,-1 1-1,0-1 1,0 1 0,1 0-1,-1 0 1,0 0 0,1-1-1,-2 1 1,-1 0-31,0 0 0,0 1 0,0-1 0,0 1 0,0-1 0,0 1 0,0 0 0,-5 2 0,-7 5-24,1 1 0,0 0-1,0 1 1,1 0 0,0 1 0,0 1 0,2 0 0,-1 0 0,2 1 0,-15 23-1,23-33 65,0 0 0,1-1 0,-1 1 0,1 0-1,0 0 1,0 0 0,0 0 0,0 1-1,0-1 1,1 0 0,0 0 0,-1 0 0,1 1-1,0-1 1,1 0 0,-1 0 0,2 6-1,-1-6 2,0 0 0,0 0-1,1 0 1,0-1-1,-1 1 1,1-1-1,0 1 1,0-1 0,0 0-1,1 0 1,-1 0-1,0 0 1,1 0-1,0 0 1,-1 0-1,1-1 1,0 0 0,5 3-1,6 0 53,0 0-1,1 0 1,0-2-1,0 0 1,-1 0 0,22-1-1,93-10 129,-99 4-151,0-2 0,-1-1-1,0-1 1,49-24-1,-37 16 13,57-24 74,147-86 0,-244 127-123,49-33 59,-44 29-25,-1 0 0,-1 0 1,1 0-1,0-1 0,-1 1 0,6-10 1,-40 38-331,-173 163-90,197-181 397,0 1 1,0-1 0,0 1-1,1 0 1,0 0-1,1 1 1,-1-1 0,1 1-1,1 0 1,-1 0 0,2 1-1,-5 14 1,7-22 14,0 0 0,0 1 0,0-1 1,0 0-1,0 1 0,0-1 0,0 1 1,0-1-1,0 0 0,1 1 0,-1-1 0,0 0 1,1 0-1,-1 1 0,1-1 0,0 0 1,-1 0-1,1 1 0,0-1 0,0 0 1,0 0-1,1 1 0,0-1 0,0 1 0,0-1 1,0 0-1,0 0 0,0-1 0,0 1 1,0 0-1,0 0 0,1-1 0,-1 0 0,0 1 1,3-1-1,5 0 58,-1-1 0,1 1 0,-1-2 0,0 1 0,13-5 0,-6 1-14,-1 0-1,0-1 0,0-1 1,-1 0-1,0-1 0,23-17 0,-13 2-12,-2 0 0,37-51 0,-51 63-77,-1 1-44,0-1 0,7-16 0,-11 22 1,-7 13-181,-8 15 10,-10 31 0,19-45 239,0 0-1,0 0 0,1 0 1,1 0-1,0 1 0,0-1 0,1 1 1,0 9-1,1-14 19,0 1-1,0-1 1,1 0 0,-1 0 0,1 0-1,0 0 1,1 0 0,-1-1-1,1 1 1,0-1 0,0 1-1,5 5 1,-6-9 8,-1 0 0,0 1 0,0-1 0,0 0 0,1 0 0,-1 0 0,1 0-1,-1 0 1,1 0 0,-1-1 0,1 1 0,-1-1 0,1 1 0,0-1 0,-1 1 0,3-1 0,0 1 2,-1-1 0,1 0 0,0 0 0,-1-1 0,1 1 0,0-1 0,3-1 0,2-1 22,-1 0-1,0 0 1,0-1-1,0 0 1,9-7-1,6-7 11,0-2-1,-2-1 1,-1 0-1,29-39 1,-29 34-87,34-47-247,-48 69 108,-6 9-37,-5 13 17,4-16 237,-17 48-55,8-25-58,1 0 0,-6 29-1,14-46 73,-1 0 0,2-1-1,-1 1 1,1 0 0,0 0-1,0 0 1,1 0-1,0 0 1,1-1 0,0 1-1,4 12 1,-5-19 16,0 0 0,-1 0 0,1 0 0,0 0 0,0-1 0,0 1 0,-1 0 0,1 0 0,0-1 0,0 1 0,0 0 0,0-1 0,0 1 0,0-1 0,1 0 0,-1 1 0,0-1 0,0 0 0,0 0 0,0 1 0,0-1 0,1 0 0,-1 0 0,0 0 0,0 0 0,2-1 0,3 0 12,-1 1-1,0-1 0,0-1 0,0 1 1,7-4-1,36-22 246,-15 7-159,-15 10-124,-1-1 1,0-1 0,-1 0-1,27-28 1,-21 17 0,-1-2-1,24-37 1,-41 56-31,-3 5-12,0-1-1,0 0 1,0 0 0,0 1 0,1-1 0,-1 1 0,1-1 0,1-1 0,41 22-3,-38-17 36,0 1 1,0-1-1,0 0 0,1-1 1,-1 0-1,0 1 0,9-1 1,-1-1 24,0 0-1,18-2 1,-26 2-16,0-1-1,-1 0 1,1 0-1,0 0 1,-1-1 0,1 1-1,-1-2 1,1 1-1,7-5 1,-10 5 10,2-2 9,0 1 0,0 0 0,0 0 0,11-5 0,-9 5 34,-7 3-57,0 0-1,0 0 1,0 0 0,0 0-1,0 0 1,0 0 0,0 0 0,0 0-1,0 0 1,0 0 0,0 0 0,0 0-1,0 1 1,0-1 0,0 0-1,0 0 1,0 0 0,0 0 0,0 0-1,0 0 1,0 0 0,0 0-1,0 0 1,0 0 0,0 0 0,0 0-1,0 0 1,0 0 0,0 0-1,0 0 1,1 0 0,-1 0 0,0 0-1,0 0 1,0 0 0,0 0 0,0 0-1,0 0 1,0 0 0,-3 12-170,-3 24-89,-3 14 202,6-34 39,0 0-1,0 0 0,2 0 1,0 0-1,0 0 0,2 0 1,2 18-1,-3-33 32,0 0 0,0 0-1,1 0 1,-1 0 0,0 0 0,1 0 0,-1 0-1,1 0 1,-1 0 0,1 0 0,-1 0 0,1 0-1,0 0 1,-1 0 0,1-1 0,0 1-1,0 0 1,0 0 0,0-1 0,-1 1 0,1-1-1,0 1 1,0-1 0,0 1 0,0-1 0,0 1-1,1-1 1,-1 0 0,0 1 0,0-1-1,0 0 1,0 0 0,0 0 0,0 0 0,0 0-1,3-1 1,2 0 63,1 0-1,0 0 1,-1-1-1,11-5 1,-14 6-52,18-8 99,-1-1 0,0-1 0,0 0-1,29-25 1,66-65-143,-104 90 0,55-59-319,-61 68-18,-6 10 254,-4 5 66,0 1-1,-1-1 1,0 0-1,-2 0 1,-10 15-1,-19 34-48,-100 232 109,-5 87-21,85-225 280,42-117-128,14-37-150,-11 23 188,12-24-174,-1-1-1,1 1 1,-1 0-1,1-1 0,-1 1 1,1-1-1,-1 1 1,0 0-1,1-1 1,-1 1-1,1-1 1,-1 0-1,0 1 1,0-1-1,1 0 1,-1 1-1,0-1 0,0 0 1,1 0-1,-1 1 1,0-1-1,0 0 1,0 0-1,1 0 1,-1 0-1,0 0 1,0 0-1,0 0 1,-1-1-1,0 0 0,0 0 0,0 0 0,0-1-1,0 1 1,0 0 0,0-1 0,1 1 0,-1-1 0,0 0 0,1 0-1,-1 0 1,1 1 0,0-1 0,-2-3 0,0-1-4,0 0 0,1 0-1,0-1 1,-3-9 0,1-2-5,1-1-1,0 1 0,2-1 1,0-20-1,3 3-45,2 1-1,1 0 1,15-51-1,-16 73 35,0 0 0,1 1 0,0-1 0,1 1 0,1 1 0,0-1 0,0 1 0,1 0 0,0 1 0,1 0 0,0 0 0,16-12 0,-9 11 2,0 1 1,0 1-1,1 1 1,0 0-1,20-6 0,90-19 26,-62 22-897,78-5 1,-138 15 460,0 1 1,1 0 0,-1 0-1,6 1 1,-8 0-104,-1 0 0,0-1 0,1 1 0,-1 0 0,0 0 0,0 0 0,3 2 0,14 13-2469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6 159 2720,'0'0'77,"0"0"-1,-1 0 1,1 0 0,0 0-1,0 0 1,-1 0 0,1 0-1,0 0 1,0 0 0,-1-1-1,1 1 1,0 0 0,0 0-1,0 0 1,-1 0 0,1-1 0,0 1-1,0 0 1,0 0 0,-1 0-1,1-1 1,0 1 0,0 0-1,0 0 1,0 0 0,0-1-1,0 1 1,0 0 0,-1-1-1,1 1 1,0 0 0,0 0 0,0-1-1,0 1 1,0 0 0,0 0-1,0-1 1,0 1 0,0 0-1,0 0 1,1-1 0,-1 1-1,0 0 1,0 0 0,0-1-1,0 1 1,0 0 0,0 0-1,1-1 1,-1 1 0,0 0 0,0 0-1,0 0 1,0-1 0,1 1-1,-1 0 1,0 0 0,0 0-1,1 0 1,-1 0 0,0-1-1,0 1 1,1 0 0,-1 0-1,0 0 1,0 10 3303,4 21-2687,-3-18-217,2 76 521,-4-66-672,1 0 1,7 43 0,-7-66-297,0 0 0,0 0 1,0 0-1,0-1 0,1 1 1,-1 0-1,0 0 0,0 0 1,0 0-1,0-1 0,0 1 1,1 0-1,-1 0 0,0 0 1,0 0-1,0 0 0,1 0 1,-1-1-1,0 1 0,0 0 1,0 0-1,1 0 0,-1 0 1,0 0-1,0 0 0,1 0 0,-1 0 1,0 0-1,0 0 0,0 0 1,1 0-1,-1 0 0,0 0 1,0 0-1,0 0 0,1 0 1,-1 1-1,0-1 0,0 0 1,0 0-1,1 0 0,-1 0 1,0 0-1,0 0 0,0 1 1,0-1-1,1 0 0,-1 0 1,0 0-1,0 0 0,0 1 1,0-1-1,0 0 0,0 0 1,0 0-1,1 1 0,-1-1 1,0 0-1,0 0 0,0 1 1,0-1-1,0 0 0,0 1 1,12-25 582,-11 20-611,15-34 20,9-41 0,-7 21-26,-8 27 0,-5 14-28,0-1-1,2 0 1,0 1-1,1 0 1,1 1-1,16-24 0,-24 39 14,-1 0-1,1 0 0,0 0 0,0 0 1,0 0-1,0 0 0,0 0 0,0 0 1,0 1-1,1-1 0,-1 0 0,2 0 1,-3 1 28,1 0 1,-1 0 0,1 0-1,-1 0 1,0 0 0,1 0-1,-1 0 1,1 0 0,-1 0-1,1 0 1,-1 0 0,0 0-1,1 1 1,-1-1 0,1 0-1,-1 0 1,0 0 0,1 1-1,-1-1 1,0 0 0,1 0-1,-1 1 1,0-1 0,1 0 0,-1 1-1,2 2 23,0 0 0,-1 1 0,1-1 0,-1 0 0,0 0-1,0 1 1,1 6 0,0 13 69,0 1-1,-2 39 0,-1-22 339,1-41-424,0 1 1,0 0-1,0 0 0,0 0 1,0 0-1,0 0 0,0-1 0,1 1 1,-1 0-1,0 0 0,0 0 1,1-1-1,-1 1 0,0 0 0,2 1 1,-2-2 2,0 0-1,1 0 1,-1 1 0,0-1 0,1 0 0,-1 0 0,0 0-1,0 0 1,1 0 0,-1 0 0,0 0 0,1 0 0,-1 0 0,0 0-1,1 0 1,-1 0 0,0 0 0,1 0 0,-1 0 0,0 0-1,1-1 1,-1 1 0,0 0 0,1 0 0,-1 0 0,0 0 0,1-1-1,3-3 175,1 1 0,-1-1 0,7-9 0,-2 3-290,19-17-27,2 1 0,0 2 0,1 1 0,2 1-1,54-27 1,-84 48 144,1-1 0,-1 0 1,1 1-1,0 0 0,-1-1 0,1 2 0,0-1 1,0 0-1,0 1 0,-1-1 0,1 1 0,0 0 1,0 1-1,0-1 0,0 1 0,0-1 0,-1 1 0,1 0 1,0 0-1,-1 1 0,1-1 0,0 1 0,-1 0 1,0 0-1,1 0 0,-1 0 0,0 1 0,0-1 1,0 1-1,-1 0 0,1 0 0,-1 0 0,1 0 0,-1 0 1,0 0-1,0 1 0,-1-1 0,3 6 0,5 18 203,-2-1 0,-1 1 0,-1 0 0,2 39 0,-5-48-227,0 12-69,-2-20-324,1 0 1,0-1-1,3 14 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30 1728,'0'0'17,"0"0"0,0 0 0,0 0 0,0 0 0,-1-1 0,1 1 1,0 0-1,0 0 0,0 0 0,0 0 0,0-1 0,0 1 0,-1 0 0,1 0 0,0 0 0,0-1 0,0 1 1,0 0-1,0 0 0,0 0 0,0-1 0,0 1 0,0 0 0,0 0 0,0 0 0,0-1 0,0 1 0,0 0 1,0 0-1,0 0 0,0-1 0,0 1 0,0 0 0,0 0 0,0 0 0,1-1 0,-1 1 0,0 0 0,1-4 1024,-5-15 6059,4 25-6441,-2 17 422,-3 27 0,-2 14 53,-3 24-420,1-17-478,6-49-148,0 16 38,1 68 1,2-89 157,-3 33 0,-1 0-548,6-36-1016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5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297 11 4576,'-13'-11'5304,"13"11"-5254,-7 19 970,1-2-130,-14 26 0,2-14-481,-1 0 0,-1 0-1,-1-2 1,-2-1 0,0-1-1,-2 0 1,-27 20 0,3 0 1,49-45-397,0 0-1,0 0 0,0 1 1,0-1-1,0 0 0,0 0 1,1 1-1,-1-1 1,0 0-1,0 0 0,0 1 1,1-1-1,-1 0 1,0 0-1,0 0 0,0 0 1,1 1-1,-1-1 0,0 0 1,0 0-1,1 0 1,-1 0-1,0 0 0,1 0 1,-1 0-1,0 0 0,0 0 1,1 0-1,-1 0 1,0 0-1,1 0 0,-1 0 1,0 0-1,1 0 1,14 3 262,5-2-37,0-1 0,0-1 0,25-3-1,59-16 314,-27 5-554,-76 15 7,106-15-253,-68 10 322,-14-4-3095,-12 3 371,0 5 886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 3 3968,'0'-2'5144,"-1"13"-3056,-29 103 2024,-17 93-2776,32-130-923,9-26-1730,4-46-449,5-1 556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0 5984,'-5'0'4160,"5"17"-1616,-3 42-136,-14 76 1,8-71-2075,-15 67-117,20-110-114,3-17-340,1-1 0,-1 0 0,0 1 0,-1-1 0,1 1 0,0-1 0,-1 0 0,0 0 0,1 0 0,-5 5 0,4-4-915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5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89 3808,'-6'-7'5006,"7"6"-4887,9-7 2637,26-7-808,-32 13-1708,13-4 661,32-7 0,-42 11-760,0 1 1,1 1-1,-1-1 1,1 1-1,-1 0 0,0 1 1,9 1-1,3 1 129,9 3 121,-12 0-185,-9-3 32,0 0 0,0-1 0,0 1 0,0-1 0,1-1 1,-1 0-1,1 0 0,0 0 0,14-1 0,-17 0-176,1-1 1,0 0-1,-1-1 1,1 1-1,0-1 1,-1 0-1,0 0 0,1 0 1,-1-1-1,0 0 1,0 0-1,-1-1 1,1 1-1,-1-1 1,1 0-1,5-7 0,-4 3 65,2-3-1317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75 5888,'-16'-3'1898,"16"3"-1825,0 0 0,-1 0 1,1 0-1,-1-1 0,1 1 0,-1 0 0,1 0 0,0 0 0,-1-1 0,1 1 0,-1 0 0,1 0 0,0-1 0,-1 1 0,1 0 0,0-1 0,-1 1 0,1 0 0,0-1 0,0 1 0,-1 0 0,1-1 0,0 1 0,0-1 0,0 1 0,0 0 0,-1-1 0,1 1 0,0-1 0,0 1 0,0-1 0,0 1 0,0-1 0,0 1 0,0 0 1,0-1-1,0 1 0,1-2 485,3-7 807,-3 8-1233,-1-1 0,1 1 0,0-1 0,0 0 0,0 1 0,0 0 0,0-1 1,0 1-1,0 0 0,1-1 0,-1 1 0,2-1 0,3-2-17,0 0-1,0 1 0,0 0 0,1 0 1,-1 0-1,1 1 0,-1 0 0,1 0 1,10 0-1,-15 1-111,0 1-1,0 0 1,1 0-1,-1 0 1,0 0-1,0 0 1,0 1-1,1-1 1,-1 0-1,0 1 1,0 0 0,0 0-1,0-1 1,0 1-1,0 0 1,0 1-1,0-1 1,-1 0-1,1 0 1,0 1 0,-1-1-1,1 1 1,-1 0-1,1-1 1,-1 1-1,0 0 1,1 0-1,-1 0 1,0 0-1,0 0 1,-1 0 0,1 0-1,0 0 1,0 4-1,0-1 35,-1 1 0,1-1 0,-1 1 0,-1 0 0,1-1 0,-1 1 0,0-1 0,0 1 0,0-1-1,-1 1 1,0-1 0,0 0 0,0 1 0,-1-1 0,1-1 0,-7 10 0,-6 5 77,0-1 1,-29 28-1,32-34-82,-2 1 49,8-8 41,1 0-1,0 1 0,0-1 1,-5 8-1,11-13-55,0 1 0,0 0 0,-1-1 0,1 1 0,0-1 1,0 0-1,0 1 0,0-1 0,0 0 0,-1 1 0,1-1 0,0 0 1,0 0-1,2 0 0,31 4-158,0-2 1,0-1 0,64-8-1,-80 6-737,2-1-1763,1 5 774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59 3072,'-2'-1'175,"2"1"-146,0 0 0,0 0 0,-1 0 0,1 0 0,0 0 0,0 0 0,0 0 0,0-1 0,0 1 0,-1 0 0,1 0 0,0 0 0,0 0 0,0 0 0,0 0 0,0 0 0,-1 0 0,1-1 0,0 1-1,0 0 1,0 0 0,0 0 0,0 0 0,0 0 0,0-1 0,0 1 0,1-6 2748,-11 8 854,37-5-2353,0 0 0,52-15 0,-17 4-1016,-42 9-194,-12 3-38,0 0-1,0 0 1,11 0 0,-16 4-57,-2-1-90,-14 15 661,-10 3-395,2 0 0,0 2 1,2 0-1,0 1 0,1 1 1,-18 31-1,-28 61 325,61-109-492,2-5 32,0 0 0,0 0 0,1-1 1,-1 1-1,1 0 0,-1 0 0,1 0 0,-1 0 0,1 0 0,-1 0 0,1 1 0,0-1 0,0 0 0,-1 0 1,1 0-1,0 0 0,0 0 0,0 0 0,0 0 0,0 1 0,1-1 0,-1 0 0,0 1 0,1-1 354,1-1-208,5 0-43,-1-1 0,1 0-1,-1-1 1,8-2-1,-7 2-168,0 0-1,0 1 1,0-1 0,12 0-1,-17 2 19,1 1 0,-1-1 0,0 0-1,0 1 1,0-1 0,0 1 0,0-1 0,1 1 0,-1 0-1,0 0 1,-1 0 0,1 0 0,0 0 0,0 1 0,0-1-1,-1 0 1,1 1 0,0 0 0,2 3 0,-2-1 22,1 0 1,0 1 0,-1 0-1,0-1 1,0 1-1,-1 0 1,1 0 0,-1 0-1,0 0 1,0 0 0,-1 10-1,0-2-11,0 0 0,-1 0 0,-4 19-1,3-26 47,0 0-1,0 0 1,0-1-1,-1 1 1,0-1-1,0 1 1,-4 4-1,-28 34 269,22-29-223,8-10 27,0 1 1,0-1-1,-1 0 0,0 0 0,0-1 1,-7 5-1,11-8-45,0 0 1,-1 1-1,1-1 1,0 0-1,-1 0 1,1-1 0,-1 1-1,0 0 1,1-1-1,-1 0 1,1 1-1,-1-1 1,0 0-1,1 0 1,-1-1-1,0 1 1,1-1-1,-1 1 1,1-1 0,-5-1-1,-14-11 93,20 12-144,0 1 0,0-1-1,0 0 1,1 0 0,-1 1 0,0-1 0,0 0 0,1 0 0,-1 0 0,0 0 0,1 0 0,-1 0 0,1 0 0,-1-1 0,1 1 0,0 0 0,0 0 0,-1-2 0,2 2-26,-1 0-1,0-1 1,1 1 0,0 0 0,-1-1 0,1 1 0,0 0 0,0 0-1,0 0 1,-1 0 0,1 0 0,0 0 0,1 0 0,-1 0 0,0 0-1,0 0 1,0 1 0,2-2 0,27-13-107,-28 14 122,67-31-331,-24 11-3591,-28 16 2196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35 3904,'-5'-17'8677,"9"15"-8320,1 0 1,-1 0-1,1 1 0,-1-1 1,10 0-1,-5 0-241,0 0 0,0 1 0,0 0 0,0 1 1,0 0-1,0 0 0,0 1 0,17 4 0,-25-5-111,0 0-1,0 1 1,0-1-1,0 1 1,0-1-1,0 1 1,0 0-1,0-1 1,0 1-1,0 0 1,0 0-1,0-1 1,0 1-1,0 0 1,-1 0-1,1 0 1,0 0-1,-1 0 1,1 0-1,-1 0 1,1 1-1,-1-1 1,0 0-1,1 0 1,-1 0-1,0 0 1,0 0-1,0 1 1,0-1-1,0 0 1,0 0-1,0 0 1,0 1-1,0-1 1,-1 1-1,0 2 57,0 0-1,0 0 1,0-1 0,-1 1-1,1 0 1,-1-1-1,0 0 1,0 1 0,-5 5-1,-46 45 665,49-50-572,3-3-94,-1 0 0,1 0 1,-1 0-1,1 1 0,0-1 0,0 0 0,0 1 0,-1-1 0,1 0 0,1 1 1,-1 0-1,0-1 0,0 1 0,0-1 0,0 4 0,1-4-21,1 0 0,-1 0 1,1-1-1,-1 1 0,1 0 0,0-1 0,-1 1 1,1 0-1,0-1 0,0 1 0,-1-1 0,1 1 1,0-1-1,0 0 0,-1 1 0,1-1 0,0 0 0,0 0 1,0 1-1,0-1 0,1 0 0,22 5 167,-2-4-712,30-1-1,-19 0-3106,-10 0 1604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2 196 3968,'0'-1'389,"0"0"-1,-1-1 1,1 1 0,0-1 0,-1 1 0,1 0-1,0-1 1,0 1 0,0-1 0,0 1-1,1 0 1,-1-1 0,0 0 0,1-12 2477,53 15 302,-15-1-2782,79-2 554,-101 0-831,-1 0 1,0-1 0,0 0-1,0-1 1,16-7 0,-23 7 23,0-1 0,0 0 0,0 0 0,16-13 0,-23 16-78,0 0 0,1 0 0,-1 0 0,0-1 0,-1 1 0,1-1 0,0 1 0,2-6 0,-4 7-46,1-1 1,-1 1-1,0 0 1,1-1 0,-1 1-1,0 0 1,0-1-1,0 1 1,0 0-1,0-1 1,0 1-1,-1 0 1,1 0-1,0-1 1,-1 1-1,1 0 1,0 0-1,-1-1 1,0 1-1,-1-2 1,-1-1-48,0 1 1,-1 0-1,0 0 1,0 0-1,0 0 1,0 1-1,0-1 1,0 1-1,-1 0 1,1 1-1,-8-3 1,5 2-63,-3-1-23,-1 1 0,0 0 0,0 1-1,1 0 1,-1 1 0,0 1-1,0-1 1,-13 4 0,22-4 112,-8 1-21,-1 1 0,1 1 0,-1 0-1,1 0 1,0 1 0,0 0-1,0 1 1,1 0 0,0 0-1,0 1 1,0 0 0,0 1-1,1 0 1,0 0 0,1 1-1,0 0 1,0 0 0,0 1-1,-9 17 1,10-14 109,0 0-1,1 1 1,0 0 0,1 0 0,0 0-1,1 0 1,1 0 0,0 1 0,1 0-1,0-1 1,1 1 0,0-1 0,1 1-1,1-1 1,4 16 0,-5-23 0,1-1 1,-1 0-1,1 0 1,1 0-1,-1-1 1,1 1-1,-1 0 0,1-1 1,0 0-1,1 0 1,-1 0-1,1 0 1,0 0-1,0-1 1,0 1-1,0-1 1,1 0-1,-1-1 1,1 1-1,8 3 0,4-2 10,-1-1-1,0 0 1,1-1 0,0-1-1,-1-1 1,1 0-1,0-1 1,32-6-1,4-5-2252,72-27 0,-67 19-3283,-35 16 3348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4:10.6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86 2912,'3'-8'529,"-2"6"-337,0-1 0,0 1-1,0-1 1,-1 1 0,1-1 0,0-3 0,-1 3-22,0 1 1,1-1 0,0 1-1,-1-1 1,1 1 0,0-1-1,0 1 1,0 0 0,1 0-1,-1-1 1,1 1 0,-1 0-1,1 0 1,-1 0 0,5-3-1,-4 3-8,-1 1-1,1-1 0,0 1 1,0 0-1,0-1 1,0 1-1,0 0 0,0 0 1,0 0-1,0 1 1,0-1-1,1 0 1,-1 1-1,0-1 0,0 1 1,1 0-1,-1 0 1,4 0-1,55 20 2308,12-8-1442,133 5 0,-148-14-921,84 0 162,-18-1-397,-72 0-861,-34-2-751,0 0 0,1-2 0,-1 0-1,31-7 1,-4-9-1448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3:58.5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4 537 2304,'-4'0'4256,"7"-1"-3867,-1 1-1,0 0 1,1-1 0,-1 1-1,0-1 1,0 1 0,1-1 0,3-2-1,1-1-76,0-1-1,11-9 0,-9 7 206,3-4-151,0 0-1,-1 0 1,0-1-1,-1-1 1,15-24-1,-9 9 32,24-56 0,-28 56-295,57-129 260,-67 150-477,-3 7-293,-5 12-152,-1 18 245,1-1 299,-5 40 0,9-51 144,-1 49-87,4-59 17,-1-1-1,1 0 1,0 1-1,1-1 1,0 0-1,0 0 1,4 8 0,-5-12-3,1-1 1,-1 0-1,1 0 1,0 0-1,-1 0 1,1 0-1,0 0 1,0 0 0,0-1-1,1 1 1,-1-1-1,0 1 1,0-1-1,1 0 1,-1 0 0,1 0-1,-1 0 1,1-1-1,0 1 1,-1-1-1,5 1 1,4 0 68,0-1-1,0 0 1,18-2 0,1-3 11,0-1 0,-1-2-1,0 0 1,0-2 0,-1-1 0,32-18 0,-44 20-108,21-16-1,-17 10-5,-20 15-23,10-6-560,-11 12-150,-4 10 591,4-12 142,1 0 0,0-1 0,0 1-1,0-1 1,0 1 0,1 0 0,-1-1-1,1 1 1,0-1 0,0 1 0,0-1-1,0 1 1,1-1 0,-1 0 0,1 0 0,0 0-1,0 0 1,0 0 0,0 0 0,1 0-1,-1 0 1,1-1 0,0 0 0,0 1-1,-1-1 1,2 0 0,-1 0 0,0-1 0,0 1-1,0-1 1,1 1 0,-1-1 0,1 0-1,-1 0 1,1-1 0,-1 1 0,7 0 0,-8-1 12,0 0 1,0 0-1,0 0 1,0-1 0,0 1-1,0 0 1,0-1 0,0 1-1,-1-1 1,1 0 0,0 0-1,0 0 1,0 0 0,-1 0-1,1 0 1,-1 0-1,1 0 1,-1 0 0,1-1-1,-1 1 1,0-1 0,1 1-1,-1-1 1,0 0 0,0 1-1,0-1 1,0 0 0,-1 0-1,1 1 1,0-1-1,-1 0 1,1 0 0,-1 0-1,1-3 1,-1-1 13,0 1 0,0-1 0,0 0 1,0 0-1,-1 0 0,0 0 0,-1 0 0,1 1 0,-1-1 0,-4-8 0,4 10-110,0-1 0,-1 1 0,0-1 0,0 1 0,-1 0 0,1 0 0,-1 1 0,1-1 0,-9-5 0,9 7 31,0 0 1,1 0 0,-1 1-1,0 0 1,0-1 0,0 1-1,0 0 1,0 0 0,-1 1-1,1-1 1,0 1 0,0-1-1,0 1 1,-1 0 0,1 0-1,0 1 1,-5 0 0,-4 0 3,8-2-79,8-1 7,16-6 110,-1-1 0,20-12-1,0-1-43,-5 5 35,58-20 0,-82 34-5,0 0 1,0 0 0,0 1 0,1 1-1,-1-1 1,0 2 0,1 0 0,-1 0-1,1 0 1,-1 2 0,11 1-1,-18-2-3,0 0-1,0 0 0,0 0 0,0 0 0,-1 1 1,1-1-1,0 1 0,-1-1 0,1 1 0,-1 0 1,1 0-1,-1 0 0,0 0 0,0 1 0,0-1 1,0 1-1,2 4 0,-2-4 23,0 1 0,-1 0 0,0 0 0,0 0 0,0 0 1,-1 0-1,1 1 0,-1-1 0,0 0 0,0 0 0,-1 7 0,-2 4 55,-1-1-1,0 1 1,-1-1 0,0 0-1,-1 0 1,-8 13-1,7-16-10,-6 14 98,12-24-133,1 0-1,-1 0 1,1 1-1,-1-1 1,1 0-1,0 0 1,0 0-1,-1 1 1,1-1-1,0 0 1,0 1-1,0-1 1,0 0-1,0 0 1,1 3-1,0-4 10,0 0-1,0 1 0,0-1 0,-1 0 1,1 1-1,0-1 0,0 0 0,0 0 1,0 0-1,0 0 0,0 0 0,0 0 1,0 0-1,0 0 0,0 0 1,0 0-1,-1-1 0,1 1 0,0 0 1,1-1-1,18-7 125,-2-1 0,1 0 0,27-20 0,-12 9-161,78-54-111,-61 39 75,-41 29-21,-5 2 28,-1 1 0,0 0 0,1 0-1,-1 1 1,1-1 0,0 1 0,0 0 0,0 0 0,0 1 0,0-1 0,10 0-1,-14 2 20,0 0-1,1 1 1,-1-1 0,0 0-1,0 1 1,0-1-1,0 1 1,0-1-1,1 1 1,-1-1-1,0 1 1,0 0-1,-1 0 1,1 0-1,0-1 1,0 1-1,0 0 1,0 0-1,-1 0 1,1 0 0,0 0-1,-1 0 1,1 1-1,-1-1 1,1 2-1,2 4-64,-1 0-1,2 15 0,-3-18 55,4 30 29,-1-10 99,0 0 0,1-1 0,11 28 0,-15-49-65,-1 0-1,1 0 0,0 0 0,0 0 0,0 0 0,0 0 0,0 0 0,0-1 0,1 1 0,-1-1 0,1 1 0,-1-1 0,1 1 1,0-1-1,-1 0 0,1 1 0,0-1 0,0 0 0,0 0 0,0-1 0,0 1 0,0 0 0,0-1 0,0 1 0,0-1 1,0 1-1,0-1 0,0 0 0,0 0 0,0 0 0,1 0 0,-1 0 0,0-1 0,0 1 0,0-1 0,0 1 0,0-1 0,0 0 1,0 0-1,0 0 0,3-2 0,13-9 92,-1 0 0,0-1 0,-1-1 1,25-26-1,51-73-137,-67 82 4,15-23 11,-19 24-125,41-42 0,-62 71 103,1 1 0,-1-1 1,1 1-1,-1-1 0,1 0 0,-1 1 0,1-1 1,0 1-1,-1 0 0,1-1 0,0 1 0,0-1 0,-1 1 1,1 0-1,0 0 0,0-1 0,0 1 0,0 0 8,-1 0-1,0 1 1,0-1-1,1 0 1,-1 0-1,0 1 1,0-1-1,1 0 1,-1 0-1,0 1 1,0-1-1,0 0 1,0 1-1,1-1 1,-1 0-1,0 0 1,0 1-1,0-1 1,0 0-1,0 1 0,0-1 1,0 0-1,0 1 1,0-1-1,0 0 1,0 1-1,0 0 1,-1 5-46,0 1 0,0-1 1,-3 10-1,-11 27 62,-1 0-1,-1-1 1,-3-1-1,-34 54 1,31-57 155,16-25-102,-1 0 0,0-1 0,-1 0 0,-16 18 0,13-21 206,14-12-106,18-15-128,-7 11-32,0 0-1,0 1 0,0 1 0,1 0 0,0 1 0,20-4 0,88-7-114,-109 14 74,108-2-6,-73 3 76,49-7-1,-39-5-1606,-22 1-2389,-36 11 3934,1 0-369,0-1 0,0 1 1,0 0-1,0-1 0,0 1 1,0-1-1,0 0 1,0 1-1,5-5-1598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5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1 2912,'-2'4'8238,"-1"16"-6527,0-4-1180,-70 343 2279,66-320-2858,-11 51 811,16-80-664,2-9-246,0 0 0,0 0 0,0 1 0,0-1 1,0 0-1,0 0 0,0 0 0,-1 0 0,1 0 1,0 0-1,-1 0 0,1 0 0,-1 0 0,1 0 1,-1 0-1,1 0 0,-1 0 0,0-1 0,0 2 1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202 1 4896,'0'0'113,"-1"0"0,1 0 0,0 0-1,-1 0 1,1 0 0,-1 0 0,1 0 0,-1 0 0,1 0 0,-1 0 0,1 0 0,0 0 0,-1 0 0,1 1-1,-1-1 1,1 0 0,0 0 0,-1 0 0,1 1 0,-1-1 0,1 0 0,0 1 0,-1-1 0,1 0 0,0 1-1,-1-1 1,1 0 0,0 1 0,0-1 0,0 0 0,-1 1 0,1-1 0,0 1 0,0-1 0,0 0-1,0 2 1,-7 10 1000,-9 6 19,1 1-1,-23 41 1,-17 49 257,24-27-899,15-39-265,14-36-169,-1 0 0,1 0 0,-1 8 0,3-13-5,-1 0 0,1 0 0,0-1 1,0 1-1,0 0 0,0-1 0,0 1 0,0 0 0,1 0 0,-1-1 0,0 1 0,1 0 0,-1-1 0,1 1 0,0-1 0,0 1 0,-1-1 0,3 3 0,-2-3-15,1-1-1,-1 1 0,0-1 1,1 0-1,-1 1 0,0-1 0,0 0 1,1 0-1,-1 0 0,0 0 1,1 0-1,-1 0 0,0-1 0,1 1 1,-1 0-1,2-1 0,4-1 176,11-1 51,20-5 0,0-1-66,-25 7-182,28-6-42,0 1 0,49 0 1,-75 8-1072,28 6 1,-42-7 984,-1 0 11,0 0 1,1 0-1,-1 0 1,0 0-1,1 0 0,-1 0 1,0 0-1,1 0 1,-1 0-1,1 0 0,-1 0 1,0 1-1,0-1 1,1 0-1,-1 0 1,0 0-1,1 0 0,-1 1 1,0-1-1,0 0 1,1 0-1,-1 1 0,0-1 1,0 0-1,1 1 1,-1-1-1,0 0 1,0 1-1,0-1 0,0 0 1,0 1-1,0-1 1,1 0-1,-1 1 0,0-1 1,0 1-1,0 7-1571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142 163 2976,'13'-11'4463,"-8"38"-3668,-5-18-566,0-1 0,0 0 0,-1 1 0,0-1 0,-1 0-1,0 0 1,0 0 0,-1 0 0,0 0 0,-7 13 0,-15 28 731,24-48-917,0 1 1,1-1 0,-1 0-1,0 1 1,0-1 0,0 0 0,0 0-1,0 0 1,0 0 0,-1 0-1,1 0 1,0 0 0,0 0 0,-1-1-1,1 1 1,0 0 0,-1-1-1,1 1 1,-1-1 0,1 1-1,-1-1 1,-2 0 0,2 0 9,0 0-1,0 0 1,1 0-1,-1-1 1,0 1 0,0-1-1,0 0 1,0 1 0,0-1-1,0 0 1,1 0-1,-1 0 1,0 0 0,1-1-1,-1 1 1,1 0 0,0-1-1,-3-2 1,-2-3-27,0 0-1,1 0 1,0-1-1,0 0 1,-4-9 0,7 12-42,0 0 0,1 0 0,-1 0 0,1 0 0,0 0 0,1 0 0,-1-1 0,1 1 0,0 0 1,1-9-1,1 0-156,1 0 1,0 0-1,10-24 1,-12 33 169,1 1-1,0-1 1,0 1 0,1 0 0,-1 0 0,1 0 0,0 0 0,0 0-1,1 1 1,-1-1 0,1 1 0,-1 0 0,1 0 0,0 0 0,5-2 0,-8 4 26,1 0 0,-1 0 1,1 1-1,-1-1 1,1 1-1,-1-1 0,1 1 1,0-1-1,-1 1 0,1 0 1,0 0-1,-1 0 1,1 0-1,0 0 0,-1 0 1,1 0-1,-1 1 0,1-1 1,0 1-1,-1-1 1,1 1-1,-1-1 0,1 1 1,-1 0-1,1 0 0,-1 0 1,3 1-1,4 9 2,-4-7-2,-1 0-1,1 0 1,-1 1-1,0 0 0,0-1 1,-1 1-1,3 6 1,0 5 163,-1 1 0,0 0 0,-1 0 0,-1 0 1,-1 0-1,0 19 0,-2-13-96,-1 1 0,-1 0 0,-12 43 0,4-13 52,8-39-26,0-1-1,0 1 1,-1-1-1,-8 18 1,4-13-54,1 1 1,-7 31-1,0-2 77,0 0-113,7-24 311,-9 23 1,16-48-318,0-1 0,0 1 0,0 0 0,0 0 0,0-1 0,-1 1 0,1 0 0,0 0 0,0-1 0,0 1 0,0 0 1,0 0-1,0 0 0,-1-1 0,1 1 0,0 0 0,0 0 0,0 0 0,-1-1 0,1 1 0,0 0 0,0 0 0,0 0 0,-1 0 0,1 0 0,0 0 0,0 0 0,-1-1 0,1 1 0,0 0 0,0 0 0,-1 0 0,1 0 0,0 0 0,-1 0 0,1 0 0,0 0 0,0 0 0,-1 1 0,1-1 0,0 0 0,0 0 0,0 0 0,-1 0 1,1 0-1,0 0 0,0 0 0,-1 1 0,1-1 0,0 0 0,0 0 0,0 0 0,-1 0 0,1 1 0,0-1 0,0 0 0,0 0 0,0 0 0,0 1 0,0-1 0,-1 0 0,1 0 0,0 1 0,0-1 0,0 0 0,0 0 0,0 1 0,0-1 0,0 0 0,-1-2 49,0-1 0,0 1 0,0-1 0,1 1 0,-1-1 0,1 0 0,-1-3 0,3-24-6,1 0 0,1 1 0,2-1 0,11-33 0,-7 29-136,2 2 0,2 0 0,0 0 0,2 1 0,26-36 0,3 3-69,66-69-1,-76 95-132,70-58-1,-96 90 143,0 0 0,0 0 1,0 1-1,1 0 0,0 1 0,13-4 0,-21 7 112,-1 1 0,1-1 0,-1 1 0,0 0 0,1-1 0,-1 1 0,1 0 0,-1 0 0,1 0 0,-1 0 0,1 1 0,-1-1 0,1 0-1,-1 1 1,0-1 0,1 0 0,-1 1 0,0 0 0,1-1 0,-1 1 0,0 0 0,0 0 0,1 0 0,-1-1 0,0 1 0,0 0 0,0 1 0,0-1-1,0 0 1,0 0 0,-1 0 0,1 0 0,0 1 0,-1-1 0,1 0 0,0 1 0,-1-1 0,1 2 0,1 4 5,-1-1 0,0 0 0,0 0 0,0 1 1,-1-1-1,0 1 0,-1 9 0,-1 5 73,0 1 71,-1 0 0,0 0 0,-2-1 0,-1 1 0,-10 26 0,-26 34 266,-1 2 41,36-69-286,1-1-1,1 1 1,-6 28-1,10-37-100,0 0 0,1 0 0,0 1 0,0-1 0,0 0 0,0 1 0,1-1 0,0 0 0,1 0 0,-1 0 0,1 0 0,0 0 0,3 6 0,-2-7 29,0 0 0,0-1 0,1 1 0,-1-1 0,1 0 0,0 0 0,0 0 0,0 0 0,1-1 0,-1 0 0,1 1 0,0-2 0,0 1 0,8 3 0,-6-3-26,0 0-1,1-1 1,-1 0 0,1 0-1,-1 0 1,1-1-1,0 0 1,-1-1-1,1 0 1,0 0-1,-1 0 1,1-1 0,0 0-1,10-3 1,55-26-1290,-51 21 470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1 450 2080,'0'0'4629,"10"3"-3157,-8-1-1298,1-1-1,-1 1 1,1-1 0,-1 0-1,1 0 1,0 0-1,-1 0 1,1 0 0,0-1-1,0 1 1,4-1-1,36 0 849,-23 0-415,48-2 452,109-17-1,103-17-427,30-3-120,-54 1-207,95-12 448,153-18-166,-195 33-149,49 4 112,-92 10-90,34-3 80,219-21 373,-53 6-3,-428 37-847,19-3-17,43-1-432,-80 2-1701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1 100 3392,'0'-1'141,"0"0"-1,0 0 1,0 1 0,0-1-1,0 0 1,1 0 0,-1 0 0,0 0-1,0 1 1,1-1 0,-1 0-1,1 0 1,-1 1 0,1-1 0,-1 0-1,1 0 1,-1 1 0,1-1-1,0 1 1,-1-1 0,1 0 0,0 1-1,-1-1 1,1 1 0,0 0-1,0-1 1,-1 1 0,1 0 0,0-1-1,0 1 1,0 0 0,0 0-1,-1 0 1,1-1 0,0 1 0,0 0-1,0 0 1,1 1 0,5 1 870,-6-2-930,0 1 0,1-1 0,-1 1 0,0-1 0,0 1 0,1-1 0,-1 1 0,0 0 0,0-1 0,0 1 0,0 0 0,0 0 0,0 0 0,0 0 0,0 0 0,0 0 0,0 0 0,0 0 0,-1 0-1,1 1 1,0-1 0,-1 0 0,1 2 0,9 34 709,3 42-1,-8-50-570,65 282 1484,-65-292-1641,20 54 222,-5-18 333,-20-55-574,0 0 0,0 0-1,0 1 1,0-1 0,0 0 0,0 0-1,0 1 1,1-1 0,-1 0 0,0 1-1,0-1 1,0 0 0,0 0-1,1 0 1,-1 1 0,0-1 0,0 0-1,0 0 1,1 0 0,-1 1 0,0-1-1,0 0 1,1 0 0,-1 0 0,0 0-1,1 0 1,-1 0 0,0 0-1,0 1 1,1-1 0,-1 0 0,0 0-1,1 0 1,-1 0 0,0 0 0,0 0-1,1-1 1,12-7 614,8-16-309,-10 6-205,0-2 0,-1 0 1,10-28-1,16-68-14,-13 39-175,42-97-133,-54 149 141,1 1-1,2 1 0,0 0 0,31-38 0,-32 45-222,-10 11-319,0 1-1,0 0 1,8-7 0,-9 9 4,-1 1 0,1 0 1,-1 0-1,1 0 0,0 0 0,0 0 0,0 1 0,3-2 0,3 1-949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15 4992,'-9'-7'4117,"18"11"-1312,13-14-511,-16 10-2170,0-1 0,1 1 0,-1-1 0,0 2 0,1-1 1,9 3-1,-15-3-109,1 1 1,-1 0-1,0-1 1,1 1 0,-1 0-1,0 0 1,0-1-1,0 1 1,0 0-1,0 0 1,0 1-1,0-1 1,0 0-1,0 0 1,0 0-1,-1 1 1,1-1 0,0 0-1,-1 0 1,1 1-1,-1-1 1,0 1-1,1 1 1,0 1 22,-1-1 0,0 1 0,0-1 0,0 1 0,0-1 0,0 1 0,-1-1 0,-1 6 0,-2 3 63,-1 0 0,0 0 0,-12 19 1,-8 16 388,24-46-442,1 0 0,-1 0 0,0 0 0,1 1 0,0-1 0,-1 0 0,1 0-1,0 1 1,-1-1 0,1 0 0,0 0 0,0 1 0,0-1 0,0 0 0,1 1-1,-1-1 1,0 0 0,0 0 0,1 1 0,-1-1 0,1 0 0,-1 0-1,1 2 1,0-2-9,0-1 0,1 1-1,-1 0 1,0 0 0,0 0-1,1-1 1,-1 1-1,0 0 1,1-1 0,-1 0-1,0 1 1,1-1 0,-1 0-1,1 1 1,-1-1-1,3 0 1,7-1 9,0 0 0,-1 0 0,1-1-1,10-3 1,-19 4-55,10-2-1134,1 0 1,0 1 0,0 0-1,0 1 1,22 1-1,-8 2-1109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547 21 2240,'-25'-9'4451,"19"7"-4100,1 0 0,0 0 0,-1 0 0,0 1 0,1 0 0,-1 0 0,0 0 0,-10 1 0,4 1-197,10-1-135,0 0 0,0 0-1,-1 1 1,1-1 0,0 1 0,0-1-1,-1 1 1,1 0 0,0 0 0,0 0-1,-2 1 1,-4 3 11,1 0-1,1 0 1,-1 1-1,1 0 1,0 1-1,0-1 1,1 1-1,-1 0 1,2 0-1,-1 1 1,1-1-1,-5 14 1,-31 88 245,-48 212-1,34 6 296,22 9 651,28-297-1108,-21 449 479,12-332-330,8-113-136,-14 63 1,6-39-98,-18 58 569,25-109-441,-3 10 329,8-25-444,1 1 0,0-1-1,-1 0 1,1 0 0,0 0-1,0 1 1,0-1 0,0 0 0,0 0-1,0 0 1,0 1 0,1-1-1,-1 0 1,2 4 645,6-10-511,18-7-297,1 2 1,-1 1-1,1 1 1,1 1-1,0 1 0,0 2 1,39-2-1,-54 7 102,0 1 0,0 0 0,0 0 0,0 2 0,0-1 0,-1 2 0,1 0 0,16 9 0,-1-1 41,-23-11 7,-5-2-32,1 1 1,-1-1 0,1 1-1,0-1 1,-1 0 0,1 0-1,-1 1 1,1-1 0,0 0-1,-1 0 1,1 0-1,-1 0 1,1 1 0,0-1-1,-1 0 1,1 0 0,0 0-1,-1 0 1,1-1 0,0 1-1,-1 0 1,1 0 0,-1 0-1,1 0 1,0-1 0,6-2-606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1 773 2560,'1'-2'3424,"12"-3"-1654,33-7-902,-16 3-274,0 1-270,-10 2-57,0 0 0,27-12 0,-29 9-195,0-1-1,-2-1 1,1 0 0,-1-1 0,-1-1-1,0 0 1,-1-1 0,15-18-1,2-10 204,49-82 0,4-47 141,-76 154-339,-1-1 0,-1 0 0,6-30 1,-10 41-78,-1-1 0,0 0 1,-1 0-1,0 1 1,0-1-1,-1 0 1,1 0-1,-2 1 1,1-1-1,-1 1 1,-6-15-1,7 20-23,0-1 0,-1 1 0,1 0 0,-1-1 0,1 1 0,-1 0 0,0 0 0,0 0 0,0 0 0,0 0 0,-1 1 0,1-1 0,0 1 0,-1-1 0,1 1 0,-1 0 0,1 0 0,-1 0 0,1 0 0,-1 1 0,0-1 0,0 1 0,1-1 0,-1 1 0,0 0 0,0 0 0,0 0 0,1 0 0,-1 1 0,-5 0 0,-1 2 41,-1-1 0,1 1 0,0 1 0,0 0-1,0 0 1,1 1 0,-15 10 0,10-6 116,0 2-1,2-1 1,-1 2 0,1-1 0,1 2 0,0-1 0,1 1 0,-14 25 0,-8 20 184,-27 70 1,47-98-197,2-1 0,0 2 0,2-1 1,-5 53-1,12-74-77,0 1-1,1 0 1,0-1-1,0 1 1,1-1 0,0 0-1,1 1 1,4 9 0,-1-5 61,1 0 0,0-1 1,0 0-1,15 18 0,33 32 716,-53-61-787,0 0 0,0 0 0,-1-1 1,1 1-1,0-1 0,1 1 0,-1-1 1,0 0-1,0 0 0,1 0 1,-1 0-1,0 0 0,1-1 0,-1 1 1,1-1-1,-1 1 0,1-1 1,-1 0-1,1 0 0,-1 0 0,1 0 1,-1-1-1,1 1 0,-1-1 1,0 1-1,1-1 0,-1 0 0,0 0 1,4-2-1,7-4 93,0 0-1,0-1 1,22-19 0,-11 8-66,134-74 78,-83 52-173,-71 39-4,-1 0-1,1 0 1,0 1-1,0 0 1,-1-1-1,1 1 1,0 1-1,0-1 1,7 0-1,-10 1 36,0 0 0,0 0 0,0 0 0,1 0 0,-1 1 0,0-1-1,0 0 1,0 1 0,0-1 0,0 0 0,0 1 0,0-1-1,0 1 1,0 0 0,0-1 0,0 1 0,-1 0 0,1-1 0,0 1-1,0 0 1,-1 0 0,1 0 0,0 0 0,-1 0 0,1 0-1,-1 0 1,1 0 0,-1 0 0,1 0 0,-1 0 0,0 0 0,0 0-1,1 0 1,-1 0 0,0 0 0,0 0 0,0 0 0,0 2-1,-1 3 16,0 0-1,-1 1 0,1-1 0,-1 0 0,0 0 0,-1-1 0,0 1 1,0 0-1,0-1 0,0 0 0,-5 7 0,2-5 73,1 2 0,-6 12-1,14-21 80,0-1 0,0 0 0,0 0 0,0 1-1,0-2 1,5-1 0,12-5-57,11-6-174,1 1 1,0 3-1,48-11 0,-79 20 25,1 1 1,-1 0-1,1 0 0,0-1 1,0 1-1,-1 0 1,1 1-1,0-1 0,-1 0 1,1 0-1,0 1 0,-1-1 1,1 1-1,1 0 0,0 1-8,-1 0 0,0 0 1,0 0-1,0 0 0,0 1 0,0-1 0,3 5 0,2 5 220,10 23-1,-14-27-90,0-1 0,1 1 0,0-1 1,0 0-1,0 0 0,1 0 0,1-1 0,7 9 0,-10-12-40,0-1 1,1 1-1,-1-1 0,1 0 1,-1 1-1,1-2 1,7 4-1,-9-4-48,0-1 0,0 0 0,1 1 0,-1-1 0,0 0 0,0 0 0,1 0 0,-1-1 0,0 1 0,0-1 0,0 1 0,0-1 0,0 1 0,0-1-1,4-2 1,25-15-6732,-21 12 4411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119 185 2912,'-2'1'144,"-1"-1"1,1 1-1,-1-1 1,1 0-1,-1 0 1,0 0-1,1 0 1,-1 0-1,1-1 1,-4 0-1,5 1-19,0-1-1,-1 1 0,1 0 1,0-1-1,-1 1 1,1 0-1,0 0 0,-1 0 1,1 0-1,-1 0 1,-1 1-1,1 0 49,0-1-1,0 0 1,0 0 0,0 0 0,0 0-1,0 0 1,-4-1 0,4 1 84,-1-1-1,0 0 1,1 0 0,-1-1 0,0 1-1,-2-2 1,5 3-229,-1-1 1,1 1-1,-1 0 0,1 0 0,0-1 0,-1 1 1,1 0-1,-1-1 0,1 1 0,0 0 0,-1-1 1,1 1-1,0-1 0,-1 1 0,1 0 0,0-1 1,0 1-1,0-1 0,-1 1 0,1-1 0,0 1 1,0-1-1,0 1 0,0-1 0,0 1 0,0-1 1,0 1-1,0-1 0,0 1 0,0-1 0,0 1 1,0-1-1,0 1 0,0-1 0,0 1 1,1-1-1,-1 1 0,0 0 0,0-1 0,1 1 1,-1-1-1,0 1 0,0-1 0,1 1 0,10-12 164,1 1 0,0 1 0,22-14 0,-1 3-59,48-22-1,-67 36-100,1 2-1,0 0 1,0 0-1,0 1 1,0 1-1,22-2 1,-33 5-40,1 0 1,-1 0-1,0 0 1,0 1 0,1-1-1,-1 1 1,0 0-1,0 0 1,0 1-1,0-1 1,0 1 0,-1 0-1,1 0 1,0 0-1,-1 0 1,1 1-1,-1-1 1,0 1 0,0 0-1,0 0 1,3 4-1,-2-2 42,-1 0-1,0 1 0,0-1 0,-1 1 1,0-1-1,0 1 0,0 0 1,0 0-1,-1 0 0,0 0 0,0 0 1,-1 0-1,0 0 0,0 8 1,-1-2 7,-1-1-1,0 1 1,0-1 0,-1 0 0,-1 1 0,0-1 0,0-1 0,-1 1 0,-1 0 0,1-1-1,-13 16 1,-30 29 460,-94 84 0,74-75-137,-59 48 1332,123-105-1340,10-6-229,20-7-137,-19 4 59,42-6 76,0 1 0,1 2 0,-1 3-1,67 5 1,-92-2-925,47-5 0,-70 4 604,0 0 0,0 0 0,0 0-1,0 0 1,0 0 0,0-1 0,0 1-1,0 0 1,0-1 0,0 1 0,0-1 0,0 1-1,0-1 1,0 0 0,-1 1 0,1-1 0,0 0-1,0 1 1,-1-1 0,1 0 0,0 0-1,-1 0 1,2-1 0,6-10-1937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49 3328,'2'-2'3542,"1"14"-2311,2 18-730,-5 19 289,2 0-1,9 52 0,8 32 673,-15-108-1329,-2-12-41,1 0 0,0-1 0,0 1 1,1-1-1,1 0 0,6 11 0,21 37 874,-32-60-929,0 1 0,0-1 0,0 0 0,1 0 0,-1 0 0,0 1 0,0-1 0,0 0 0,1 0 0,-1 0 0,0 0 0,0 0 0,0 1 1,1-1-1,-1 0 0,0 0 0,0 0 0,1 0 0,-1 0 0,0 0 0,0 0 0,1 0 0,-1 0 0,0 0 0,0 0 0,1 0 0,-1 0 0,0 0 1,0 0-1,1 0 0,-1 0 0,0 0 0,0 0 0,1 0 0,-1-1 0,11-8 348,6-14-115,22-42 299,4-5-413,11-43-144,13-23-104,-40 86-145,19-33 464,-11 33-4201,-27 44 2284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3:58.8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44 34 6400,'-39'-9'2880,"34"0"-2496,10 6-288,4 3-128,16-5-128,3 5 96,19-4-1376,5 1 800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9 2912,'-3'-8'7322,"7"8"-7242,-3 1-73,0-1 0,0 1 0,0-1-1,0 1 1,0-1 0,0 1-1,0-1 1,0 1 0,-1 0 0,1 0-1,0-1 1,0 1 0,-1 0 0,1 0-1,-1 0 1,1 0 0,0 0-1,-1 0 1,0 0 0,1 0 0,0 1-1,-1 1 39,0-1-1,0 1 0,1-1 0,-2 1 0,1-1 1,0 1-1,0 0 0,-2 4 0,-1 4 168,-1-1-1,-1 0 1,-6 12-1,10-20-195,0 0 33,0 1-1,0 0 1,0 0-1,0 0 0,0 0 1,0 0-1,1 0 1,-1 0-1,1 0 1,0 0-1,0 0 1,0 0-1,0 0 0,1 1 1,-1-1-1,1 0 1,1 4-1,-1-5 12,0 0 0,0 0 0,0 0 1,0 0-1,0 0 0,1-1 0,-1 1 0,1 0 0,-1 0 0,1-1 0,0 1 1,-1-1-1,1 1 0,0-1 0,0 0 0,0 0 0,0 0 0,0 0 0,0 0 0,0 0 1,1-1-1,-1 1 0,4 0 0,63 2-62,-62-3-1351,6 5-3297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6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6 2144,'0'3'7722,"8"-3"-7396,18-4-159,0 1 0,34 2 0,-58 1-169,0 0-1,-1-1 1,1 2 0,0-1 0,0 0-1,-1 0 1,1 0 0,0 1 0,0-1-1,-1 1 1,1 0 0,0-1-1,-1 1 1,1 0 0,-1 0 0,1 0-1,-1 0 1,0 0 0,1 0-1,-1 0 1,0 1 0,0-1 0,1 0-1,-1 1 1,0-1 0,0 1-1,-1-1 1,1 1 0,0-1 0,0 1-1,-1 0 1,1-1 0,-1 1 0,0 0-1,1 0 1,-1-1 0,0 1-1,0 3 1,0 1 65,-1 0 1,0 0-1,0 0 1,0 0-1,-1-1 0,0 1 1,0-1-1,0 1 0,-1-1 1,-4 8-1,-32 41 734,-80 84 0,106-124-652,11-12-87,1-1 0,0 0 0,0 1 0,-1 0 0,1-1 0,0 1 1,0-1-1,0 1 0,-1 3 0,3-5-38,-1 1 0,0-1 0,0 0 0,0 1 0,0-1 0,0 0 1,1 0-1,-1 1 0,0-1 0,0 0 0,1 0 0,-1 0 0,0 1 0,0-1 0,1 0 0,-1 0 1,0 0-1,0 0 0,1 1 0,-1-1 0,0 0 0,1 0 0,-1 0 0,0 0 0,1 0 0,-1 0 0,0 0 1,1 0-1,-1 0 0,0 0 0,0 0 0,1 0 0,0 0 0,-1 0 17,23-2 331,1 0 1,31-8-1,-11 2-182,33-7-146,27-4 128,-69 14-4024,-25 7 2080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15 110 3552,'-4'-2'255,"-1"-2"735,9-3 593,-3 7-1507,-1 0 0,0 0 1,0 0-1,0 0 0,0 0 0,1 0 1,-1-1-1,0 1 0,0 0 0,0 0 1,1 0-1,-1 0 0,0 0 0,0 0 1,0 0-1,1 0 0,-1 1 0,0-1 1,0 0-1,2 1 610,-2-1-610,2 11 1227,-5 19-835,2-26-224,-4 29 373,2-17-377,0 1-1,1 0 0,1 0 0,2 26 1,-1-22 88,0-17-154,0 0 1,0 0-1,0 0 0,2 7 1,-2-11-155,0 0 1,0 1 0,0-1-1,0 0 1,0 0 0,0 0 0,0 0-1,0 1 1,0-1 0,0 0-1,0 0 1,0 0 0,0 0-1,0 1 1,0-1 0,0 0 0,0 0-1,1 0 1,-1 0 0,0 0-1,0 0 1,0 1 0,0-1-1,0 0 1,0 0 0,1 0 0,-1 0-1,0 0 1,0 0 0,0 0-1,0 0 1,1 0 0,-1 0 0,0 0-1,0 1 1,0-1 0,0 0-1,1 0 1,-1 0 0,0 0-1,0 0 1,0-1 0,7-6 688,7-17 43,-13 21-725,15-27-6,1 1 0,2 1-1,1 1 1,0 1 0,2 0-1,1 2 1,42-35 0,-47 43-98,12-10 115,-28 25-90,0-1 0,0 1 0,0-1 0,0 1 0,0 0 1,0 0-1,0 0 0,0 0 0,1 1 0,-1-1 0,4 0 0,-5 1 52,-1 1-1,0-1 1,0 1 0,0-1-1,1 0 1,-1 1 0,0-1-1,0 1 1,0-1 0,0 1-1,0-1 1,0 0-1,0 1 1,0-1 0,0 1-1,0-1 1,0 1 0,0-1-1,0 0 1,-1 1-1,1-1 1,0 1 0,0 0-1,-5 16 143,4-14-147,-10 26 42,8-23 13,0 0 1,1 0-1,0 0 0,0 1 1,1-1-1,-2 11 1,3-17-32,0 0 1,0 1-1,0-1 1,0 0-1,1 0 1,-1 0 0,0 1-1,0-1 1,0 0-1,0 0 1,0 0 0,1 0-1,-1 1 1,0-1-1,0 0 1,0 0 0,1 0-1,-1 0 1,0 0-1,0 0 1,1 0-1,-1 1 1,0-1 0,0 0-1,0 0 1,1 0-1,-1 0 1,0 0 0,0 0-1,1 0 1,-1 0-1,0 0 1,0 0 0,1-1-1,10 0 360,-10 1-196,23-5 137,36-13 0,-11 3-176,-26 8-256,38-18 0,-44 17-49,0 1 0,0 1 0,1 0 0,18-3 0,-34 9 151,-1 0 1,0 0-1,0 0 0,1 0 0,-1 0 0,0 0 0,1 0 1,-1 0-1,0 0 0,0 1 0,1-1 0,-1 1 0,0-1 1,0 1-1,0-1 0,0 1 0,0 0 0,0-1 1,0 1-1,0 0 0,0 0 0,0 0 0,0 0 0,0 0 1,0 0-1,-1 0 0,1 0 0,0 0 0,-1 0 1,2 2-1,0 4 19,0-1 0,0 1 0,-1-1 0,2 12 0,-2-9 37,1 15 112,0-1 0,-4 31 0,1-7-40,-3-10-7702,3-21 5051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9 102 1824,'-8'0'6613,"32"0"-2846,-10-1-4809,126-15 2290,-26 2-954,87 1 95,-101 8-234,302-6 373,26 7 282,29-3 49,-7 1-64,-279 4-677,314-6 265,-302 5-211,89-4-99,-254 4-771,-15 1-531,-18 4-3718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254 35 1984,'0'0'43,"0"-1"0,0 1 0,0 0-1,0 0 1,0 0 0,0-1 0,0 1 0,0 0 0,-1 0 0,1 0 0,0 0 0,0-1-1,0 1 1,0 0 0,0 0 0,-1 0 0,1 0 0,0 0 0,0 0 0,0-1-1,0 1 1,-1 0 0,1 0 0,0 0 0,0 0 0,0 0 0,-1 0 0,1 0 0,0 0-1,0 0 1,0 0 0,-1 0 0,1 0 0,0 0 0,-1 0 82,1 0 0,-1 0 0,1 0 0,-1 0 0,1 0 0,-1 0 0,1-1 0,-1 1 0,1 0 0,-1 0 0,1-1 0,-1 1 0,1 0 0,0 0 0,-1-1 0,1 1 0,-1 0 0,1-1 0,0 1 0,-1-1-1,1 0 1,-20-16 3219,13 10-1904,6 7-1124,2 2-258,0-2-90,-10 17 256,-4 34 310,4 0 1,1 0 0,-1 83-1,12-22 309,-3-111-797,0 0 1,0 0-1,1 0 0,-1 0 0,0 0 1,0 0-1,0 0 0,-1-1 1,1 1-1,0 0 0,0 0 1,0 0-1,-1 0 0,1 0 0,0 0 1,-1 0-1,1-1 0,-1 1 1,1 0-1,-1 0 0,1 0 1,-1-1-1,0 1 0,1 0 1,-1-1-1,0 1 0,1-1 0,-1 1 1,0-1-1,0 1 0,0-1 1,0 1-1,1-1 0,-1 0 1,0 1-1,0-1 0,-2 0 1,-6 4 6,-8 4-208,0 1 1,1 0-1,-19 16 0,32-23 145,-15 13-5,17-13 17,-1 0-1,1 0 1,-1-1 0,0 1-1,0-1 1,1 1-1,-1-1 1,0 0-1,0 0 1,-1 0 0,1 0-1,0 0 1,0 0-1,0-1 1,-3 1 0,213-9 552,-179 6-162,-1 0 0,36-9 0,-31 5-2024,1 1-3277,-21 4 3144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6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23 2560,'-20'-4'832,"19"4"-673,0 0 1,0 0-1,0 0 0,-1 0 1,1 0-1,0 0 1,0 1-1,0-1 0,0 0 1,0 0-1,-2 2 1,-4-1 2076,-3 0 346,17-1-1178,21-1-350,41-8-81,84 1 1,-89 2-3022,-46 10 480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474 1 3328,'-14'53'3818,"9"-45"-3574,0 1 0,-1-1 0,0 0 0,-9 9 0,4-4 222,1-2-150,0-1 0,-1 0 1,-1-1-1,0 0 1,-14 8-1,-9 6 186,-176 132 964,182-131-1201,22-17-178,-1-1 0,1 0-1,-1 0 1,-15 7 0,23-13-82,0 0 0,0 0-1,0 0 1,0 0 0,0 0 0,0 0 0,-1 0 0,1 0 0,0 0-1,0 0 1,0 1 0,0-1 0,0 0 0,0 0 0,0 0 0,0 0-1,0 0 1,-1 0 0,1 0 0,0 0 0,0 0 0,0 0 0,0 0-1,0 1 1,0-1 0,0 0 0,0 0 0,0 0 0,0 0-1,0 0 1,0 0 0,0 0 0,0 1 0,0-1 0,0 0 0,0 0-1,0 0 1,0 0 0,0 0 0,0 0 0,0 0 0,0 1 0,0-1-1,0 0 1,0 0 0,0 0 0,0 0 0,0 0 0,0 0 0,0 0-1,0 0 1,1 0 0,-1 1 0,0-1 0,0 0 0,0 0 0,0 0-1,0 0 1,0 0 0,0 0 0,0 0 0,1 0 0,11 5 129,18 3-78,-16-5-58,0 1-1,-1 0 1,1 1-1,-1 0 1,0 1 0,0 1-1,14 9 1,-7-2-21,0 1-1,-1 0 1,24 27 0,-25-23 152,0 0-1,-2 1 1,-1 0 0,0 2 0,-2 0-1,14 27 1,-22-29 3,-5-16-94,1 1 1,0-1 0,0 0-1,3 6 1,-3-9-193,-1 0-1,1 0 1,-1-1 0,1 1 0,-1 0-1,1 0 1,-1-1 0,1 1 0,0 0 0,-1-1-1,1 1 1,0-1 0,0 1 0,0-1-1,-1 1 1,1-1 0,0 1 0,0-1 0,0 0-1,0 0 1,0 1 0,0-1 0,0 0-1,0 0 1,1 0 0,14 0-1659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8 2720,'-2'-1'200,"-1"0"-1,1 0 1,0 0 0,-1 0 0,1 0 0,0 1-1,-1-1 1,-3 1 0,6 0-97,-1 0 0,0 0 1,0 0-1,1 1 0,-1-1 1,0 0-1,0 0 0,1 1 1,-1-1-1,0 1 0,1-1 1,-1 0-1,0 1 0,1-1 1,-1 1-1,1 0 0,-1-1 1,1 1-1,-1-1 0,1 1 1,-1 0-1,1-1 0,0 1 1,-1 0-1,1 0 0,0-1 1,0 1-1,-1 1 0,-2 7 845,0-1-373,1-1 1,0 0-1,-2 12 0,4-16-496,0-1 0,0 1 0,0 0-1,0-1 1,1 1 0,-1 0 0,1-1 0,0 1-1,-1-1 1,1 1 0,0-1 0,0 1 0,3 4-1,4 3 178,1 0-1,0 0 1,0 0-1,0-1 1,1-1 0,1 0-1,0 0 1,0-1-1,0 0 1,1-1-1,13 5 1,23 13-203,-46-24-5,0 10-75,-2-9 31,1 0 1,-1 0 0,0 0 0,0 0 0,1 0 0,-1 0 0,0 0 0,0 0 0,0 0 0,0 0 0,0 2 0,-11 48 91,-1-1 0,-36 93 0,8-41 57,-14 35 457,30-74-3090,21-54-411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318 3 3712,'9'-3'2884,"-9"4"-2790,-1-1 1,0 1-1,1-1 0,-1 0 0,1 1 0,-1-1 0,1 1 1,-1-1-1,1 1 0,-1-1 0,1 1 0,0 0 1,-1-1-1,1 1 0,0 0 0,0-1 0,-1 1 0,1 0 1,0 0-1,-3 5 59,1 0 1,-1 0 0,0-1-1,0 1 1,-1-1-1,0 0 1,-5 6 0,-36 32 653,22-23-438,-5 7 64,-31 39 0,46-50-337,1 1-1,1 1 1,0 0-1,-9 24 1,7-9 20,1 1 0,2 0-1,1 0 1,1 1 0,3 0 0,-3 61 0,8-83-53,1-1 1,0 1-1,1-1 1,0 1 0,1-1-1,1 0 1,8 20 0,-9-25-9,1 0 1,0 0 0,0 0 0,0-1 0,1 1 0,0-1-1,0 0 1,1-1 0,0 1 0,0-1 0,0 0 0,0-1-1,11 6 1,-5-4 269,0 0 0,19 5 1,-26-10-584,1 0 1,-1 0 0,1 0 0,-1 0 0,1-1 0,-1 0 0,1 0 0,8-2 0,7-3-1087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14 2816,'-2'-4'217,"0"-2"510,2 6-714,0-1 1,0 1-1,0 0 1,0 0 0,0 0-1,0 0 1,0 0-1,0 0 1,0 0-1,0 0 1,0-1 0,0 1-1,0 0 1,0 0-1,0 0 1,0 0-1,0 0 1,0 0 0,0 0-1,0 0 1,0-1-1,1 1 1,-1 0-1,0 0 1,0 0 0,0 0-1,0 0 1,0 0-1,0 0 1,0 0-1,0 0 1,0 0-1,0 0 1,1 0 0,-1 0-1,0 0 1,2 0 817,8 0 2049,-10 4-2625,1 0-1,-1 0 0,1 0 1,0 0-1,2 4 1,3 18 533,-1 37 81,-3-1 0,-9 93 1,6-126-464,1-21-196,0 0 1,-1 0-1,-2 13 1,1-13-723,5-1 96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4:04.4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354 727 1728,'1'-1'249,"-1"0"0,0 0 0,0 0 0,0 0 0,-1 1 0,1-1-1,0 0 1,0 0 0,0 0 0,0 0 0,-1 1 0,1-1 0,0 0 0,-1 0 0,1 1 0,-1-1 0,1 0 0,-1 1 0,1-1 0,-1 0 0,-1 0-1,1 0-136,0 1-1,0-1 0,0 1 0,0 0 0,1 0 1,-1 0-1,0-1 0,0 1 0,0 0 0,0 0 1,0 0-1,0 1 0,0-1 0,0 0 0,0 0 1,-1 1-1,-6 2-206,0 0 1,1 0-1,-14 9 1,10-5 726,-34 15-371,1 2 1,2 2-1,-67 53 0,106-76-244,-1 0 0,1 0-1,0 1 1,0 0 0,0 0 0,1 0-1,-1 0 1,1 0 0,0 0-1,-2 6 1,4-9 12,-1 1 0,1-1 0,0 0 0,-1 1 0,1-1-1,0 1 1,0-1 0,0 1 0,0-1 0,0 1 0,0-1 0,1 1 0,-1-1 0,0 1-1,1-1 1,-1 1 0,1-1 0,0 0 0,-1 1 0,1-1 0,0 0 0,0 1-1,0-1 1,0 0 0,0 0 0,0 0 0,0 0 0,0 0 0,0 0 0,0 0-1,1 0 1,-1-1 0,0 1 0,3 0 0,3 2 98,1 0 0,0-1 0,0 0 0,-1-1 0,1 0 0,0 0-1,0-1 1,16-1 0,-1-1 270,43-10 0,-59 9-334,1 1 0,0-1 0,-1-1 1,0 1-1,1-1 0,-1 0 0,-1-1 0,1 1 0,-1-2 0,8-6 1,-6 3 5,1 0 0,-2-1 0,1 0 0,-1 0 0,-1 0 0,6-13 1,-9 17-60,-1 0 1,0 0 0,0 0 0,1-7 0,-2 11-25,-1 0 0,0 0 0,1 0 0,-1-1 0,0 1 0,-1 0 0,1 0 0,0-1 1,-1 1-1,1 0 0,-1 0 0,1 0 0,-1 0 0,-2-4 0,3 6 6,0 0 1,0 0 0,0 0-1,0 0 1,0 0-1,0 0 1,0 0-1,0 0 1,0 0-1,0 0 1,0 0-1,0 0 1,0-1-1,0 1 1,-1 0 0,1 0-1,0 0 1,0 0-1,0 0 1,0 0-1,0 0 1,0 0-1,0 0 1,0 0-1,0 0 1,0 0 0,0 0-1,-1 0 1,1 0-1,0 0 1,0 0-1,0 0 1,0 0-1,0 0 1,0 0-1,0 0 1,0 0-1,0 0 1,0 0 0,-1 0-1,1 0 1,0 0-1,0 0 1,0 1-1,0-1 1,0 0-1,0 0 1,0 0-1,0 0 1,0 0-1,0 0 1,0 0 0,0 0-1,0 0 1,0 0-1,0 0 1,0 1-1,-4 7-244,-1 14 153,5-15 151,-1-1-1,1 1 1,1 0 0,-1 0 0,1 0-1,1 0 1,-1-1 0,1 1 0,0 0 0,1-1-1,-1 0 1,1 1 0,0-1 0,1 0-1,0-1 1,7 10 0,-9-13 12,0 0 1,0-1-1,0 1 0,0-1 1,0 1-1,0-1 0,0 0 1,0 1-1,1-1 0,-1-1 0,0 1 1,1 0-1,-1 0 0,1-1 1,-1 1-1,0-1 0,1 0 1,-1 0-1,1 0 0,2 0 1,0-1-6,-1 0 1,1 1-1,-1-1 1,1-1-1,-1 1 1,0-1-1,0 0 1,1 1-1,-1-2 1,5-3-1,20-16-32,0-2-1,-2-1 1,-1-1 0,29-37-1,30-58 146,-20 26-237,-63 92 26,4-8 12,-5 11 18,-1 0 0,0 0 0,0 0 0,0 0 0,0 0 0,0-1 0,0 1 0,1 0 0,-1 0 0,0 0 0,0 0 0,0 0 0,0 0 0,0 0 0,1 0 0,-1 0 0,0 0 0,0 0 0,0 0 0,0 0 1,1 0-1,-1 0 0,0 0 0,0 0 0,0 0 0,0 0 0,1 0 0,-1 0 0,0 0 0,0 0 0,0 0 0,0 0 0,1 0 0,-1 0 0,0 0 0,0 1 0,0-1 0,0 0 0,0 0 0,0 0 0,1 0 0,-1 0 0,0 0 0,0 1 0,0-1 1,0 0-1,0 0 0,0 0 0,0 0 0,0 1 0,0-1 0,0 0 0,0 0 0,0 0 0,0 0 0,0 1 0,0-1 0,0 0 0,0 0 0,0 0 0,0 0 0,0 1 0,0-1 0,1 7-40,0 0 0,-1 1 0,1-1 0,-2 9 0,1 12 44,0-26 7,2 49-12,-4 57-1,1-94 72,0 0 0,-1 0 0,-1 0 0,0 0 0,-1-1 0,-1 0 0,0 0 0,-1 0 0,-8 14 0,13-25-34,-1 0 0,0 0 0,1 0 0,-1 0-1,0 0 1,0-1 0,0 1 0,0-1-1,0 1 1,-1-1 0,1 0 0,0 0 0,-1 0-1,1 0 1,-1 0 0,1 0 0,-1-1-1,1 1 1,-6-1 0,4 0 51,-1 0 1,0 0-1,0-1 0,1 1 1,-1-1-1,0 0 0,1-1 1,-1 1-1,1-1 0,-7-3 1,-4-3-117,1 0 1,0-1 0,0-1-1,-23-21 1,41 33-149,-1-1 0,1 0-1,0 0 1,-1 0 0,1 0 0,0-1-1,6 1 1,42 2 382,-49-3-240,29 2 108,1-2 0,-1-2 1,1-1-1,-1-1 0,45-13 1,-60 12 35,0-1 0,-1 0 0,0-2 1,27-16-1,-32 18-71,-1-2 0,-1 0 0,0 0 0,0 0 0,0-1 0,-1 0 0,11-18 0,8-16-57,-3-1 0,20-51-1,-39 87-134,-2 7-20,-1 17-75,-1-6 259,4 49-36,-3-1-1,-9 88 1,6-134 111,0-1 0,-1 1 0,-1-1 0,-5 17 0,7-25-39,-1 0 0,1 0 1,0 0-1,-1 0 0,1 0 0,-1 0 1,0-1-1,0 1 0,0 0 0,-1-1 1,1 0-1,0 1 0,-1-1 0,0 0 1,1 0-1,-1-1 0,0 1 1,-5 2-1,5-4 19,0 0 0,0 0 0,1 0 1,-1 0-1,0-1 0,0 1 0,0-1 1,1 1-1,-1-1 0,0 0 0,1 0 0,-1-1 1,-2-1-1,-1 1-22,3 0-15,0 0 1,0 0-1,0 0 0,1 0 1,-1 0-1,1 0 0,0-1 1,-1 1-1,-2-5 0,-9-9 7,14 16-29,0 0 0,-1 0 1,1-1-1,-1 1 0,1 0 0,0 0 1,-1-1-1,1 1 0,0 0 1,-1-1-1,1 1 0,0 0 1,0-1-1,-1 1 0,1 0 0,0-1 1,0 1-1,0-1 0,-1 1 1,1-1-1,0 0 0,0 0-30,-1 0-1,1-1 1,0 1-1,-1 0 1,1 0-1,-1 0 1,1-1-1,-1 1 1,0 0 0,1 0-1,-1 0 1,0 0-1,-1-1 1,0-1-315,4 5 5,0 0 281,0-1 0,0 1 1,0-1-1,1 1 1,-1-1-1,0 0 0,3 2 1,4-1 77,-1-1 1,0 1-1,1-1 1,-1-1-1,1 1 1,-1-1 0,1-1-1,-1 0 1,1 0-1,-1-1 1,1 0-1,-1 0 1,0-1-1,0 0 1,0 0-1,-1-1 1,1 0-1,-1 0 1,12-9-1,33-26 148,-1-2 0,-2-2 0,67-77 0,-35 26-510,-76 90 214,-5 5-71,-5 10 42,-14 17 87,2 0 0,1 2 0,1-1 1,2 2-1,-17 53 0,23-60 56,2-11 43,1 0 0,1 0 0,-3 20 0,5-29-8,1 0 1,0-1-1,0 1 0,0-1 0,1 1 0,-1 0 0,1-1 0,0 1 0,0-1 0,0 1 0,1-1 0,-1 1 0,1-1 0,-1 0 0,1 0 0,0 0 0,5 5 0,-4-5 41,-1 0-1,1-1 1,0 1-1,0-1 1,0 0-1,1 0 1,-1 0-1,1 0 1,-1-1-1,1 1 1,-1-1-1,1 0 1,0 0-1,6 1 1,-4-2-14,0 0 0,-1 0 0,1 0 0,0-1 0,0 0 0,0 0 0,-1-1 0,11-3 0,-1-2-22,0-1 1,0 0-1,0-1 0,-1-1 0,21-19 0,-23 18-12,0 0 0,-2-1-1,1 0 1,8-14-1,28-56 46,-43 76-40,24-46 123,-31 76-1152,2-9 847,-6 26-1,4-29 159,0 0 0,1 0 0,0 1 0,1-1 0,1 0 0,1 20 0,0-27 52,0 1 0,0 0 0,0-1 0,1 1 0,0-1 0,0 1 0,3 5 1,-3-8 13,0 0 1,0 0-1,0 0 1,0-1-1,1 1 1,-1-1-1,1 1 1,0-1-1,-1 0 1,1 0-1,0 0 1,6 3-1,-7-5-33,0 1 0,1-1 0,-1 1 0,0-1 0,0 0 1,0 0-1,0 0 0,1 0 0,-1 0 0,0 0 0,0-1 0,0 1 0,0-1 0,1 0 0,-1 1 0,0-1 0,2-2 0,6-2 13,0-1 0,10-7 0,-20 12-37,47-37 188,71-73 0,-19 15-238,-59 59 26,58-47-240,-97 83 252,1 0 0,-1 0 1,1 0-1,0 0 0,-1 0 0,1 0 1,0 0-1,0 1 0,0-1 1,-1 1-1,1-1 0,0 1 0,3-1 1,-4 1 3,-1 1 1,1-1 0,-1 0-1,1 0 1,-1 0 0,0 0-1,1 0 1,-1 1 0,1-1-1,-1 0 1,0 0 0,1 0-1,-1 1 1,1-1 0,-1 0-1,0 1 1,1-1 0,-1 0-1,0 1 1,0-1 0,1 1-1,-1 0 1,1 0-7,-1 0 1,0 0-1,1 1 1,-1-1-1,0 0 0,0 1 1,0-1-1,0 0 1,0 1-1,0-1 0,-1 2 1,-6 45-14,-17 54 0,10-46 94,-5 14 528,19-70-590,0 0 1,0 1 0,0-1 0,0 0-1,0 0 1,0 0 0,0 0 0,0 0-1,0 0 1,0 0 0,0 0 0,0 0-1,0 0 1,0 0 0,0 1 0,0-1-1,0 0 1,1 0 0,-1 0-1,0 0 1,0 0 0,0 0 0,0 0-1,0 0 1,0 0 0,0 0 0,0 0-1,0 0 1,0 0 0,1 0 0,-1 0-1,0 0 1,0 0 0,0 0 0,0 0-1,0 0 1,0 0 0,0 0-1,0 0 1,0 0 0,1 0 0,-1 0-1,0 0 1,0 0 0,0 0 0,0 0-1,0-1 1,0 1 0,0 0 0,0 0-1,0 0 1,0 0 0,0 0-1,1 0 1,10-5 62,11-7-142,2-8 90,-1 0 0,24-27-1,-29 28-78,0 1-1,2 1 0,25-19 0,-44 36 55,-1-1-1,1 1 1,-1-1-1,0 1 1,1 0 0,-1-1-1,1 1 1,-1 0-1,1 0 1,-1-1-1,1 1 1,0 0 0,-1 0-1,1 0 1,-1-1-1,1 1 1,-1 0 0,1 0-1,0 0 1,-1 0-1,1 0 1,-1 0-1,1 0 1,-1 0 0,1 1-1,0-1 1,0 0-1,0 2 8,-1-1 0,1 0 1,0 0-1,-1 1 0,0-1 0,1 1 0,-1-1 0,0 1 0,1-1 0,-1 2 0,0-1-1,4 33 78,-2 50-1,2-88-8,-1 0-1,1 0 1,-1 0 0,0 0-1,0 0 1,5-8-1,15-25-5,-16 23-76,1 0 0,1 0 0,-1 1 0,2 0-1,0 1 1,0 0 0,13-10 0,-23 21 5,1-1 1,-1 1 0,1 0 0,-1-1 0,1 1-1,-1 0 1,1-1 0,-1 1 0,1 0-1,-1-1 1,1 1 0,-1 0 0,1 0-1,-1 0 1,1 0 0,0 0 0,-1 0-1,1 0 1,-1 0 0,1 0 0,0 0-1,-1 0 1,1 0 0,-1 0 0,1 0 0,-1 0-1,1 0 1,0 1 0,-1-1 0,1 0-1,-1 0 1,1 1 0,-1-1 0,1 0-1,-1 1 1,1-1 0,-1 1 0,0-1-1,1 0 1,-1 1 0,0-1 0,1 1-1,-1-1 1,0 1 0,1-1 0,-1 1-1,0 0 1,0-1 0,0 1 0,1-1 0,-1 1-1,0-1 1,0 1 0,0 0 0,1 7-22,0-1 0,0 1 1,0 11-1,-1-8-4,1 17-42,-1-21 84,0 1 0,0 0 0,1-1 0,0 1-1,0-1 1,6 16 0,-6-19 22,1 0-1,0 0 0,0-1 1,0 1-1,0 0 1,1-1-1,-1 1 1,1-1-1,0 0 1,0 0-1,0 0 1,0 0-1,1-1 0,-1 1 1,1-1-1,0 0 1,-1 0-1,1 0 1,0 0-1,0-1 1,0 1-1,1-1 1,-1 0-1,0-1 1,0 1-1,9 0 0,-4-2 5,0 0 0,0 0 0,0 0 0,0-1 0,0-1 0,-1 0-1,1 0 1,-1 0 0,14-8 0,-3-1 20,-1 0 0,31-28 0,-36 27-23,0-1-1,-1 0 1,-1 0 0,0-1-1,-2-1 1,1 1 0,12-32-1,-13 13-101,-9 31 61,1 2 9,-1-11-167,0 12 159,0-1 0,-1 1 1,1 0-1,0-1 0,-1 1 0,1 0 1,0 0-1,0 0 0,-1-1 0,1 1 1,0 0-1,-1 0 0,1 0 0,-1 0 1,1 0-1,0 0 0,-1-1 0,1 1 1,0 0-1,-1 0 0,1 0 0,-1 0 1,1 0-1,0 0 0,-1 1 0,1-1 1,0 0-1,-1 0 0,1 0 1,0 0-1,-1 0 0,1 0 0,0 1 1,-1-1-1,1 0 0,-5 2-20,1 1 1,0-1-1,0 1 0,0-1 0,0 1 1,1 0-1,-5 5 0,-26 29 30,31-32-3,-5 4-8,1 1 0,0 0-1,-10 20 1,15-25 15,0 0 0,0-1 0,0 1 0,1 0 0,0 0 0,0 0 0,0-1 0,0 1 0,1 0 0,0 0 0,0 1 0,1 4 0,-1-7-6,1-1 1,0 1-1,-1-1 1,1 1-1,0-1 1,1 0-1,-1 0 1,0 1-1,1-1 1,-1 0 0,1 0-1,0 0 1,-1 0-1,1-1 1,4 4-1,-3-3 16,1 0-1,0 0 1,0 0 0,0-1-1,0 1 1,0-1-1,0 0 1,7 1-1,1-1 11,0 0-1,0-1 1,1-1-1,-1 0 0,21-4 1,-5-3 20,1-2-1,-1 0 1,52-29 0,-52 25-49,17-8-69,50-27 6,-95 49 64,1 0 0,-1 0 0,0 0 0,0 0-1,0 0 1,0 0 0,0 0 0,0 0 0,0 0 0,1 0 0,-1 0 0,0 0-1,0 0 1,0 0 0,0 0 0,0 1 0,0-1 0,1 0 0,-1 0-1,0 0 1,0 0 0,0 0 0,0 0 0,0 0 0,0 0 0,0 0 0,0 0-1,0 0 1,0 1 0,1-1 0,-1 0 0,0 0 0,0 0 0,0 0-1,0 0 1,0 0 0,0 0 0,0 1 0,0-1 0,0 0 0,0 0 0,0 0-1,0 0 1,0 0 0,0 0 0,0 1 0,0 4 6,-17 28 143,4-7-261,5-10 110,0-1-1,1 1 1,0 1 0,2 0 0,-7 28 0,12-41 7,0 1 0,0-1 0,0 1 0,0-1 0,1 0 0,1 7 0,-2-10-2,1 1-1,-1-1 0,1 1 1,-1-1-1,1 1 0,-1-1 1,1 1-1,0-1 0,0 1 1,0-1-1,0 0 0,0 0 1,0 1-1,0-1 0,0 0 0,1 0 1,-1 0-1,0 0 0,3 1 1,1-1 35,-1 0 0,0 0-1,1 0 1,-1-1 0,1 1 0,-1-1 0,1 0 0,0-1 0,-1 1 0,1-1 0,-1 0 0,0 0 0,1 0 0,-1-1-1,0 1 1,0-1 0,7-4 0,3-3 52,0 0 1,-1-1-1,17-15 0,13-15-114,-2-2 0,-3-2 0,-1-2 0,-2-1 1,-2-2-1,-2-1 0,-3-1 0,-2-2 0,-2 0 0,-2-2 0,22-89 0,-39 123-134,-1 0-1,1-27 1,-6 31-17,1 16 169,0 1 0,0 0 0,0-1-1,0 1 1,0-1 0,0 1 0,0 0 0,-1-1-1,1 1 1,0 0 0,0-1 0,0 1 0,-1 0-1,1-1 1,0 1 0,-1 0 0,1-1 0,0 1-1,-1 0 1,1 0 0,-1-1 0,1 1-2,-1 0 1,1 0-1,-1 0 1,1 0-1,-1 0 1,1 0-1,-1 0 1,1 0-1,-1 0 1,1 1-1,-1-1 1,1 0-1,-1 0 1,1 0-1,-1 1 1,1-1-1,-1 0 1,0 1-1,-14 14-139,-12 21-16,-37 66 0,63-101 168,-13 24 11,1 1 0,2 0-1,0 1 1,1 0 0,2 1 0,1 0 0,-6 49 0,11-51 47,1-1 0,1 1 0,1 0-1,1 0 1,2-1 0,0 1 0,2-1 0,15 43 0,-17-57-176,1 0 0,0-1-1,1 1 1,8 11 0,-10-17-374,-1 0 1,1-1-1,0 0 0,1 0 0,-1 0 1,1 0-1,-1-1 0,1 1 0,0-1 1,8 3-1,14 2-1897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6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10 5472,'-3'-10'4327,"16"17"-228,-5-3-4664,-2-1 829,1-1 0,0 1 0,-1-1 0,1-1 0,0 1 0,13 0 0,44-2 244,-30-1 16,-33 1-532,0 0 1,0 0-1,0 0 1,-1 0-1,1 0 1,0 0-1,0 0 1,0 0-1,-1-1 1,1 1-1,0 0 1,0 0-1,-1-1 1,1 1-1,0-1 1,-1 1-1,1-1 1,0 1-1,-1-1 1,1 1-1,0-1 1,-1 1-1,1-2 1,2-12-4682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5 821 3328,'-4'-6'4917,"4"5"-4764,1-16 2174,8-23-1262,-7 32-589,30-173 1523,-23 111-1649,23-79 0,-31 144-341,33-96 160,-29 90-170,0 1 1,1-1 0,0 1 0,0 0 0,1 1-1,1-1 1,8-7 0,6-4 9,0 2-1,2 0 1,34-20 0,-43 30-23,1 1 1,1 0 0,-1 1-1,1 1 1,0 0 0,34-6-1,-48 12-9,0 0 1,1-1-1,-1 1 0,1 0 0,0 0 0,-1 1 1,0-1-1,6 2 0,-8-2 19,0 1-1,-1-1 1,1 0 0,0 1 0,0-1-1,-1 1 1,1-1 0,0 1 0,-1-1-1,1 1 1,0-1 0,-1 1 0,1 0-1,-1-1 1,1 1 0,-1 0 0,1 0-1,-1-1 1,0 1 0,1 0 0,-1 0-1,0-1 1,1 1 0,-1 0 0,0 0-1,0 0 1,0 0 0,0 0 0,0-1-1,0 1 1,0 0 0,0 0 0,0 0-1,0 0 1,-1-1 0,1 2 0,-1 3 19,-1-1 1,1 0 0,-1 0-1,0 0 1,0 0 0,0-1 0,-1 1-1,1 0 1,-1-1 0,0 0-1,0 1 1,-6 4 0,-2 0 103,-1 0 0,-20 11 0,-1-1 8,-73 47 875,96-59-815,2 0-367,8-6 172,0 1 1,1-1-1,-1 1 0,0-1 0,0 1 1,1-1-1,-1 1 0,0-1 1,1 1-1,-1-1 0,0 1 1,1-1-1,-1 1 0,1-1 1,-1 0-1,0 1 0,1-1 1,-1 0-1,1 1 0,0-1 1,63 40-273,-43-28 205,-1 0-1,23 19 0,-34-24 59,-2 1 1,1-1-1,-1 1 0,0 1 1,0 0-1,-1 0 1,0 0-1,5 12 1,-10-18 31,0-1 1,0 0 0,-1 0 0,1 1 0,-1-1 0,0 0 0,1 1 0,-1-1 0,0 1 0,-1-1 0,1 0 0,0 1 0,-1-1 0,1 0 0,-1 1 0,1-1 0,-1 0 0,0 0 0,-2 4 0,1-3 16,0 1 0,-1-1 0,1 0 0,-1 0 0,1 0 0,-1 0 0,0-1 0,0 1 0,0-1 0,-1 0 0,1 0 0,-6 3 0,-12 4 94,-1-1-1,-1 0 0,1-2 1,-1-1-1,0 0 0,0-2 1,-1-1-1,1 0 0,-41-4 1,63 2-308,-1 0 1,1 0-1,-1-1 1,1 1-1,-1 0 1,1 0-1,-1-1 0,1 1 1,-1-1-1,1 0 1,0 1-1,-1-1 1,1 0-1,0 0 1,0 0-1,-1 0 1,1 0-1,0 0 0,0 0 1,0 0-1,0 0 1,0 0-1,0-1 1,1 1-1,-1 0 1,0-1-1,0-2 1,0 2-172,1 0 1,0 0 0,0 0 0,0 0-1,0 0 1,1 0 0,-1 0 0,0 0-1,1 0 1,-1 0 0,1 0 0,0 0 0,0 0-1,0 0 1,0 0 0,0 1 0,0-1-1,2-2 1,14-12-2133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6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38 3328,'-5'-2'462,"-8"-1"1394,17-1-595,0-1 0,0 1-1,9-7 1,-11 10-1235,0 0-1,-1 0 1,1 0 0,0 0 0,0 0 0,0 1 0,-1-1 0,1 0 0,4 0-1,-5 1-5,0 0-1,-1 0 1,1 0-1,0 1 0,0-1 1,0 0-1,0 0 1,0 0-1,-1 1 0,1-1 1,0 0-1,0 1 1,0-1-1,-1 1 0,1-1 1,0 1-1,0-1 1,-1 1-1,1-1 0,-1 1 1,1 0-1,-1-1 1,2 3-1,0 0-6,1 1 1,-1 1-1,-1-1 0,1 0 0,0 0 1,-1 1-1,0-1 0,0 1 0,0-1 1,-1 1-1,1-1 0,-1 1 1,0 0-1,0-1 0,-1 1 0,0-1 1,1 1-1,-1-1 0,-3 7 0,0-1 281,0 0-1,-1 0 1,0 0-1,-1-1 1,0 0-1,-13 17 1,18-26-263,1 0 1,0 0 0,0 0-1,0 0 1,-1 1-1,1-1 1,0 0-1,0 0 1,0 1 0,0-1-1,0 0 1,-1 0-1,1 1 1,0-1-1,0 0 1,0 0 0,0 1-1,0-1 1,0 0-1,0 0 1,0 1-1,0-1 1,0 0-1,0 1 1,0-1 0,0 0-1,0 0 1,1 1-1,-1-1 1,0 0-1,0 0 1,0 1 0,0-1-1,0 0 1,0 0-1,1 0 1,-1 1-1,0-1 1,0 0 0,0 0-1,1 0 1,-1 0-1,0 1 1,1-1-1,16 6 528,-9-5-422,-1-1 0,1 1 1,9-1-1,16-6-1739,0 0-4571,-23 5 3500,3 0 188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6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4 3648,'-3'-4'1488,"4"13"-747,6 16 272,24 53 502,6 13 149,19 36 262,-48-103-1630,-1 1 0,0 1-1,3 35 1,-1 116 1046,-9-143-1095,-3-1 0,0 0 1,-12 45-1,11-63-150,-1 1 0,0-1 0,-1-1 0,-1 1 0,0-1 0,-1 0 0,0-1 0,-2 0 0,1 0 0,-23 21-1,27-29-388,0-1-1,0-1 0,-1 1 0,0-1 1,0 0-1,0 0 0,0-1 0,0 0 0,-11 3 1,2-2-1324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6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17 2560,'-87'4'11233,"91"-3"-10819,12 2-216,-12-2-120,1-1 0,0 1 0,0-1 0,-1 0 0,1 0 0,0-1-1,0 1 1,6-3 0,12 0 64,257-12 1164,-209 15-1357,-34 1 246,-35-1 109,2-6-2602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1148 2144,'-13'16'9434,"15"-36"-8793,0 1-1,2 0 1,11-36-1,-2 6-167,0-20-233,-8 37-155,10-31 1,37-92 748,106-213 1,-147 345-861,1 1 1,1 1-1,1 0 1,1 1-1,0 0 1,2 1-1,0 1 1,1 1-1,1 0 1,1 2-1,0 0 1,1 1-1,35-18 1,-42 25-67,0 1 1,0 0-1,1 1 1,-1 1-1,1 0 1,21-2 0,-28 5 65,-2 0-34,0 0 0,0 1 0,0 0 0,0 0 0,6 2 0,-10-2 56,-1 0 0,0 1 0,0-1 0,1 1 0,-1-1 0,0 1 0,0-1 0,1 1 0,-1 0 0,0-1 0,0 1 0,0 0 0,0 0 0,0 0 0,0 0 0,0 0 0,-1 0 0,1 0 0,0 0 0,0 0 0,-1 1 0,1-1 0,-1 0 0,1 0 0,-1 1 0,1-1 0,-1 0 0,0 3 0,1 1 20,-1 0 0,-1 0 0,1 1 0,-1-1 0,0 0 0,0 0 0,0 0 0,-1 0 0,0 0 0,0-1 0,0 1 0,0 0 0,-1-1 0,-4 6 0,-5 6 41,0 0 0,-19 17 0,5-8 77,-2-1 0,-1-1 1,-1-2-1,-1-1 0,-44 22 0,32-22-59,30-16-95,1 2 1,-14 8-1,25-14 15,0 1 1,0-1-1,0 1 0,0 0 0,0-1 0,0 1 1,0 0-1,1 0 0,-1 0 0,0-1 0,0 1 1,1 0-1,-1 0 0,1 0 0,-1 0 0,1 0 1,-1 0-1,1 0 0,0 0 0,-1 1 0,1-1 1,0 1-1,0 0 3,0-1 0,1 0 0,-1 1 0,0-1 0,1 0 0,0 1 0,-1-1-1,1 0 1,0 0 0,-1 1 0,1-1 0,0 0 0,0 0 0,0 0 0,1 1 0,5 4-13,0 0-1,1-1 1,0 0-1,10 5 1,-14-8-15,5 3 45,95 55-119,-86-48 82,0 0 0,-1 2 0,23 22 1,-36-31 45,0-2-25,-1 0-1,0 0 1,0 0-1,-1 0 1,1 1-1,-1 0 1,0-1-1,1 1 1,-2 0-1,1 0 1,0 0-1,1 6 1,-3-9 19,0 0-1,0-1 1,0 1 0,0 0 0,0 0 0,0 0-1,0 0 1,0 0 0,0-1 0,0 1 0,-1 0-1,1 0 1,0 0 0,0-1 0,-1 1 0,1 0-1,-1 0 1,1-1 0,-1 1 0,1 0 0,-1-1-1,0 2 1,-1-1 11,0 1 1,0-1-1,0 0 0,0 1 1,0-1-1,0 0 0,0 0 1,-3 1-1,-4 0 48,0 0 0,0 0 0,-17 0 0,-8-1 248,-1-2 1,1-2-1,-1-1 0,-54-13 1,71 12-590,1-1 0,-1 0 0,-23-13 0,39 18 79,1 0 0,0 1 1,0-1-1,0 0 0,0 0 0,0 0 1,0 1-1,0-1 0,1 0 0,-1 0 1,0-1-1,0 1 0,1 0 0,-1 0 1,1 0-1,-1 0 0,1 0 0,-1-1 1,1 1-1,-1-2 0,1 2-15,1 0 0,-1 0 1,0 0-1,0 0 0,0 0 0,1 0 0,-1 0 1,0 0-1,1 0 0,-1 0 0,1 0 0,-1 0 0,1 0 1,-1 1-1,1-1 0,0 0 0,-1 0 0,1 1 1,0-1-1,0 0 0,0 1 0,0-1 0,-1 1 0,1-1 1,0 1-1,0-1 0,0 1 0,1-1 0,20-3-1794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82 4384,'-3'-12'1369,"2"11"-1247,1 0-1,-1 0 0,1 0 1,-1 0-1,1 0 0,0 0 1,0 0-1,-1 0 0,1 0 1,0 0-1,0 0 0,0-1 1,0 1-1,0 0 0,1 0 1,-1 0-1,0 0 0,0 0 0,1 0 1,-1 0-1,0 0 0,1 0 1,-1 0-1,1 0 0,0 0 1,-1 1-1,1-1 0,-1 0 1,1 0-1,0 0 0,0 1 1,0-1-1,-1 0 0,2 0 1,3-3 4,-1 0 0,1 0 0,0 0 0,1 1 0,-1 0 0,0 0 0,1 0 0,8-2 0,-11 4-114,-1 0-1,1 1 1,0-1-1,-1 1 0,1 0 1,0 0-1,-1 0 1,1 0-1,0 1 0,-1-1 1,1 1-1,0 0 1,-1-1-1,1 1 1,-1 0-1,1 1 0,-1-1 1,0 0-1,1 1 1,-1-1-1,0 1 1,2 1-1,-2-1 3,0 0 0,0 0-1,-1 0 1,1 0 0,-1 0 0,1 0 0,-1 0 0,0 0-1,0 1 1,0-1 0,0 0 0,0 1 0,0-1 0,-1 1-1,1-1 1,-1 1 0,0-1 0,0 1 0,0-1 0,0 1-1,0-1 1,0 1 0,-1-1 0,1 1 0,-1-1 0,0 1-1,0-1 1,0 0 0,-1 3 0,-2 4 143,-1 0-1,-1-1 1,1 1-1,-1-1 1,-13 13 0,-40 40 2563,59-61-2697,0 0 0,0 0 0,0 1 0,0-1 0,0 0 0,0 0 1,0 0-1,0 0 0,0 1 0,0-1 0,1 0 0,-1 0 0,0 0 0,0 0 1,0 0-1,0 0 0,0 0 0,0 1 0,0-1 0,1 0 0,-1 0 1,0 0-1,0 0 0,0 0 0,0 0 0,0 0 0,1 0 0,-1 0 1,0 0-1,0 0 0,0 0 0,0 0 0,1 0 0,-1 0 0,0 0 1,0 0-1,0 0 0,0 0 0,1 0 0,-1 0 0,0 0 0,0 0 1,0 0-1,0 0 0,0 0 0,1 0 0,10-1 143,16-1-124,45-7 156,64-8-2236,-112 15-4,5 1 261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6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306 11 2400,'-9'-9'702,"9"9"-677,0 0 0,0 0-1,0 0 1,0-1-1,0 1 1,0 0-1,-1 0 1,1 0 0,0 0-1,0 0 1,0 0-1,0 0 1,0 0-1,-1 0 1,1-1 0,0 1-1,0 0 1,0 0-1,0 0 1,-1 0-1,1 0 1,0 0 0,0 0-1,0 0 1,0 0-1,-1 0 1,1 0-1,0 0 1,0 0 0,0 0-1,0 0 1,-1 1-1,1-1 1,0 0-1,0 0 1,0 0 0,0 0-1,-1 0 1,1 0-1,0 0 1,0 0-1,0 1 1,0-1 0,0 0-1,0 0 1,0 0-1,-1 0 1,1 0-1,0 1 1,0-1 0,0 0-1,0 0 1,0 0-1,0 0 1,0 1-1,0-1 1,0 0-1,0 0 1,0 0 0,0 0-1,0 1 1,0-1-1,0 0 1,0 0-1,0 0 1,0 0 0,0 1-1,1 0 76,-1-1 0,0 1 0,0 0-1,1 0 1,-1 0 0,1-1 0,-1 1-1,1 0 1,-1 0 0,1-1 0,0 1 0,-1-1-1,1 1 1,0 0 0,-1-1 0,1 1 0,0-1-1,-1 0 1,1 1 0,0-1 0,0 0-1,1 1 1,23 7 617,-20-6-518,23 4 713,46 6 0,-7-2-246,-46-6-612,-9-3 91,0 2 0,-1-1-1,1 2 1,-1-1 0,1 2-1,19 9 1,-30-13-139,0 0-1,0 0 1,0-1 0,0 1 0,-1 0-1,1 0 1,0 0 0,-1 0 0,1 0-1,0 0 1,-1 0 0,1 0 0,-1 0-1,0 1 1,1-1 0,-1 0 0,0 0-1,0 0 1,1 3 0,-3 26 128,0-16-63,-4 38 101,-22 83 0,-25 51 15,23-89-51,8-24-8,-22 81 122,21-47 1,5 2 0,5 0-1,0 136 1,16-6 90,-3 86 241,1-310-443,1 0 1,6 30-1,-5-31 72,-1-9-130,0 1 0,0-1 1,0 1-1,1-1 0,6 10 1,1 2-21,-5 0 222,-5-17-254,1 1 0,-1-1 0,0 1 1,0-1-1,0 1 0,0-1 0,0 1 1,0-1-1,0 1 0,0-1 0,0 1 0,0-1 1,0 1-1,0-1 0,0 1 0,0 0 1,0-1-1,0 1 0,-1-1 0,1 0 0,0 1 1,0-1-1,-1 1 0,1-1 0,0 1 1,-1-1-1,1 1 0,0-1 0,-1 0 0,0 1 1,-11 8 776,-1-4-597,1 0 0,-1-1-1,0 0 1,-14 1 0,7-1-107,-17 5 225,-65 6-1,83-14-800,0-1 0,0-1 0,0 0 0,0-1 0,-28-8-1,25 4-3263,3 5 1109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6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2 3328,'-3'-2'491,"-13"4"4366,-2 1-1821,6 6 414,31-4-2778,28-2-40,0-2-1,67-8 1,-41 2-516,-36 2-34,-21 1-92,0 0 1,27 3-1,11-1-1574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6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222 518 2720,'1'-1'1205,"6"-15"3028,-7 16-4178,0-1-1,0 1 1,0 0 0,0-1-1,0 1 1,0 0-1,0-1 1,0 1-1,0-1 1,0 1 0,0 0-1,0-1 1,0 1-1,0 0 1,0-1-1,0 1 1,0 0-1,0-1 1,-1 1 0,1 0-1,0-1 1,0 1-1,0 0 1,-1 0-1,1-1 1,0 1-1,-1 0 1,1 0 0,0-1-1,0 1 1,-1 0-1,1 0 1,0 0-1,-1-1 1,1 1-1,0 0 1,-1 0 0,1 0-1,0 0 1,-1 0-1,1 0 1,-1 0-1,1 0 1,0 0-1,-1 0 1,1 0 0,0 0-1,-1 0 1,-6 1 72,0-1 0,0 2 1,0-1-1,0 1 0,0 0 1,0 0-1,1 1 0,-1 0 1,1 0-1,0 1 0,-1 0 1,2 0-1,-1 0 0,-5 5 1,-5 6 25,1 1 0,0 0 0,-16 24 0,26-33-143,0 0-1,0 1 1,1-1-1,0 1 1,0 0-1,1 1 1,0-1-1,-2 11 1,4-17 29,1 0 0,-1-1 1,1 1-1,0 0 1,0 0-1,0 0 1,0 0-1,0 0 0,1 0 1,-1 0-1,0 0 1,1-1-1,0 1 0,-1 0 1,1 0-1,0 0 1,0-1-1,0 1 1,0 0-1,0-1 0,0 1 1,0-1-1,1 0 1,-1 1-1,0-1 1,1 0-1,-1 0 0,1 1 1,2 0-1,-1-1 41,0 0 0,0 0 0,0 0-1,0 0 1,0-1 0,0 1 0,0-1-1,0 0 1,0 0 0,0 0 0,0 0 0,0-1-1,0 1 1,0-1 0,0 0 0,0 0-1,4-1 1,8-5 33,-1 0 0,0-1 1,-1 0-1,0-2 0,0 1 0,-1-1 0,0-1 0,0 0 1,-1-1-1,9-13 0,-9 9-70,0-1 0,-1 0 0,-1 0 0,0-1 0,-2 0 0,0-1 0,8-35 0,16-130 149,-28 142-176,-1 0 0,-6-67 0,2 97-117,-1 0-1,-4-14 0,3 14-73,4 11 129,0 0-1,0 1 0,0-1 0,0 0 0,-1 0 0,1 0 0,0 0 0,-1 0 0,1 1 0,0-1 0,-1 0 0,1 0 1,-1 1-1,1-1 0,-1 0 0,0 1 0,1-1 0,-1 0 0,0 1 0,1-1 0,-1 1 0,0-1 0,0 1 0,1 0 0,-1-1 1,0 1-1,0 0 0,0-1 0,0 1 0,0 0 0,0 0 0,0 0-1,0 1-1,0-1 1,0 1-1,0-1 1,0 1-1,0 0 1,0-1-1,1 1 1,-1 0-1,0 0 0,0 0 1,1-1-1,-1 1 1,1 0-1,-1 0 1,1 0-1,-1 0 1,1 0-1,-1 0 1,1 0-1,0 0 1,0 1-1,0-1 1,-1 0-1,1 1 1,-4 34 165,2 1 1,1-1-1,4 41 0,20 111 341,-18-157-372,26 140 597,-31-168-917,1 1-1,0-1 1,0 0 0,0 0-1,0 0 1,3 5 0,-4-7-53,1-1 0,-1 1 0,1 0 0,0-1 0,-1 1 0,1-1 0,0 1 1,0 0-1,-1-1 0,1 0 0,0 1 0,0-1 0,0 1 0,0-1 0,0 0 0,0 0 0,-1 1 1,1-1-1,0 0 0,0 0 0,0 0 0,0 0 0,0 0 0,0 0 0,0 0 0,1-1 0,10 1-2091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4:05.4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236 49 2240,'0'-1'208,"0"-1"-1,0 1 1,0-1 0,0 1 0,1 0 0,-1-1-1,0 1 1,0-1 0,1 1 0,-1 0-1,1-1 1,-1 1 0,1 0 0,0-1-1,0 1 1,-1 0 0,1 0 0,0 0-1,0 0 1,0 0 0,0 0 0,2-1-1,-3 2-160,0-1-1,0 1 1,0 0-1,0 0 1,1-1-1,-1 1 1,0 0-1,0 0 1,0-1-1,0 1 1,0 0-1,0 0 1,0-1-1,0 1 1,0 0-1,0 0 1,0-1-1,0 1 1,0 0-1,0-1 1,0 1-1,0 0 1,0 0-1,0-1 1,0 1-1,0 0 1,0 0-1,0-1 1,-1 1-1,1 0 1,0 0-1,0 0 1,0-1-1,0 1 1,-1 0-1,1 0 1,0 0-1,0-1 1,0 1-1,-1 0 1,1 0-1,-1-1 44,0 0 1,0 0-1,0 1 0,0-1 0,0 0 0,0 1 0,0-1 0,0 1 1,0-1-1,0 1 0,-2-1 0,-11 0 175,0 1 0,0 1 0,-21 2 0,1 1 78,-84-1-386,118-4-321,-1 1 242,1 0 1,0 0 0,-1 0-1,1 0 1,0 0-1,0 0 1,-1 0 0,1 0-1,0 0 1,-1 0-1,1 0 1,0 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6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1 4384,'2'6'5063,"-2"-5"-4923,-4 13 755,2-6-295,-7 76 1383,3-11-1160,-17 130 574,8 3-112,12-168-1158,1-30 87,2 1-1,-1 14 1,3-23-85,0 1 0,0 0 0,0-1 0,0 1 0,0-1 0,1 0-1,-1 0 1,0 0 0,4 0 0,-5 0-191,30 1-129,-19 0 211,0-1 0,-1 0 0,1-1 0,19-3 0,-22 2 106,1-1-683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45 7296,'32'-3'6333,"26"-7"-4180,14-2-1482,106-7-53,-148 18-1189,-13 2-3764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6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21 4992,'-9'-21'5413,"12"22"-5124,-1 0 1,0-1-1,1 0 0,-1 0 0,1 1 1,-1-1-1,1 0 0,-1-1 0,3 1 1,5-1 310,82 1 499,98 13 0,-166-12-1321,12 2-1399,-33-2 1010,0 0 1,-1-1-1,1 1 0,0 0 1,0 1-1,2 0 0,7 6-1559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14 194 2976,'-13'-9'8949,"22"9"-7701,279-58 2599,-191 37-3518,-1 0-131,189-34 596,-253 51-918,49-8 837,-69 10-1642,0-1 0,13-6 1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338 215 2560,'-5'-13'1647,"4"12"-1363,1 0 0,0 0 0,0 0 1,-1 0-1,1 0 0,0 0 0,-1 1 0,1-1 0,-1 0 1,1 0-1,-1 0 0,1 1 0,-1-1 0,-1-1 0,1 2-194,0 0 0,0 0 0,0-1 0,0 1 0,0 0-1,0 0 1,0 0 0,0 0 0,0 0 0,0 1 0,-1-1 0,1 0-1,0 0 1,0 1 0,0-1 0,0 1 0,0-1 0,0 1 0,-1 0-1,-15 8 159,0 2 0,1 0 0,0 0 1,1 2-1,0 0 0,1 0 0,-20 26 0,3 0 733,-48 81 0,68-102-696,-14 36 0,22-49-229,1 1-1,0 0 1,1 0-1,-1 0 1,1 0 0,0 0-1,1 0 1,-1 0-1,1 0 1,1 0 0,0 8-1,-1-13-23,1 0-1,-1 1 1,0-1-1,1 0 1,-1 0-1,1 1 1,-1-1-1,1 0 1,0 0-1,-1 0 1,1 0-1,0 0 1,0 1-1,0-2 1,0 1-1,0 0 1,0 0-1,0 0 1,0 0-1,0-1 1,0 1 0,2 0-1,-1 0 24,1-1-1,-1 1 1,0-1 0,1 0-1,-1 0 1,0 0 0,1 0-1,-1 0 1,0 0 0,0-1-1,5-1 1,2-1 52,0-1-1,-1 1 1,1-2 0,-1 0 0,8-5-1,0-2-40,-1-1 1,-1-1-1,0 0 0,-1 0 0,0-2 0,-1 1 0,-1-2 0,0 1 0,-2-2 0,15-32 0,-11 14-178,-1-1-1,-1 0 1,-3-1 0,7-59 0,-10 22 170,-5 65-177,0-1-1,-1 1 1,0-1 0,-5-19-1,5 28 65,1 1-1,-1-1 1,1 1 0,-1-1 0,0 1-1,1-1 1,-1 1 0,0-1-1,0 1 1,0 0 0,0 0-1,0-1 1,-2 0 0,2 2 37,1-1 0,-1 1 0,1 0 0,-1 0 0,1 0 0,-1-1 0,1 1 0,-1 0 1,1 0-1,-1 0 0,0 0 0,1 0 0,-1 0 0,1 0 0,-1 0 0,1 0 1,-1 0-1,1 0 0,-1 0 0,0 1 0,1-1 0,-1 0 0,1 0 0,-1 1 0,0-1 1,-1 2 38,0 0 0,0 0 0,0 0 0,1 0 0,-1 0 0,0 0 0,1 0 1,0 1-1,-1-1 0,1 1 0,0-1 0,0 1 0,0-1 0,0 5 1,-1 2 110,1 0 1,0 1 0,0-1 0,1 1 0,0-1 0,4 18 0,15 56 238,-14-64-355,2 10 40,1 0 0,2-1 0,1-1 0,1 0 0,29 49 0,-27-54-67,-9-14-211,0 1 0,1-1-1,0-1 1,0 1 0,0-1 0,1 0 0,0-1-1,12 9 1,-18-14-18,0 0 0,1-1 0,-1 1 0,0 0 0,1-1 0,-1 0 0,0 1 0,1-1 0,-1 0 0,1 1 0,-1-1 0,0 0 0,1 0 0,-1 0 0,1 0 0,-1-1 0,1 1 0,1-1 0,10 1-1706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6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34 4224,'0'-1'222,"0"0"1,0 0-1,0 0 1,-1 0-1,1 0 1,0 0-1,0 0 1,-1 0-1,1 0 1,0 0-1,-1 0 1,1 0-1,-2-1 1,2 2-127,0-1 0,0 1 1,0 0-1,0-1 1,-1 1-1,1 0 1,0 0-1,0-1 1,0 1-1,0 0 1,0-1-1,0 1 1,0 0-1,0-1 1,0 1-1,0 0 1,0-1-1,0 1 1,0 0-1,0-1 1,0 1-1,0 0 1,0-1-1,0 1 1,1 0-1,-1 0 1,0-1-1,0 1 1,0 0-1,0-1 1,1 1-1,-1 0 1,0 0-1,0 0 1,1-1-1,-1 1 1,0 0-1,0 0 1,1 0-1,-1-1 1,0 1-1,1 0 1,0-1 48,-1 1 0,1-1 1,0 1-1,-1-1 1,1 1-1,0-1 0,0 1 1,-1-1-1,1 1 0,0 0 1,0-1-1,0 1 1,0 0-1,-1 0 0,1-1 1,0 1-1,0 0 0,0 0 1,0 0-1,0 0 1,0 0-1,0 1 0,-1-1 1,1 0-1,1 0 0,0 1-3,1 0-1,-1 1 1,0-1 0,0 0-1,0 1 1,0-1-1,0 1 1,0 0-1,2 2 1,1 2 20,0 1 1,0 0-1,0 0 1,-1 1 0,4 7-1,16 51 788,11 23-625,-34-87-324,5 12-68,1 0 0,0-1-1,1 0 1,0 0 0,1 0 0,21 21-1,-21-28-1123,8-7-4796,-16 1 5699,12 0-1813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545 0 6464,'-8'1'361,"-1"1"-1,1-1 1,-1 2 0,1-1 0,0 1-1,-1 0 1,1 1 0,1 0 0,-1 0-1,1 1 1,-1 0 0,1 0 0,-6 7-1,-32 29 1196,-74 85 0,-28 61-333,135-172-1206,10-12-48,-94 135-1842,95-137 1571,0 0 0,1 0 0,-1 0 0,0 1 0,1-1 0,-1 0-1,1 1 1,0-1 0,-1 1 0,1-1 0,0 0 0,0 1 0,0-1 0,0 1 0,0-1 0,0 3-1,5 7-2027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0 1152,'1'0'6012,"-10"0"-5224,7 5-266,0-1-218,2-3-282,0 0 0,0 0 0,0-1-1,0 1 1,-1 0 0,1 0 0,0-1 0,-1 1-1,1 0 1,-1-1 0,1 1 0,-1 0 0,1-1-1,-1 1 1,1-1 0,-1 1 0,1-1 0,-1 1-1,0-1 1,1 1 0,-1-1 0,0 1 0,1-1-1,-1 0 1,-8 1 3780,22-2-2111,24-2-374,67-8 389,-78 9-1657,39 2-1,-28 1-43,-26-1-48,0 1 1,18 4-1,-15-3-1147,-5 1 343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48 1152,'9'-27'3019,"-8"25"-2768,0 0 0,-1 1 0,1-1 0,-1 0 1,1 0-1,-1 1 0,0-1 0,0 0 0,0-3 0,0 5-231,0 0 0,0 0 0,0 0 0,0 0 0,-1 0 0,1 0 0,0 0 0,0 0 0,0 0 0,0 0 0,-1 0 0,1 0 0,0 0 0,0 0 0,0 0-1,-1 0 1,1 0 0,0 1 0,0-1 0,0 0 0,0 0 0,0 0 0,-1 0 0,1 0 0,0 0 0,0 0 0,0 1 0,0-1 0,0 0 0,0 0-1,-1 0 1,1 0 0,0 0 0,0 1 0,0-1 0,0 0 0,0 0 0,0 0 0,0 0 0,0 1 0,0-1 0,-12 51 590,-10 99 1,-9 258 434,29-390-1036,-25 381 654,26 248 1721,-1-255-869,0-368-1222,-1-1 1,-7 26-1,10-41 162,-1-2 38,-3-9-1889,2-3-1175,5-3 785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4 3072,'0'-3'5237,"-13"11"-2058,5-3-2829,0 1-1,1 1 1,0 0 0,0 0 0,0 0 0,1 0 0,0 1 0,0 0-1,-5 13 1,7-14-285,2 0-1,-1 0 1,1 0 0,0 0-1,0 1 1,1-1-1,0 1 1,0 0 0,1-1-1,1 10 1,-1-14-168,0 0 0,0 0 1,1 0-1,0 0 0,-1 0 1,1 0-1,0 0 0,0-1 1,0 1-1,1 0 1,-1-1-1,1 1 0,0-1 1,-1 1-1,1-1 0,0 0 1,0 0-1,0 0 0,1 0 1,-1 0-1,0 0 0,1 0 1,0-1-1,-1 0 0,1 1 1,0-1-1,-1 0 0,7 1 1,8 2-1098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4:08.0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10 594 2656,'-9'6'4501,"29"-6"-1632,-15-1-2649,-1 1 0,1-1 0,-1 0 0,1 0-1,-1-1 1,0 1 0,0-1 0,0 0 0,0 0-1,0-1 1,0 1 0,0-1 0,-1 1 0,1-1-1,-1 0 1,4-5 0,6-7 258,0 0 0,14-23 1,-21 29-365,150-202 1229,-53 76-1204,2 1 122,-103 128-514,-8 7 51,-10 10 87,3 1 103,1 1 0,0 1 0,1 0 0,1 1 0,0 0 0,1 0 0,-11 29-1,1 1-77,-19 76 0,37-116 83,-3 11 32,0 0 0,1 0 1,-1 18-1,4-30 13,0 0 0,0 0-1,0 0 1,0 1 0,1-1-1,0 0 1,0 0 0,0 0 0,0 0-1,1 0 1,-1 0 0,1-1-1,0 1 1,0 0 0,1-1-1,-1 1 1,4 3 0,-3-5-10,0 1 1,0-1-1,0 0 1,0-1-1,0 1 1,0 0-1,0-1 0,0 0 1,1 0-1,-1 0 1,0 0-1,1 0 1,-1-1-1,1 1 1,5-1-1,6 0 114,-1-1 0,22-5 0,-26 4-58,7-1-40,0-1 0,-1-1 0,1 0 0,-1-1 0,-1-1 0,1-1 0,19-12 0,-4-2 39,-1-1 1,34-33 0,7-9-490,-75 105-218,-3-13 539,5-19 79,-1 0-1,2 1 0,-2 10 0,2-3 0,1 30-1,1-39 43,0 0 1,0 0 0,1 0 0,0 0 0,0-1-1,6 12 1,-8-18-36,2 5 92,0-1 0,1 1 0,-1-1 0,1 0 0,4 4 0,-6-7-72,0 0-1,0 0 1,0 0-1,0-1 1,0 1-1,0 0 1,0-1-1,0 1 1,1 0-1,-1-1 1,0 0-1,0 1 1,1-1-1,-1 0 1,0 0-1,0 1 1,1-1-1,-1 0 1,0 0-1,0 0 1,1-1 0,-1 1-1,0 0 1,3-1-1,-1 0 13,0-1-1,0 1 1,-1-1 0,1 1-1,0-1 1,-1 0 0,1 0-1,-1 0 1,1 0-1,-1 0 1,0-1 0,0 1-1,2-4 1,2-4 78,0 0 0,4-13-1,-7 18-70,0-3-35,-1 0 1,1 0-1,-1 0 1,-1 0 0,1-1-1,-1 1 1,-1-9-1,0 1-68,-1-1 1,-4-24-1,4 37 46,1 1-1,-2-1 1,1 1 0,0-1-1,-1 1 1,1 0-1,-1-1 1,0 1 0,0 0-1,0 0 1,-1 0 0,1 1-1,-1-1 1,1 1 0,-6-4-1,6 4 7,1 1 1,-1 0-1,0 0 0,0 0 1,0 1-1,1-1 0,-1 0 0,0 1 1,0-1-1,0 1 0,0 0 1,0 0-1,0-1 0,0 1 0,0 1 1,0-1-1,0 0 0,0 0 1,0 1-1,0-1 0,0 1 0,0-1 1,0 1-1,0 0 0,0 0 1,1 0-1,-1 0 0,0 0 0,-2 3 1,-2 3 79,13-8-30,26-14-19,-23 10-22,157-67 9,-128 58-45,-1 2 0,61-10-1,-85 19 70,29 0 0,-39 3-39,0 0 1,-1 0 0,1 1 0,0-1-1,0 1 1,-1 0 0,1 0 0,0 0-1,-1 1 1,1-1 0,-1 1 0,4 2-1,-5-2 6,-1-1-1,1 1 1,-1 0-1,0 0 1,0-1-1,0 1 1,0 0-1,0 0 0,0 1 1,0-1-1,0 0 1,-1 0-1,1 0 1,-1 0-1,0 1 1,0-1-1,1 0 0,-1 0 1,-1 0-1,1 4 1,-1 3 0,-1 0 0,1 1 1,-6 12-1,-3 4 83,-1-1 1,-2-1-1,-25 39 1,4-7 77,34-56-148,-1 0 0,1 1 0,0-1 0,0 1 0,-1-1-1,1 1 1,0-1 0,0 1 0,0-1 0,-1 1 0,1-1 0,0 1 0,0-1 0,0 1 0,0 0-1,0-1 1,0 2 0,0-2-1,1 0 1,-1 0-1,0 0 0,0 0 0,0 0 0,1 1 0,-1-1 0,0 0 0,0 0 1,0 0-1,1 0 0,-1 0 0,0 0 0,0 0 0,1 0 0,-1 0 1,0 0-1,0 0 0,1 0 0,-1 0 0,0 0 0,0 0 0,0 0 1,1 0-1,-1 0 0,1 0 0,21-9 374,-18 7-370,25-14 5,0-1-1,-1-1 1,47-42-1,-35 28 68,-28 21-182,-8 7 58,0 0 0,0 1 1,0-1-1,1 1 1,6-4-1,-10 7 32,0-1 0,0 1 0,0 0 0,0-1 0,0 1 0,0 0 0,0 0 0,0 0 0,0 0 0,0 0 0,0 0 0,0 0 1,-1 0-1,1 0 0,0 0 0,0 0 0,0 1 0,0-1 0,0 0 0,0 1 0,0-1 0,0 1 0,-1-1 0,1 1 0,0-1 0,0 1 0,-1 0 0,1-1 0,0 1 0,-1 0 0,1-1 0,0 1 0,-1 0 0,1 0 0,-1 0 0,1 1 0,2 5-27,0 0 0,0 1 1,-1 0-1,0-1 0,0 1 0,0 11 0,7 25 31,-7-35 34,1-1-1,0 0 1,0 0-1,1 0 1,0 0-1,1-1 1,0 1-1,6 6 1,-8-10 16,0-1 1,0 0-1,0 0 1,1-1 0,0 1-1,-1-1 1,1 0-1,0 0 1,0 0 0,0 0-1,0-1 1,1 1-1,-1-1 1,0 0 0,1 0-1,-1-1 1,0 1-1,6-1 1,2-1-71,0-1-1,-1 0 1,1-1-1,0 0 1,0-1-1,-1 0 1,0-1-1,0 0 1,11-7-1,-15 8-403,1 0-1,-1-1 1,0-1-1,0 1 1,9-10-1,8-7-926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6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5 4160,'-19'-5'1856,"14"5"-1600,14 5-864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6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6 4064,'-2'7'550,"0"1"-1,1 0 1,-1 0 0,2 0 0,-1 0-1,1 1 1,2 12 0,-1 5 44,-1-20-429,1-1-1,0 1 1,0 0 0,0-1 0,0 1 0,1-1-1,0 1 1,3 5 0,4 5 616,12 18 0,-20-33-725,-1 0 1,1 0-1,-1-1 0,1 1 1,-1 0-1,1 0 0,0-1 1,-1 1-1,1 0 0,0-1 0,0 1 1,-1 0-1,1-1 0,0 1 1,0-1-1,0 0 0,0 1 1,0-1-1,0 0 0,2 1 1,-3-1-9,1 0 0,0-1 1,0 1-1,0 0 1,-1 0-1,1-1 0,0 1 1,0-1-1,0 1 1,-1-1-1,1 1 0,0-1 1,-1 1-1,1-1 1,-1 1-1,1-1 0,0 0 1,0-1-1,2-4 140,1 0 0,-1 0-1,-1 0 1,4-10-1,-5 12-160,3-8 27,-1 0 0,-1 0 1,0 0-1,0-1 1,-2 1-1,1 0 0,-1-1 1,-1 1-1,-3-18 1,3 28-97,0-1 1,0 1 0,0 0-1,0 0 1,-1 0 0,1 0-1,0 0 1,-1 0 0,0 0-1,1 0 1,-4-2 0,5 3 7,-1 1 0,1-1 0,-1 1 0,1 0 1,-1-1-1,1 1 0,-1-1 0,1 1 0,-1 0 0,0-1 1,1 1-1,-1 0 0,0 0 0,1-1 0,-1 1 1,0 0-1,1 0 0,-1 0 0,0 0 0,1 0 0,-1 0 1,0 0-1,1 0 0,-1 0 0,0 0 0,0 1 1,1-1-1,-1 0 0,1 0 0,-1 1 0,0-1 0,1 0 1,-1 1-1,0-1 0,1 0 0,-1 1 0,1-1 1,-1 1-1,1-1 0,-1 1 0,1-1 0,0 1 0,-1 0 1,-2 5-1509,2 5 428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59 4800,'0'0'1557,"0"2"-954,10 95 4538,-6-63-3450,15-53-49,23-27-1220,-25 27-248,0 1 1,0 0 0,32-22-1,-42 35-45,-1 1-51,-1 0 0,1 1 0,-1-1 0,1 1 0,0 1 0,6-3 0,-10 4-71,-1 1 0,0 0-1,1 0 1,-1 0-1,0 0 1,1 0-1,-1 0 1,0 0 0,1 0-1,-1 0 1,0 1-1,1-1 1,-1 0-1,0 1 1,0-1 0,1 1-1,-1 0 1,0-1-1,0 1 1,0 0 0,0 0-1,0 0 1,0 0-1,0 0 1,0 0-1,0 0 1,0 0 0,-1 0-1,1 0 1,0 0-1,-1 0 1,1 1-1,-1-1 1,1 0 0,0 2-1,2 6 48,-1 1 1,1-1-1,-1 0 0,-1 1 1,0-1-1,0 12 0,-5 59-518,3-71 121,-2 43-3742,2-32 2075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13 4480,'-9'-12'11573,"31"12"-11073,39-1 267,1 3-1,107 17 1,-155-16-833,16 2-151,-29-5-306,-1 3-357,0 0-1,0-1 1,-1 1-1,1 0 0,-1-1 1,0 1-1,-1 2 0,-3 11-1065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28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 5216,'10'-4'3821,"13"2"-1162,7 3-460,52-4 0,-39 0-1696,-22 1-361,-8 1-92,0 1 1,21 1-1,-12 0-58,-18-1-178,0 0 0,0 0 1,0 1-1,0-1 0,0 1 0,0 0 1,0 0-1,5 3 0,-3 2-2729,-2 3 284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48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1 3712,'-13'2'8173,"9"14"-8790,3-4 1178,-45 316 1634,42-291-2139,-25 156 658,14-74 396,15-106-1041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48.7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21 4480,'2'-15'2027,"-2"14"-1976,-1 1 1,1 0-1,0 0 1,0 0-1,0 0 1,0-1-1,0 1 1,0 0-1,0 0 1,0 0-1,0-1 0,0 1 1,1 0-1,-1 0 1,0 0-1,0 0 1,0-1-1,0 1 1,0 0-1,0 0 1,0 0-1,0 0 1,0 0-1,0-1 0,1 1 1,-1 0-1,0 0 1,0 0-1,0 0 1,0 0-1,0 0 1,1 0-1,-1-1 1,0 1-1,0 0 1,0 0-1,0 0 0,1 0 1,-1 0-1,0 0 1,0 0-1,1 0 1,3 2 830,-4-2-850,0 0 1,1 0-1,-1 0 1,0 1-1,0-1 1,1 0-1,-1 0 1,0 0-1,0 0 1,1 0-1,-1 1 1,0-1-1,0 0 1,0 0-1,1 0 1,-1 1-1,0-1 1,0 0-1,0 0 1,0 0-1,0 1 1,1-1-1,-1 0 1,0 1-1,0-1 1,0 0-1,0 0 1,0 1-1,0-1 1,0 0-1,0 0 1,0 1-1,0-1 1,0 0 0,0 0-1,0 1 1,0-1-1,1 87 1995,-4 102-321,-18 140-554,16-286-1062,3-31 7,0 0 0,1 0 1,0 0-1,2 21 0,0-4 255,1-56-11525,5 21 8992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49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0 4480,'-4'10'9044,"2"-6"-8943,1 1 0,-1 0-1,1-1 1,1 1 0,-1 0 0,1 0 0,0 0 0,0 6 0,1-10-640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49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200 120 3712,'-6'-18'2115,"-4"-9"1772,9 25-3761,0 1 0,0 0 1,0-1-1,0 1 0,0 0 1,0 0-1,0 0 0,0 0 1,0 0-1,-1 0 0,1 0 0,0 0 1,-1 1-1,1-1 0,0 0 1,-4 0-1,2 0-48,-1 1 1,1-1-1,0 1 1,-1-1-1,1 1 1,-1 0-1,1 1 0,0-1 1,-1 1-1,1-1 1,0 1-1,-1 0 1,-4 2-1,3 0-28,0-1-1,0 1 1,1 0 0,-1 1-1,1-1 1,0 1-1,-7 7 1,3-1-25,0 0 0,1 0 0,1 1 0,0 0 1,0 0-1,1 1 0,-4 11 0,7-14 25,-1 0 0,1 0 0,1 0 0,-1 0 0,2 1 0,-1-1-1,1 0 1,1 0 0,0 1 0,2 9 0,-2-15 10,0 1-1,0 0 1,1-1-1,0 1 0,0-1 1,0 1-1,0-1 1,1 0-1,0 0 1,0 0-1,0 0 0,0-1 1,0 1-1,1-1 1,0 1-1,-1-1 1,1-1-1,0 1 0,1 0 1,5 2-1,-4-3 40,0 0 1,0 0-1,0 0 0,1-1 0,-1 0 0,0 0 1,1-1-1,-1 1 0,1-1 0,-1-1 0,11-1 1,-8 0-3,-1 0 0,1-1 0,-1 0 0,0-1 0,0 1 1,0-2-1,13-8 0,-8 4-6,-2-1 0,1-1 1,-1 0-1,-1 0 0,0-1 0,-1 0 0,0-1 1,0 0-1,8-20 0,-11 21-19,-1-1-1,0 0 1,-1-1-1,0 1 1,3-25-1,-7 33-92,1 0 0,-1 0-1,0 0 1,0 0 0,-1 0 0,1 0 0,-1 0 0,0 0-1,-1 0 1,1 0 0,-1 0 0,0 1 0,0-1 0,0 1-1,-1-1 1,0 1 0,0 0 0,0 0 0,-4-4-1,4 5-36,-1 1-1,1 0 0,-1-1 0,1 1 0,-1 1 1,1-1-1,-1 1 0,0-1 0,0 1 1,0 0-1,0 0 0,-7 0 0,3 0-25,0 1 0,-1 0 0,1 1-1,0 0 1,-10 2 0,13-2-68,0 1 1,0 0-1,0 0 0,0 0 1,1 1-1,-1-1 0,1 1 1,0 0-1,0 1 0,0-1 0,0 1 1,0-1-1,1 1 0,-1 0 1,1 1-1,0-1 0,1 0 1,-1 1-1,1 0 0,0-1 0,0 1 1,0 0-1,0 0 0,1 0 1,0 0-1,-1 9 0,3 14-1832,3 3 662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50.1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23 3552,'-7'4'437,"0"0"1,1 0-1,-1 1 0,1 0 0,0 0 1,0 1-1,-8 9 0,9-9-45,1-1-1,0 1 0,1 0 1,-1 0-1,1 0 0,0 1 0,-4 12 1,7-16-290,-1-1 1,1 0 0,0 1 0,0-1 0,0 0 0,0 1 0,0-1 0,0 1-1,1-1 1,-1 0 0,1 0 0,-1 1 0,1-1 0,0 0 0,0 0 0,0 0-1,0 0 1,1 0 0,-1 0 0,0 0 0,1 0 0,0 0 0,-1-1-1,1 1 1,0 0 0,0-1 0,3 3 0,1-2 77,-1 1 0,0-1 0,0 0 0,1-1 1,-1 1-1,1-1 0,-1 0 0,1 0 0,0-1 0,0 0 0,8 0 0,-9 0-32,10-1 141,-1-1-1,1 0 1,0-1-1,-1-1 1,1 0-1,-1-1 1,0 0-1,0-1 1,21-14-1,-32 18-250,0 0 0,0 0 0,0 0 0,0 0 0,0-1 0,-1 1 0,1-1-1,-1 0 1,1 1 0,-1-1 0,0 0 0,-1-1 0,1 1 0,0 0 0,1-7-1,-2 7-22,-1 1 0,1-1 0,-1 0-1,0 0 1,0 1 0,0-1-1,0 0 1,-1 0 0,1 1-1,-1-1 1,1 0 0,-1 1 0,0-1-1,0 1 1,0-1 0,-1 1-1,1-1 1,-1 1 0,1 0-1,-1 0 1,0-1 0,-2-1-1,-1-1-178,0 0 0,0 0 0,-1 1 0,0 0 0,0 0 0,0 0 0,-11-5 0,14 8-198,0 0 1,1 0-1,-1 0 1,0 1-1,0-1 1,0 1-1,1-1 1,-1 1-1,0 0 1,0 0 0,0 0-1,0 1 1,0-1-1,1 1 1,-1-1-1,0 1 1,0 0-1,1 0 1,-1 0-1,0 0 1,1 1 0,-4 1-1,-4 8-2203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4:08.3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 46 5408,'-19'-25'2432,"19"11"-2112,0 11-320,5 3-64,0-4-192,4 8 160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54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251 222 3072,'0'0'82,"1"-1"0,0 1 0,-1 0 0,1 0 0,0 0 0,-1-1 0,1 1-1,0 0 1,0 0 0,-1 0 0,1 0 0,0 0 0,-1 1 0,1-1 0,0 0 0,0 0 0,-1 0 0,1 0 0,0 1 0,-1-1 0,1 0 0,0 1 0,-1-1 0,1 1 0,-1-1 0,1 1-1,-1-1 1,1 1 0,-1-1 0,1 1 0,-1-1 0,1 1 0,-1-1 0,0 1 0,1 0 0,-1-1 0,0 1 0,1 0 0,-1-1 0,0 1 0,0 0 0,0 0 0,0-1 0,0 2 0,1 4 98,0 1 1,-1-1 0,0 0 0,-1 8 0,0-7-75,0 6 69,-1 1 0,0 0 0,-1-1 0,-1 1 0,0-1 0,-1 0 0,0 0 0,-1-1 0,-1 1 0,0-1 0,0-1 0,-1 1-1,-1-1 1,-17 17 0,22-24-83,-1-1 0,1 1 0,0-1 0,-1-1-1,0 1 1,1-1 0,-1 1 0,0-1 0,-1-1-1,1 1 1,0-1 0,0 0 0,-1 0 0,-9 0-1,11-1-62,0 0 0,1-1 0,-1 1 0,1-1 0,-1 0 0,1 0 0,0 0 0,-1 0 0,1-1 0,0 0 0,0 1 0,0-1 0,0 0-1,0 0 1,0-1 0,1 1 0,-1 0 0,1-1 0,-1 0 0,1 1 0,0-1 0,-3-6 0,1 1-15,1 1 1,0-1-1,0 0 0,1 0 1,0 0-1,-2-14 0,3 4-53,0-33-1,2 42 41,0-1-1,1 0 0,0 0 0,1 1 0,0-1 1,0 1-1,1-1 0,0 1 0,1 1 0,0-1 1,0 1-1,1 0 0,0 0 0,1 0 1,-1 1-1,1 0 0,12-10 0,-7 9-31,-1 0-1,1 0 1,0 1-1,1 0 1,-1 1 0,1 1-1,1 0 1,-1 0-1,1 2 1,-1-1-1,23-1 1,-31 5 23,0 0 1,0 0-1,0 0 0,0 0 0,1 1 1,-1 0-1,0 0 0,0 0 0,0 1 1,-1 0-1,7 2 0,-8-2 18,0 0-1,0 0 0,0 0 0,0 1 1,-1-1-1,1 1 0,-1-1 1,0 1-1,1 0 0,-1 0 1,0 0-1,-1 0 0,1 0 0,0 1 1,-1-1-1,0 0 0,1 6 1,1 3 40,-1 0 0,-1 1 0,0-1 0,-1 1 0,0-1 0,-3 20 1,-19 76 190,11-70-103,-2-1 1,-1 0 0,-2-1-1,-1 0 1,-2-1 0,-46 64-1,37-61 120,19-23 50,-1-1 0,-1 0 0,0 0 0,-1-1 1,-20 17-1,33-30-294,-1-1 1,0 1 0,0 0-1,0 0 1,0 0-1,0-1 1,0 1-1,0 0 1,0 0-1,0 0 1,0-1-1,0 1 1,0 0 0,0 0-1,0 0 1,0-1-1,0 1 1,0 0-1,0 0 1,0 0-1,0-1 1,0 1-1,0 0 1,0 0 0,0 0-1,0 0 1,-1-1-1,1 1 1,0 0-1,0 0 1,0 0-1,0 0 1,0 0 0,-1-1-1,1 1 1,0 0-1,0 0 1,0 0-1,0 0 1,-1 0-1,1 0 1,0 0-1,0 0 1,0 0 0,-1 0-1,1-1 1,0 1-1,0 0 1,0 0-1,-1 0 1,1 0-1,0 0 1,0 1-1,0-1 1,-1 0 0,1 0-1,0 0 1,0 0-1,0 0 1,0 0-1,-1 0 1,1 0-1,0 0 1,0 0 0,0 1-1,0-1 1,-1 0-1,1 0 1,4-15 74,-1 7-61,0 0-1,1 1 0,1 0 1,-1 0-1,1 0 0,1 0 1,8-9-1,6-7-22,220-317-400,-87 136-30,-153 203 424,1 0-4,36-41-191,-34 39 136,0 0-1,0 0 1,1 0-1,-1 0 1,1 1-1,-1-1 1,1 1-1,0 0 1,8-2 0,-12 4 53,0 0 1,1 0 0,-1 0 0,0 0 0,1 0 0,-1 0-1,0 0 1,1 0 0,-1 0 0,0 0 0,1 0 0,-1 0-1,0 0 1,1 1 0,-1-1 0,0 0 0,1 0 0,-1 0-1,0 1 1,1-1 0,-1 0 0,0 0 0,0 1 0,0-1-1,1 0 1,-1 1 0,0-1 0,0 0 0,0 1 0,0-1-1,1 0 1,-1 1 0,0-1 0,0 0 0,0 1 0,0-1-1,0 0 1,0 1 0,0-1 0,0 0 0,0 1 0,0 22-10,-1-17 24,-55 386 225,45-334-221,-14 52 650,24-103-551,1-6-62,0 0 0,0 0-1,0-1 1,0 1 0,0 0-1,0 0 1,-1 0-1,1 0 1,0 0 0,-1 0-1,1-1 1,0 1 0,-1 0-1,1 0 1,-1 0 0,0 0-1,1 7-862,0-4 796,0-1 0,0 1-1,1 0 1,-1-1 0,1 1 0,0 0-1,1 3 1,-2-5 21,1-1 0,-1 1-1,0 0 1,0 0 0,0 0-1,0 0 1,0 0 0,0 2 0,0 1-108,0-5 169,13 5 128,-11-5-165,-1 1 0,1 0 0,0-1 0,0 1 0,0-1 0,0 0 0,0 1-1,0-1 1,0 0 0,0 0 0,0 0 0,0-1 0,0 1 0,0 0 0,0-1 0,0 1 0,0-1 0,0 0-1,0 0 1,2-1 0,6-3 157,0-1-1,12-10 0,-21 15-178,114-70 492,-20 14-429,-38 18-91,-2-2 0,72-71 0,-75 66-569,-75 78-106,-1 1 633,-44 40-106,28-31 87,16-16 65,8-11-29,-18 25 0,30-35 66,0 1 0,1 0 0,-1-1-1,1 1 1,1 1 0,-1-1 0,1 0 0,0 1 0,-1 6 0,3-12-4,0 0 1,-1 0 0,1 1-1,0-1 1,0 0 0,0 0 0,0 0-1,0 0 1,1 0 0,-1 1-1,0-1 1,1 0 0,-1 0 0,0 0-1,1 0 1,-1 0 0,1 0-1,0 0 1,-1 0 0,1 0 0,0 0-1,1 1 1,-1-1 10,1 0 0,0 0 0,-1 0 0,1 0 0,0 0 1,0 0-1,0-1 0,0 1 0,0-1 0,0 1 0,0-1 0,2 0 0,4 0 142,0 0-1,0 0 1,0-1-1,1 0 1,11-4-1,-9 1-105,0 0-1,0-1 0,0 0 0,0-1 0,-1 0 0,0-1 0,0 0 1,0 0-1,-1-1 0,-1 0 0,1-1 0,-1 0 0,-1 0 1,1-1-1,-2 0 0,1 0 0,5-14 0,20-35-807,-34 69 539,0-1 0,1 1-1,0 0 1,1-1-1,0 1 1,1 10-1,0 9 58,0-21 149,0-1 1,0 0-1,1 1 1,1-1 0,-1 0-1,1 0 1,0 0-1,1-1 1,0 1-1,4 6 1,-7-12 38,1 1 1,-1 0-1,1 0 1,0-1-1,-1 1 1,1-1-1,0 1 1,0-1-1,0 0 1,0 0 0,0 0-1,0 0 1,0 0-1,0 0 1,0-1-1,1 1 1,-1-1-1,0 1 1,1-1-1,-1 0 1,0 0-1,0 0 1,1 0-1,-1 0 1,0-1-1,1 1 1,-1-1-1,3 0 1,4-4 101,-1 0 0,0 0-1,0-1 1,-1 0 0,14-14 0,27-39 164,-23 24-157,35-65 1,-46 76-110,124-283 150,-128 282-220,-3 11 17,-2 1 0,0-1 1,-1-1-1,0 1 0,3-24 0,-5 22-53,-1 12-5,-1 1 0,1 0 0,-1 0 1,0-1-1,0 1 0,0 0 0,0-1 1,-1 1-1,1 0 0,-1 0 0,-1-5 0,1 8 35,1 0 0,-1 0 0,1 0 0,-1 0-1,1 0 1,-1 1 0,1-1 0,-1 0 0,1 0-1,-1 0 1,1 0 0,-1 0 0,1 1 0,-1-1-1,1 0 1,0 0 0,-1 1 0,1-1 0,-1 1-1,-3 2-3,1 0 0,0 1 0,0-1 0,1 1 0,-1 0 0,1 0 0,-1 0 0,-1 5 0,-12 37 62,14-42-8,-8 35-21,2 1 0,1 0 0,2 0 1,2 0-1,2 1 0,5 60 0,-1-68 32,1-1 0,14 51 0,-14-68 16,1 0-1,1 0 1,1-1 0,0 0 0,0 0-1,1 0 1,16 18 0,-22-29 17,0-1 1,1 1 0,-1-1-1,1 1 1,-1-1 0,1 0-1,0 0 1,0 0-1,0-1 1,0 1 0,0-1-1,1 1 1,-1-1-1,0 0 1,0 0 0,1-1-1,-1 1 1,1-1 0,-1 0-1,1 1 1,-1-1-1,1-1 1,-1 1 0,1-1-1,-1 1 1,0-1-1,1 0 1,-1 0 0,0 0-1,0-1 1,1 1 0,-1-1-1,0 0 1,4-3-1,2-4 1,1-1 0,-1 0-1,-1 0 1,0-1-1,-1 0 1,9-18-1,-2 6-28,0-2-272,-1 1 0,14-39-1,-27 63 235,0 0-1,0 1 0,0-1 1,0 0-1,0 0 0,1 0 0,-1 0 1,0 0-1,0 0 0,0 0 0,0 0 1,0 0-1,0 0 0,0 0 1,0 0-1,0 0 0,0 0 0,1 0 1,-1 0-1,0 1 0,0-1 0,0 0 1,0 0-1,0 0 0,0 0 1,0 0-1,0 0 0,1 0 0,-1-1 1,0 1-1,0 0 0,0 0 1,0 0-1,0 0 0,0 0 0,0 0 1,0 0-1,1 0 0,-1 0 0,0 0 1,-1 15-202,-3 12 73,-1 53 1,6-66 192,0 1 1,0 0 0,2-1-1,-1 1 1,9 20 0,-11-32-5,1 0 0,1 0-1,-1-1 1,0 1 0,1-1 0,-1 0 0,3 4 0,-3-5-16,0-1 0,-1 1 1,1-1-1,-1 1 0,1-1 0,-1 0 0,1 1 1,0-1-1,-1 0 0,1 1 0,0-1 1,0 0-1,-1 0 0,1 1 0,0-1 1,-1 0-1,1 0 0,0 0 0,0 0 1,-1 0-1,1 0 0,0 0 0,0-1 1,-1 1-1,1 0 0,0 0 0,-1 0 1,1-1-1,0 1 0,-1 0 0,1-1 1,1 0-1,4-4 11,-1 0-1,1 0 1,-1 0 0,0-1 0,-1 0 0,1 0-1,-1 0 1,6-13 0,-4 8-51,1 1 0,11-15 0,-15 22-26,0-1 1,0 0-1,0 1 0,-1-1 0,1-1 0,1-4 1,0 5-652,-2 10 328,-2 16 182,0-19 161,0 5 27,0-1 0,0 1 0,0 0 0,1-1 1,1 1-1,-1 0 0,1-1 0,0 0 0,1 1 0,0-1 0,0 0 0,0 0 0,9 12 0,-11-18 21,0 0-1,1 0 1,-1 0 0,0 0-1,0 0 1,1 0-1,-1-1 1,1 1-1,-1 0 1,0-1-1,1 1 1,-1-1-1,1 1 1,0-1-1,-1 0 1,1 0-1,-1 0 1,1 0 0,-1 0-1,1 0 1,-1 0-1,1 0 1,0-1-1,-1 1 1,1 0-1,1-2 1,6-1 82,-1 0 1,1-1 0,9-6-1,-6 3-106,10-6 28,-2 0 0,1-2 0,-2-1 0,0 0 0,30-34 0,41-47-423,-89 97 368,-1 0 0,0-1 0,1 1 0,-1 0 0,0-1-1,1 1 1,-1 0 0,1 0 0,-1-1 0,0 1-1,1 0 1,-1 0 0,1 0 0,-1 0 0,1 0 0,-1 0-1,0-1 1,1 1 0,-1 0 0,1 0 0,-1 0 0,1 0-1,-1 1 1,1-1 0,-1 0 0,1 0 0,0 0 0,0 1-13,0 0 1,0-1 0,0 1 0,0 0 0,0 0-1,0 0 1,0 0 0,0 0 0,1 2-1,14 28-129,-16-31 161,7 14 37,1-1 1,0-1-1,0 1 1,1-2-1,1 1 1,0-1-1,1 0 1,0-1 0,19 14-1,-29-23-18,1 0-1,-1 0 1,1 0 0,-1-1-1,1 1 1,-1 0 0,1-1-1,-1 1 1,1-1 0,0 1-1,-1-1 1,1 0 0,0 0-1,0 1 1,-1-1-1,1 0 1,0-1 0,-1 1-1,1 0 1,0 0 0,-1-1-1,1 1 1,0-1 0,-1 0-1,1 1 1,-1-1 0,1 0-1,-1 0 1,1 0 0,-1 0-1,0 0 1,1 0 0,-1 0-1,0-1 1,2-1-1,3-4 33,-1 0-1,0-1 0,0 1 0,7-17 0,3-9 111,17-55-1,-27 68-226,0 0-1,-1 1 1,-1-1 0,0-28 0,-3 47 62,-1-13-286,1 14 278,0 0 0,0 0 0,0 0 0,0-1 0,0 1 0,0 0-1,0 0 1,0 0 0,0-1 0,0 1 0,0 0 0,-1 0 0,1 0 0,0 0 0,0 0 0,0-1 0,0 1 0,0 0 0,0 0-1,0 0 1,0 0 0,-1 0 0,1 0 0,0-1 0,0 1 0,0 0 0,0 0 0,-1 0 0,1 0 0,0 0 0,0 0 0,0 0 0,0 0-1,-1 0 1,1 0 0,0 0 0,0 0 0,0 0 0,0 0 0,-1 0 0,1 0 0,0 0 0,0 0 0,0 0 0,0 0 0,-1 0-1,1 0 1,0 0 0,0 0 0,0 0 0,0 1 0,0-1 0,-1 0 0,1 0 0,0 0 0,0 0 0,0 0 0,0 0 0,0 0 0,0 1-1,0-1 1,-1 0 0,1 0 0,0 0 0,0 0 0,0 1 0,-2 2-25,1-1 1,-1 1-1,1 0 1,-1 0-1,1 0 0,0 0 1,0 0-1,0 0 1,0 4-1,-4 32 85,5-36-54,0-2 3,-2 15 11,1 0 0,2 28 0,-1-39 5,1 1-1,0-1 1,0 0-1,1 0 1,-1 0-1,1 0 1,0 0-1,1-1 1,-1 1-1,1 0 1,0-1-1,6 7 1,-3-4 49,1 0 1,-1-1-1,1 0 1,1 0 0,14 9-1,-17-13-20,0 0 0,0 0 0,0 0 0,0 0 0,0-1 0,0 0 0,1 0 0,-1 0 0,0-1 0,1 1 0,6-2 0,9-2 31,-1-1 1,0-1-1,0-1 1,0 0-1,27-14 1,-29 11-59,-1-1 1,0 0 0,0-1-1,-1-1 1,26-24 0,-18 8 108,-12 12-164,-8 5-39,-3 8-20,-1 4-4,0 0-28,1 0 42,1 0 74,-1 0 0,0 0 1,0 0-1,1 0 0,-1 0 1,0 0-1,0 0 0,0 1 0,0-1 1,0 1-1,-1-1 0,1 0 0,0 3 1,0-1-380,-2 3 1171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54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52 128 3072,'-10'-3'668,"7"1"-283,0 1 1,0 0-1,0 0 1,0 0-1,0 0 1,0 0-1,0 1 1,0-1-1,-12 3 3276,30-1-2105,63-8 1074,584-92-743,-566 86-2159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0:56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178 464 3328,'-1'-1'164,"1"0"0,-1 0 1,0 0-1,0 0 0,0 0 0,0 1 1,-1-1-1,1 0 0,0 1 0,0-1 0,-8-6 3277,-4 7-2171,-3 2-621,13-2-595,1 0 1,-1 0-1,0 0 1,1 1 0,-1-1-1,1 1 1,-1 0-1,1-1 1,-4 3 0,-1 1-4,0 1 1,0 1-1,0-1 1,0 1-1,1 0 1,0 0 0,0 1-1,0 0 1,1 0-1,0 0 1,1 1-1,0 0 1,0 0-1,0 0 1,1 0 0,0 0-1,1 1 1,0-1-1,0 1 1,-1 14-1,3-21-8,0 0-1,0 0 0,0-1 0,0 1 0,1 0 1,-1-1-1,0 1 0,1 0 0,-1-1 1,1 1-1,0 0 0,-1-1 0,1 1 0,0-1 1,0 1-1,0-1 0,0 1 0,0-1 1,0 0-1,0 0 0,1 1 0,-1-1 1,0 0-1,1 0 0,-1 0 0,1 0 0,-1-1 1,1 1-1,-1 0 0,1-1 0,0 1 1,-1-1-1,1 1 0,0-1 0,-1 0 1,1 1-1,0-1 0,0 0 0,1-1 0,5 1 135,-1-1 0,0 0 0,1 0-1,-1-1 1,0 0 0,0 0 0,0-1-1,7-3 1,-8 3-89,0 0 0,-1-1 0,0 1-1,1-1 1,-1 0 0,-1 0 0,1-1 0,-1 0-1,1 1 1,3-8 0,-5 8-49,-1 0 0,0 0 1,0-1-1,0 1 0,0-1 0,-1 0 0,0 1 1,0-1-1,0 0 0,0 0 0,-1 0 0,0 0 1,-1-8-1,0 2-9,1 7-46,0-1 0,0 1-1,-1 0 1,0 0 0,0-1-1,0 1 1,0 0 0,-1 0 0,1 0-1,-1 0 1,0 1 0,-4-6-1,2 3-75,-1-2-113,-1 1 0,1 0 0,-12-10-1,15 15 147,1 1-1,-1 0 0,0-1 1,0 1-1,0 0 0,-1 0 1,1 0-1,0 0 0,0 0 1,0 0-1,-1 1 0,1-1 1,0 1-1,-1-1 0,1 1 1,-1 0-1,1 0 0,0 0 1,-3 1-1,4-1 36,1 0 0,-1 1 0,0-1 0,1 0 1,-1 1-1,0-1 0,1 1 0,-1-1 0,1 1 0,-1-1 1,1 1-1,-1-1 0,1 1 0,-1-1 0,1 1 0,0 0 0,-1-1 1,1 1-1,0 0 0,-1-1 0,1 1 0,0 0 0,0-1 0,0 1 1,0 0-1,0 0 0,0-1 0,0 1 0,0 0 0,0 0 1,0-1-1,0 2 0,0 0 30,0-1 1,1 0-1,-1 1 1,0-1-1,0 0 1,1 1-1,-1-1 0,1 0 1,0 1-1,-1-1 1,1 0-1,0 0 1,-1 0-1,1 1 1,0-1-1,2 1 1,0 0 27,0-1-1,0 0 1,0 0 0,1 0 0,-1-1 0,0 1 0,0-1 0,1 0 0,-1 1 0,0-2 0,1 1 0,-1 0 0,4-2 0,9-1 88,21-6 1,-15 1-71,1-2 1,-2 0-1,1-1 1,-2 0 0,1-2-1,-2-1 1,32-27-1,0-8 138,58-72 0,-34 23-135,-52 67 34,-14 20-372,-7 11-181,-8 18-244,2-8 803,-54 189-111,21-60 64,-73 172-128,-47 69 501,143-350-348,0 1 459,-27 42-1,40-70-370,-1-1 1,1 0-1,-1 0 0,0 0 1,1 0-1,-1 0 1,0-1-1,-4 4 0,5-5-134,1 0-1,0 0 0,-1 0 0,1 1 0,-1-1 0,1 0 0,-1 0 1,1 0-1,-1 0 0,1 0 0,-1 0 0,1 0 0,-1 0 0,1 0 0,-1-1 1,1 1-1,-1 0 0,1 0 0,-1 0 0,1-1 0,-1 1 0,1 0 1,0 0-1,-1-1 0,1 1 0,-1 0 0,1-1 0,0 1 0,-1 0 1,1-1-1,0 1 0,0-1 0,-1 1 0,1 0 0,0-1 0,0 1 1,-1-1-1,1 1 0,0-1 0,0 1 0,0-1 0,0 1 0,0-1 0,-2-6-8,0 0-1,1 0 1,0 0-1,1 0 1,-1 0-1,1 0 1,1-1-1,-1 1 1,1 0-1,2-7 1,3-10-109,12-33 0,-10 37 138,0 2 0,2-1 0,0 1 0,1 1 0,1 0 0,1 0 0,0 1 0,1 1 0,0 0 0,2 1 0,-1 0 0,21-12 0,-18 14-51,0 1 1,1 1-1,0 0 0,1 1 0,0 1 0,0 2 0,0-1 1,1 2-1,0 1 0,0 1 0,35-2 0,-2 9-1100,-27-1 448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1:00.3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25 192 2080,'-2'0'114,"0"0"0,0 0 0,1-1 0,-1 1 0,0 0 0,0-1-1,0 1 1,1-1 0,-1 1 0,-5-2 1795,8 6-577,0 5-1318,-1-8 26,0 1-1,1-1 0,-1 1 0,1-1 0,0 0 0,-1 1 0,1-1 0,0 0 0,0 1 0,0-1 0,-1 0 0,2 0 0,-1 0 0,0 0 0,0 0 0,0 0 0,0 0 0,1 0 0,-1 0 0,0 0 0,2 0 0,3 2 282,1 0 1,-1 0-1,9 2 0,-5-2-63,1-1 0,-1-1-1,1 0 1,-1 0 0,1-1-1,0 0 1,-1 0 0,1-2-1,11-2 1,-15 3-159,-1 0 0,0-1 1,1 0-1,-1-1 0,0 1 1,0-1-1,0-1 0,-1 1 1,1-1-1,-1 0 0,0 0 0,0 0 1,0-1-1,0 1 0,6-10 1,-8 9-96,0 1 1,0-1 0,-1 0 0,0-1 0,0 1-1,0 0 1,0-1 0,-1 1 0,0 0 0,0-1-1,0 0 1,-1 1 0,0-1 0,0 1 0,0-1-1,-1 0 1,0 1 0,0-1 0,0 1 0,-1 0-1,0-1 1,0 1 0,0 0 0,0 0 0,-1 0-1,0 0 1,0 0 0,0 1 0,-5-6 0,6 9-40,0-1 0,0 1 1,1-1-1,-1 1 0,0 0 0,0 0 1,0 0-1,0 0 0,0 0 1,0 0-1,-1 1 0,1-1 1,0 1-1,0-1 0,0 1 1,-1 0-1,1 0 0,0 0 0,0 0 1,-4 1-1,2 0-29,-1 0 1,1 0-1,-1 1 1,1 0-1,-1-1 0,1 2 1,0-1-1,-4 3 0,-5 5 92,1 0 0,1 0 0,0 2 0,1-1 0,0 1 0,0 0 0,2 1-1,-1 0 1,2 1 0,0-1 0,0 2 0,-8 28 0,13-38 6,1 1 1,0 0-1,0-1 1,0 1 0,1 0-1,0 0 1,0-1-1,1 1 1,-1 0-1,1 0 1,1-1-1,-1 1 1,5 9-1,-5-11 34,1-1 0,0 1 0,0-1 0,0 0 0,0 0 0,1 0 0,-1 0 0,1-1 0,0 1 0,-1-1 0,1 1 1,0-1-1,1 0 0,-1 0 0,0-1 0,1 1 0,-1 0 0,1-1 0,-1 0 0,1 0 0,0 0 0,6 0 0,6 1 119,-1-2 0,1 0 0,0-1 0,0-1 0,-1 0 0,1-1 0,-1-1 0,0 0 0,22-10 0,-10 2-144,-1-1 0,0-1 0,-2-2 0,30-23 0,-44 32-32,10-10-96,1 1-1,1 1 1,34-17 0,-53 31 67,-1 0 0,1 0 0,0 0 0,-1 0 0,1 0 0,0 1 0,0-1 0,0 1 0,-1 0 0,1 0 0,0 0 1,4 1-1,-5-1 16,-1 0 1,0 1 0,0-1 0,0 1 0,1 0 0,-1-1-1,0 1 1,0 0 0,0 0 0,0 0 0,0 0 0,0 0-1,-1 0 1,1 0 0,0 0 0,0 0 0,-1 0 0,1 0-1,-1 1 1,1-1 0,-1 0 0,1 0 0,-1 1 0,0-1 0,1 0-1,-1 0 1,0 1 0,0 1 0,0 15 94,0-1 1,-2 1 0,0-1-1,-8 31 1,9-43-23,1-4-48,0 0 1,0-1 0,-1 1 0,1 0-1,0-1 1,0 1 0,0 0 0,0-1-1,0 1 1,0 0 0,0-1 0,0 1-1,0 0 1,1-1 0,-1 1 0,0 0-1,0-1 1,1 1 0,-1 0 0,0-1-1,1 1 1,0 0-6,-1-1-1,0 0 1,1 0-1,0 1 1,-1-1-1,1 0 1,-1 0 0,1 0-1,-1 0 1,1 1-1,-1-1 1,1 0-1,-1 0 1,1 0-1,0 0 1,-1 0-1,1-1 1,-1 1 0,2 0-1,3-2 50,1 0 0,-1 0 1,0-1-1,5-2 0,-9 4-55,119-73 308,-92 54-405,3-1-139,-29 20 182,1-1 0,-1 1 1,1 0-1,-1 0 1,1 0-1,0 0 0,-1 1 1,1-1-1,4 0 0,-5 1 23,-1 1-1,1-1 0,-1 0 0,1 1 1,-1-1-1,1 0 0,-1 1 0,1 0 0,-1-1 1,0 1-1,1 0 0,-1 0 0,0 0 0,0 0 1,1 0-1,-1 0 0,0 0 0,0 0 0,0 0 1,0 0-1,0 1 0,0 1 0,3 3-34,-1 0 0,-1 1 0,4 10 0,-4-9-16,1-1 80,0 1 0,0-1 0,1 0 0,0 0 0,0 0 0,1 0 0,0-1 1,6 8-1,-8-12 41,-1 1 1,1 0 0,0-1-1,1 1 1,-1-1 0,0 0-1,1 0 1,-1 0 0,1-1-1,-1 1 1,1-1 0,0 0-1,0 0 1,-1 0-1,1 0 1,0-1 0,0 1-1,4-1 1,3-2 23,-1 1-1,1-2 1,-1 1-1,0-2 1,0 1-1,0-1 1,-1-1-1,1 0 1,-1 0-1,10-7 1,-6 2 27,1-1-1,-1 0 1,-1-1-1,0 0 1,16-22-1,-22 24-71,1 0 0,-2 0 0,1-1-1,3-12 1,-3 9-24,-4 11-39,-1 0 1,0 1-1,0-1 0,0 0 1,0 0-1,-1 0 0,1 0 0,-1 0 1,0 0-1,0-1 0,0 1 1,0 0-1,0 0 0,-2-5 0,2 8 18,0 0-1,-1-1 1,1 1-1,0-1 0,-1 1 1,1 0-1,0-1 0,-1 1 1,1 0-1,-1-1 1,1 1-1,-1 0 0,1 0 1,-1 0-1,1-1 0,-1 1 1,1 0-1,-1 0 0,1 0 1,-1 0-1,1 0 1,-1 0-1,1 0 0,-1 0 1,1 0-1,-1 0 0,1 0 1,-1 0-1,1 0 1,-1 1-1,1-1 0,-1 0 1,-17 9-184,13-4 154,-1-1 0,1 1 0,-1 0 1,1 1-1,1-1 0,-1 1 0,1 0 0,0 0 1,0 0-1,-2 8 0,-6 12 30,-10 34 0,19-53 11,1 1 1,0 0-1,1-1 0,-1 1 1,2 0-1,-1 0 0,1 9 1,0-14 26,0-1 0,1 0 0,-1 0 0,0 0 1,1 0-1,0 1 0,-1-1 0,1 0 0,0 0 0,0 0 0,0 0 0,1-1 1,-1 1-1,0 0 0,1 0 0,-1-1 0,1 1 0,-1-1 0,1 1 1,0-1-1,0 0 0,-1 1 0,1-1 0,0 0 0,0 0 0,0 0 1,0-1-1,1 1 0,-1 0 0,3 0 0,4 0 62,-1-1-1,1 0 1,0 0-1,-1 0 1,1-1-1,-1-1 0,1 1 1,10-5-1,67-26 190,-81 30-273,35-15 73,-1-2-1,0-1 1,-2-2 0,-1-2 0,46-38-1,-78 58-77,32-25-397,-36 29 391,0 0-1,0 0 1,1 0-1,-1 0 1,0 0-1,0 0 1,1 0-1,-1-1 1,0 1-1,0 0 1,1 0-1,-1 0 1,0 0-1,0 0 1,1 0-1,-1 0 1,0 0-1,0 1 1,1-1-1,-1 0 1,0 0-1,0 0 1,1 0-1,-1 0 1,0 0-1,0 0 1,0 0-1,1 1 1,-1-1-1,0 0 1,0 0-1,0 0 1,0 1-1,1-1 1,-1 0-1,0 0 1,0 0-1,0 1 1,0-1-1,0 0 1,0 0-1,0 1 1,1-1-1,-1 0 1,0 0-1,0 1 1,0-1-1,0 0 1,0 1 0,1 13-218,-1-4 173,-1-1 0,-4 18 1,-1 10-139,5-26 199,0 3 13,0-1 0,3 29 0,-2-38-4,1 0-1,0-1 1,-1 1 0,2 0-1,-1-1 1,0 1 0,1-1 0,0 1-1,-1-1 1,1 0 0,1 0 0,-1 0-1,0 0 1,1 0 0,5 5-1,-5-6 30,-1 0-1,2 0 0,-1 0 0,0 0 1,0 0-1,0-1 0,1 1 0,-1-1 1,1 0-1,-1 0 0,1 0 1,0-1-1,-1 1 0,1-1 0,7 0 1,-3-2 12,1 1 0,0-1 0,-1-1 0,1 0 1,14-7-1,35-16 146,74-47 0,-111 59-196,0-1-1,0 0 1,-2-2-1,0 0 1,-1-1-1,22-28 0,-40 46-5,6-9-256,-20 15-202,-142 112-12,138-103 470,-20 22 0,34-33 1,0 1 0,0-1 0,1 1 0,0-1 0,0 1 0,0 0 0,1 0 0,-1 1 0,1-1 0,-2 10 0,4-14 4,-1 0-1,1-1 1,0 1 0,0 0 0,0 0-1,0-1 1,0 1 0,0 0-1,0 0 1,1-1 0,-1 1-1,0 0 1,0 0 0,0-1-1,1 1 1,-1 0 0,0-1-1,1 1 1,-1 0 0,1-1-1,-1 1 1,1-1 0,0 2 0,0-1 9,1-1 0,-1 1 1,0 0-1,1-1 1,-1 1-1,1-1 1,-1 1-1,0-1 0,1 0 1,-1 0-1,3 1 1,4-1 89,1-1 1,-1 0 0,13-3 0,-16 3-26,8-1-8,0-2-1,-1 0 1,1 0-1,-1-1 1,0-1-1,0 0 1,12-8-1,-6 1-38,-1 0 1,0-1-1,22-25 0,-26 25-83,33-39-298,-46 53 332,0 0 1,0-1-1,0 1 0,0 0 0,1 0 0,-1 0 0,0 0 0,0-1 0,0 1 0,0 0 0,0 0 0,0 0 0,1 0 0,-1 0 0,0-1 0,0 1 0,0 0 1,0 0-1,1 0 0,-1 0 0,0 0 0,0 0 0,0 0 0,1 0 0,-1 0 0,0 0 0,0 0 0,0 0 0,0 0 0,1 0 0,-1 0 0,0 0 1,2 6-174,-4 11 122,-5 8-49,-15 36-1,5-14-9,-41 161 207,39-130 13,-41 109 0,59-186-87,-5 14 86,0-1 0,-12 19 0,16-30-48,0 0-1,0 0 1,0-1 0,0 1-1,0 0 1,-1-1-1,1 0 1,-1 0 0,0 1-1,0-1 1,1-1-1,-1 1 1,0 0 0,-1-1-1,1 0 1,0 1-1,-4 0 1,6-2-27,-1 0 0,1 0 0,0 0 0,0 0 0,-1 0 0,1-1 0,0 1 0,-1 0 0,1-1 0,0 1 0,0 0 0,-1-1 0,1 0 0,0 1 0,0-1 0,0 0 0,0 1 0,0-1 0,0 0 0,0 0-1,0 0 1,0 0 0,0 0 0,0 0 0,1 0 0,-1 0 0,0 0 0,1-1 0,-1 1 0,1 0 0,-1 0 0,0-3 0,-1-2-24,1-1 0,0 0 0,0 0 0,0 0 0,0-9-1,2 6-53,-1-1-1,1 1 1,1 0-1,0 0 0,0 0 1,1 0-1,0 0 0,5-9 1,48-95-47,-48 99 64,2 1-1,0 0 1,0 0 0,1 1 0,19-16-1,-21 21 17,-1 0 50,1 0-1,0 1 1,1-1 0,0 2-1,21-11 1,104-42-257,-111 49 286,0-1-1,-1-1 1,27-20 0,-34 20-18,0-1 1,-1-1 0,0 0-1,-2-1 1,15-20 0,-8 7-59,-2-1 0,20-41 1,-32 58 18,0-1 1,-1 0 0,-1 0-1,4-18 1,-9 25-478,-3 11 155,-6 11 62,-1 8 216,1 0 0,1 1-1,2 1 1,-9 48 0,16-71 69,0 0 0,0-1 0,0 1 0,0-1 0,0 1 0,0 0 1,1-1-1,-1 1 0,1-1 0,0 1 0,0-1 0,0 0 0,0 1 0,2 2 0,-3-4 14,1 0 0,0 0 0,0 0 0,1 0 1,-1 0-1,0 0 0,0 0 0,0 0 0,1 0 0,-1 0 0,0-1 0,1 1 0,-1-1 0,1 1 1,-1-1-1,1 1 0,-1-1 0,0 0 0,1 0 0,0 1 0,-1-1 0,1 0 0,-1-1 1,1 1-1,1 0 0,10-4 69,-1-1 1,0 0 0,0 0 0,-1-1-1,1-1 1,12-9 0,-8 6-54,22-16 5,-23 15-113,0 1 0,0 1 0,1 0 1,24-9-1,-38 17 44,-1 1 0,0-1 0,0 1 1,0 0-1,0-1 0,0 1 0,1 0 0,-1 0 0,0 0 1,0 0-1,0 0 0,0 0 0,1 0 0,-1 0 1,0 0-1,0 1 0,0-1 0,0 0 0,1 1 1,-1-1-1,0 1 0,0-1 0,0 1 0,0 0 1,0-1-1,0 1 0,-1 0 0,1 0 0,0 0 1,0 0-1,0 0 0,-1-1 0,1 1 0,0 0 1,0 2-1,0 1-15,0 0 0,0-1 0,0 1 1,0 0-1,-1-1 0,1 1 0,-1 0 0,0 0 1,-1-1-1,1 1 0,-1 4 0,-4 12-6,-10 28 0,4-16 44,-52 144 237,-163 318 1,219-480-156,0-1 61,0 0-1,0-1 1,-1 0-1,-19 22 0,27-34-134,-1 1-1,1 0 1,-1-1-1,1 1 0,-1-1 1,1 1-1,-1-1 1,0 1-1,1-1 1,-1 1-1,0-1 0,1 0 1,-1 1-1,0-1 1,0 0-1,0 1 1,1-1-1,-1 0 0,0 0 1,0 0-1,1 0 1,-1 0-1,0 0 1,0 0-1,0 0 0,0 0 1,1 0-1,-1 0 1,0-1-1,0 1 0,1 0 1,-1-1-1,0 1 1,0 0-1,1-1 1,-1 1-1,0-1 0,1 1 1,-1-1-1,1 1 1,-2-2-1,0 0 18,1-1 0,-1 1 0,0-1-1,1 0 1,0 1 0,0-1 0,0 0 0,0 0 0,-1-5-1,1-5-11,0 1-1,0 0 1,2 0 0,2-23-1,14-44 48,-11 61-26,0 0 1,0 0-1,2 1 0,0-1 1,2 2-1,-1-1 0,2 2 1,0-1-1,1 1 0,0 1 1,2 0-1,-1 1 0,1 1 1,1 0-1,30-19 0,-14 14-39,0 2 0,1 1 0,0 2 1,1 0-1,0 3 0,50-9 0,-75 17-485,1-1-1,0 1 1,15 1 0,-22 0 131,0 0 0,0 0 0,1 1 0,-1-1 0,0 1 0,0 0 0,1-1 0,-1 1 0,0 0 0,0 0 0,0 0 0,0 1 0,0-1 1,-1 0-1,1 1 0,0-1 0,0 1 0,1 3 0,11 14-2177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1:02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0 687 2912,'38'-3'6021,"-32"2"-5724,0 0 0,-1-1-1,1 0 1,-1 0 0,1 0 0,-1-1-1,0 1 1,1-1 0,-2-1-1,8-4 1,6-9 40,-2-1 0,0-1 1,0 0-1,24-41 0,40-94 117,-56 105-173,83-175 82,-105 220-358,15-41 161,-16 43-201,0-1 1,-1 1 0,1 0 0,-1-1 0,1 1 0,-1-1 0,0 1 0,0-1-1,0 1 1,-1-1 0,1 1 0,0-1 0,-1 1 0,-1-4 0,2 6 12,-1-1 0,1 1 0,0-1 1,-1 1-1,1 0 0,-1-1 0,1 1 1,-1 0-1,0-1 0,1 1 1,-1 0-1,1 0 0,-1 0 0,1-1 1,-1 1-1,0 0 0,1 0 0,-1 0 1,0 0-1,1 0 0,-1 0 1,1 0-1,-1 0 0,0 0 0,1 1 1,-1-1-1,1 0 0,-1 0 0,0 0 1,1 1-1,-1-1 0,1 0 0,-1 1 1,-1 0-67,-1 0 50,-1 1 0,1 0 0,0-1 0,0 1 0,0 1 0,0-1 0,0 0 0,1 1 0,-1-1 0,1 1 0,-4 4 0,-1 5 23,-13 23 1,8-9 59,2 1 1,-14 50 0,-4 63 259,15-35 137,12-95-344,1 1 0,1 0 0,-1-1 0,2 1 0,-1-1 1,1 1-1,7 17 0,-7-24-31,0 1 0,0-1 0,1 0 0,0 1 0,0-1 0,0-1 0,0 1 0,1 0 0,-1-1-1,1 1 1,0-1 0,0 0 0,0-1 0,0 1 0,1-1 0,-1 1 0,1-1 0,0-1 0,-1 1 0,1-1 0,0 1 0,0-1 0,0-1 0,0 1 0,0-1 0,5 0 0,10-1 107,0 0 1,0-2-1,-1 0 1,1-1-1,-1-1 1,0-1-1,0-1 1,32-16-1,-36 15-254,0-1 0,-1 0 0,0-1-1,0 0 1,-1-1 0,-1-1 0,0 0-1,0 0 1,-2-2 0,13-18 0,-32 47-402,-24 25 0,24-31 479,1 1 0,0 0 0,0 0 0,1 1 0,-11 22 0,17-30 26,0 0 0,0 0 0,0 0 0,1 0 0,-1 0 0,1 1 0,0-1 0,0 0 0,0 0 0,0 0 0,1 0 0,-1 0 0,1 1 0,0-1 0,0 0 0,0 0 0,0 0 0,0-1 0,1 1 0,-1 0 0,1 0 0,0-1 0,0 1 0,0-1 0,3 4 0,-2-4 55,-1 0 0,1 0 0,0 1 0,0-2 0,0 1 0,0 0 0,0-1-1,0 1 1,0-1 0,0 0 0,1 0 0,-1 0 0,0 0 0,1-1 0,-1 1 0,1-1-1,-1 0 1,1 0 0,-1 0 0,1-1 0,-1 1 0,6-2 0,-4 0-54,0 0 0,0 0 0,0-1 1,0 1-1,-1-1 0,1 0 0,-1 0 1,0-1-1,0 1 0,0-1 0,0 0 1,-1 0-1,0 0 0,1-1 0,-1 1 1,-1-1-1,1 1 0,-1-1 0,0 0 1,0 0-1,0 0 0,-1 0 0,1-1 1,-1 1-1,-1 0 0,1-1 0,-1 1 1,0 0-1,0-1 0,0 1 0,-1 0 0,-1-6 1,1 8-73,1 0-1,-1 0 1,0 0 0,0 1 0,0-1-1,-1 0 1,1 1 0,-1-1 0,1 1-1,-1-1 1,0 1 0,0 0 0,-3-3 0,4 5 29,1-1 1,-2 1 0,1-1-1,0 0 1,0 1 0,0-1 0,0 1-1,0 0 1,0-1 0,0 1 0,-1 0-1,1 0 1,0 0 0,0 0 0,0 0-1,-1 0 1,1 0 0,0 0 0,0 0-1,0 1 1,0-1 0,0 0 0,-1 1-1,1-1 1,0 1 0,0-1 0,0 1-1,0 0 1,0-1 0,0 1 0,0 0-1,1 0 1,-2 1 0,1-1 6,-1 0 0,1 0 0,0 0 0,0 0 0,0 1 0,0-1 0,0 0 0,1 1 0,-1-1 1,0 1-1,1-1 0,-1 1 0,1-1 0,-1 1 0,1-1 0,0 1 0,-1-1 0,1 1 0,0 0 0,0-1 0,0 1 0,0-1 1,1 1-1,-1 0 0,0-1 0,1 1 0,-1-1 0,1 1 0,-1-1 0,1 1 0,0-1 0,-1 0 0,1 1 0,0-1 0,2 3 1,-1-2 61,1 1 1,-1-1 0,0 0 0,1 0 0,-1 0-1,1 0 1,0 0 0,-1 0 0,1-1 0,0 0-1,0 1 1,0-1 0,0 0 0,1 0 0,-1-1-1,0 1 1,4 0 0,0-2 61,0 0 1,0 0-1,0 0 1,0-1-1,0 0 0,-1 0 1,11-5-1,3-3 113,22-15 0,14-14-26,-3-2 1,91-90-1,5-30-365,-149 161 161,0 0 1,0 0-1,0 0 0,0 0 0,0 0 0,0 0 0,0 0 0,0 0 0,0 0 1,1-1-1,-1 1 0,0 0 0,0 0 0,0 0 0,0 0 0,0 0 0,0 0 1,0 0-1,0 0 0,0 0 0,0 0 0,1 0 0,-1 0 0,0 0 0,0 0 0,0 0 1,0 0-1,0 0 0,0 0 0,0 0 0,0 1 0,0-1 0,0 0 0,0 0 1,1 0-1,-1 0 0,0 0 0,0 0 0,0 0 0,0 0 0,0 0 0,0 0 1,0 0-1,0 0 0,0 0 0,0 0 0,0 1 0,0-1 0,0 0 0,0 0 0,0 0 1,0 0-1,0 0 0,0 0 0,0 0 0,0 0 0,0 0 0,2 10-140,-2 13 40,-5 17 126,0-1-1,-3 1 1,-1-1-1,-2 0 1,-2-1-1,-31 66 1,39-94 41,-1 0 1,0-1-1,-1 0 0,-11 13 0,14-19 0,1 0 0,-1 1 0,1-1 0,-1 0-1,0-1 1,0 1 0,0-1 0,0 0-1,-1 0 1,1 0 0,-1 0 0,-7 1 0,10-3-56,0 1 0,0-1 0,0 0 0,0 0 1,-1 0-1,1-1 0,0 1 0,0 0 0,0-1 1,0 1-1,0-1 0,0 0 0,0 0 0,0 1 0,0-1 1,0-1-1,0 1 0,0 0 0,0 0 0,1-1 1,-1 1-1,1-1 0,-1 1 0,-2-4 0,4 4-15,0 1-1,0 0 1,0 0-1,0 0 1,0 0-1,0 0 0,0 0 1,0 0-1,0 0 1,0-1-1,0 1 1,0 0-1,0 0 0,0 0 1,0 0-1,0 0 1,0 0-1,0 0 1,0-1-1,0 1 0,0 0 1,0 0-1,0 0 1,0 0-1,0 0 1,0 0-1,0 0 1,0-1-1,0 1 0,0 0 1,0 0-1,0 0 1,1 0-1,-1 0 1,0 0-1,0 0 0,0 0 1,0 0-1,0 0 1,0 0-1,0 0 1,0-1-1,1 1 1,-1 0-1,0 0 0,0 0 1,0 0-1,0 0 1,0 0-1,1 0 1,10-1-211,16 3 135,-25-2 72,45 5 43,0-2 0,87-7 1,-124 3 15,-1-1 1,0 0 0,0 0 0,0-1 0,-1 0-1,1-1 1,-1 0 0,1 0 0,-1-1-1,-1 0 1,1 0 0,-1-1 0,0 0-1,0 0 1,9-11 0,-3 0-39,0-1-1,-2 0 1,0-1 0,0 0 0,10-29-1,15-54 67,-18 48-228,-12 34-21,-2 6-335,-4 25 150,-46 235 65,36-200 286,0-3 134,-18 43 1,28-85-87,-1 0 0,1 0 0,-1 1-1,1-1 1,-1 0 0,1 0 0,-1 0 0,0 0 0,0 0 0,1 0 0,-1 0 0,0 0 0,0 0 0,0 0 0,-1 0 0,1 0-24,0-1 1,0 0-1,0 0 0,0 0 1,0 0-1,0 0 1,0 0-1,1 0 0,-1 0 1,0 0-1,0 0 1,0 0-1,0-1 0,0 1 1,0 0-1,1-1 1,-1 1-1,0 0 0,0-1 1,0 1-1,1-1 0,-1 0 1,0 1-1,-1-2 1,-1-1-9,-1-1-1,1 1 1,0-1 0,0 1 0,0-1 0,1 0 0,-1 0 0,1 0-1,0 0 1,0-1 0,0 1 0,1-1 0,-2-7 0,3 12-22,0-1-1,1 0 1,-1 1 0,1-1 0,-1 1 0,0-1 0,1 1 0,0-1 0,-1 1 0,1-1 0,-1 1 0,1 0 0,-1-1-1,1 1 1,0 0 0,-1-1 0,1 1 0,0 0 0,-1 0 0,1 0 0,0 0 0,0-1 0,-1 1 0,2 0-1,17-1 20,94 8 23,-1 0 165,71-15-2288,-155 5 645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1:06.6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98 725 4160,'1'-8'3976,"-2"8"-3895,1 0 0,0 0 0,0 0 0,0 0 0,-1 0 1,1-1-1,0 1 0,0 0 0,0 0 0,-1 0 0,1 0 0,0 0 0,0 0 1,-1 0-1,1 0 0,0 0 0,0 1 0,0-1 0,-1 0 0,19-17 571,-8 9 79,1-5-417,0-1 0,-1 0-1,-1-1 1,0 0 0,-1 0 0,0-1 0,6-19-1,30-121 55,-25 77 39,44-104 431,-32 102-1004,-27 77-651,-5 9 497,-2 9 172,-6 29 103,-6 64 1,9-53 74,-88 376 381,87-403-395,-23 87 424,-77 187 0,104-292-419,-26 48 658,27-54-556,0 1 0,0 0 0,-1-1 0,0 0 0,1 1 0,-1-1 0,-1 0 0,1-1 0,0 1 0,-1 0 0,-4 2 0,7-5-102,1 0 0,-1 1 0,1-1 0,0 0 0,-1 0 0,1 0 0,-1 0 0,1 1 0,-1-1 0,1 0 0,-1 0 1,1 0-1,-1 0 0,1 0 0,-1 0 0,1 0 0,-1-1 0,1 1 0,-1 0 0,1 0 0,-1 0 0,1 0 0,-1-1 0,1 1 0,0 0 0,-1 0 0,1-1 1,-1 1-1,0-1 7,0 0 1,1 0 0,-1 0 0,1 0-1,-1-1 1,1 1 0,0 0 0,-1 0 0,1 0-1,0 0 1,-1-2 0,1-4-1,0 0-1,0 0 1,2-7 0,-2 14-29,4-28-97,2 1 0,1 0-1,1 0 1,17-38-1,-8 30-46,0 1 0,40-56-1,-40 67 101,1 1 0,1 1-1,0 0 1,2 2 0,35-27-1,-2 10 12,70-35-1,-82 48 88,-17 8-66,51-20 0,-7 1 109,-68 34-100,-1 0 4,0 0 0,0 1-1,0-1 1,0 0 0,1 0-1,-1 0 1,0 0-1,0-1 1,0 1 0,0 0-1,1 0 1,-1 0 0,0 0-1,0 0 1,0 0 0,0 0-1,1 0 1,-1 0-1,0 0 1,0 0 0,0 0-1,0-1 1,0 1 0,1 0-1,-1 0 1,0 0 0,0 0-1,0 0 1,0-1-1,0 1 1,0 0 0,0 0-1,0 0 1,0 0 0,0 0-1,0-1 1,0 1-1,0 0 1,0 0 0,0 0-1,0 0 1,0-1 0,0 1-1,0 0 1,0 0 0,0 0-1,0-1 1,0 1-1,1-2-67,-7 4 35,5-2 39,-1 1 0,1 0 0,0 0 0,0 0 0,-1-1 0,1 1 0,0 0 0,0 0 0,0 1 0,0-1 0,0 0 0,0 0 0,0 0 0,0 2 0,-6 6 0,-7 6-49,2-1 1,0 2-1,0 0 0,-8 17 1,17-28 71,0 1 1,1 0-1,0 0 0,0 0 1,0 0-1,1 0 1,0 0-1,-1 8 0,2-12-10,0-1 0,0 1 0,1-1 0,-1 1 0,0-1-1,0 0 1,1 1 0,-1-1 0,1 1 0,0-1-1,-1 0 1,1 1 0,0-1 0,0 0 0,0 0-1,1 2 1,-1-2 24,1 0-1,0 0 1,-1 0-1,1 0 1,0 0-1,0 0 1,0-1-1,0 1 1,-1 0-1,1-1 0,0 0 1,0 1-1,0-1 1,0 0-1,3 0 1,6 0 55,0-1 1,0 0-1,0 0 1,0-1-1,0-1 1,0 0-1,0 0 1,-1-1-1,0 0 1,0-1-1,0 0 1,0-1-1,-1 0 1,17-14-1,-5 1-125,-2-1 1,0-2-1,29-43 0,-47 63 31,10-13-366,-6 13 51,-3 9 10,-5 42 169,1-38 144,1 0 1,1 0-1,-1 0 1,2-1-1,-1 1 1,2 0-1,2 15 1,-3-23 26,0-1 0,0 0 0,0 1-1,0-1 1,0 0 0,0 0 0,1 1 0,-1-1 0,1 0 0,1 2 0,-2-3-3,0-1 1,0 1 0,1 0-1,-1-1 1,0 1 0,0-1-1,0 1 1,0-1 0,0 0-1,1 1 1,-1-1-1,0 0 1,0 0 0,1 0-1,-1 0 1,0 0 0,0 0-1,1 0 1,-1-1 0,0 1-1,0 0 1,1 0-1,-1-1 1,1 0 0,8-4 86,0 0 0,0 0-1,13-10 1,8-6-150,95-45 0,-123 64-9,0 1 1,0-1-1,0 1 0,0 0 1,0 0-1,0 0 0,0 1 1,6-1-1,-8 1 17,0 0 1,0 0-1,0 0 0,0 0 0,0 0 0,0 0 0,0 1 1,0-1-1,0 0 0,0 1 0,0-1 0,0 1 1,0-1-1,0 1 0,-1 0 0,1-1 0,0 1 0,0 0 1,-1-1-1,1 1 0,0 0 0,-1 0 0,1 0 1,0 0-1,-1 0 0,1 0 0,-1 0 0,0 0 1,1 1-1,0 1 26,0 0-1,0 1 1,-1-1 0,1 0 0,-1 1 0,0-1 0,0 1-1,0-1 1,0 1 0,-1-1 0,0 5 0,-2 3 17,-1-1 1,-5 12-1,6-16 53,1 0 0,-1 1 0,1-1 0,0 0-1,1 1 1,-2 12 0,28-33 654,59-29-473,33-17-415,-103 51 86,-9 5 32,1 0 1,-1 1-1,1-1 0,0 1 0,0 1 0,0-1 1,0 1-1,0 0 0,8-1 0,-13 3 31,0 0 0,1 1 0,-1-1 0,0 0 0,0 1 0,0-1 0,0 1 0,0-1 0,0 1-1,0-1 1,0 1 0,0 0 0,0 0 0,0-1 0,0 1 0,0 0 0,-1 0 0,1 0 0,0 0 0,-1 0-1,1 0 1,0 0 0,-1 0 0,1 0 0,-1 0 0,0 0 0,1 0 0,-1 1 0,0 1 0,2 3-4,-1 1 1,-1 0 0,1 9-1,-1-7-24,0-1 0,-1 0 0,0 1-1,-3 9 1,4-16 52,-1-2-5,1 1 0,0 0 0,0-1 0,0 1 0,-1-1 0,1 1-1,0 0 1,0 0 0,0-1 0,0 1 0,0 0 0,0-1 0,0 1 0,0 0 0,1-1 0,-1 1 0,0 0 0,0-1 0,1 2 0,0-1 426,18-5-37,6-3-389,-19 5-26,1 0 1,-1 0 0,0 0 0,0 0 0,9-6-1,61-34 213,13-6-241,-2 1 70,73-50-86,-150 90 13,9-6 66,-19 13-34,1-1 1,0 1-1,0-1 0,0 1 1,0-1-1,0 1 0,0 0 0,0 0 1,0-1-1,0 1 0,0 0 1,0 0-1,0 0 0,0 0 0,2 0 1,-2 1 0,0-1 0,-1 1 1,1-1-1,0 1 0,-1-1 1,1 1-1,-1 0 0,1-1 1,-1 1-1,1 0 0,-1 0 1,1-1-1,-1 1 0,0 0 1,1 0-1,-1-1 0,0 1 1,0 0-1,1 0 0,-1 0 1,0 0-1,0 1 0,0 24-155,0-19 212,-8 38 62,8-43-97,0-1-1,0 1 1,0 0-1,0 0 1,0 0-1,-1 0 1,1 0-1,0 0 1,-1 0-1,0-1 1,1 1-1,-1 0 1,0 0-1,0-1 1,0 1-1,0 0 1,0-1-1,0 1 1,-1-1-1,1 1 1,-2 0-1,-1 1 14,0 0-1,0-1 1,-1 1-1,1-1 1,-1 0 0,0-1-1,1 1 1,-8 1-1,-12 4 36,13-3-71,-31 13-163,38-15 164,1 0 1,0-1 0,0 1-1,0 0 1,0 1-1,1-1 1,-1 0 0,1 1-1,-5 4 1,7-6 9,-1 0-1,1-1 1,-1 1 0,1 0 0,-1 0-1,1 0 1,0 0 0,-1 0 0,1-1-1,0 1 1,0 0 0,0 0-1,0 0 1,-1 0 0,1 0 0,0 0-1,1 0 1,-1 0 0,0 0-1,0 0 1,0-1 0,1 1 0,-1 0-1,0 0 1,1 0 0,-1 0 0,0-1-1,1 1 1,-1 0 0,1 0-1,0-1 1,-1 1 0,1 0 0,0-1-1,-1 1 1,1 0 0,0-1-1,-1 1 1,1-1 0,0 1 0,0-1-1,0 0 1,0 1 0,1-1 0,4 3 47,0-1 0,1 0 1,-1-1-1,12 2 1,1-1 36,-1 0 1,1-1 0,0-1-1,-1-1 1,1-1 0,0 0-1,-1-1 1,0-1-1,0-1 1,0-1 0,0 0-1,29-16 1,-37 15-84,-1 0 0,0 0-1,-1-1 1,0 0 0,9-11 0,-5 6 84,2-4-50,-1 0-1,0-1 0,11-21 0,28-64 70,-15 30-23,-14 28-48,53-89-49,-60 110-130,22-45-1,-33 62 99,-1-1-346,-13 11 56,0 8 264,1 0 0,0 0 0,1 1 0,-8 18 0,-19 55 9,19-42 34,2 0 0,3 0 0,1 1 1,2 0-1,-2 71 0,9-108 64,0-1-1,1 0 1,-1 0 0,1 0 0,1 0-1,-1 0 1,1 0 0,2 6-1,-3-10 0,1 0 0,-1 0-1,0 0 1,1 1 0,-1-2-1,1 1 1,-1 0-1,1 0 1,0 0 0,0-1-1,0 1 1,0-1 0,0 0-1,0 0 1,0 1 0,1-1-1,-1 0 1,0-1-1,1 1 1,-1 0 0,1-1-1,-1 1 1,3-1 0,1 0 6,1 0 1,-1-1-1,0 1 1,0-1-1,0-1 1,1 1-1,10-6 0,-7 4-4,9-4 8,0-2-1,0 0 1,0-1-1,-1 0 1,22-19-1,-2-1-68,40-42 0,-73 66-39,-4 4 45,0 1 0,0 0 0,-1 0 0,1 0 0,0 0-1,0 0 1,0 0 0,0 0 0,1 0 0,-1 0 0,0 0 0,0 1-1,0-1 1,1 0 0,-1 1 0,0-1 0,1 1 0,-1-1 0,1 1-1,-1 0 1,0 0 0,2-1 0,-2 2 7,0-1 0,-1 1-1,1-1 1,0 1 0,-1 0 0,1-1-1,-1 1 1,1 0 0,-1-1 0,1 1-1,-1 0 1,1-1 0,-1 1 0,0 0-1,1 0 1,-1-1 0,0 1 0,0 0-1,0 0 1,0 0 0,0 0 0,0-1-1,0 1 1,0 0 0,0 2 0,-2 28-101,0-20 103,-2 23 4,3-26 39,-1 1 1,2-1 0,-1 1-1,1 0 1,0-1 0,1 1 0,1 8-1,-2-15-8,1 0 0,-1-1-1,1 1 1,0-1-1,-1 1 1,1-1 0,0 1-1,0-1 1,0 1-1,0-1 1,0 0 0,0 1-1,0-1 1,1 0-1,-1 0 1,0 0 0,1 0-1,-1 0 1,0 0-1,3 0 1,-2 0-3,0-1 1,0 1-1,1-1 1,-1 0-1,0 0 0,0 0 1,1 0-1,-1 0 1,0 0-1,0-1 0,1 1 1,-1-1-1,2 0 1,5-2 18,-1-1 1,-1 0 0,1 0-1,-1-1 1,1 0 0,9-9-1,5-6-160,-2-1-1,25-31 1,-63 94-271,15-37 371,1 0 0,0 0 0,-1 1 0,2-1-1,-1 1 1,1 0 0,0-1 0,0 1 0,0 9 0,1-13 35,0 0 1,1 0 0,-1 0 0,1 0 0,-1 0 0,1 0-1,0 0 1,0 0 0,0 0 0,0 0 0,0 0 0,0 0-1,0-1 1,1 1 0,-1 0 0,1-1 0,-1 1 0,1-1-1,-1 1 1,1-1 0,0 0 0,0 0 0,0 0 0,0 0-1,0 0 1,0 0 0,0-1 0,2 2 0,1-1 26,0 0 0,0-1 0,0 1 1,0-1-1,1 0 0,-1 0 0,0-1 1,0 1-1,0-1 0,7-2 0,-1 0 48,0-1-1,0 0 1,14-8-1,-9 4-19,0-2-1,-1 0 1,18-15-1,-28 20-63,1 0 1,-1 0-1,-1 0 1,1-1-1,-1 0 0,0 0 1,0 0-1,0 0 1,-1 0-1,5-14 0,-7 19-12,-1-1-1,0 0 0,1 1 0,-1-1 1,0 0-1,0 1 0,0-1 0,0 0 1,0 1-1,0-1 0,0 0 0,-1 0 1,1 1-1,0-1 0,-1 1 1,0-1-1,1 0 0,-1 1 0,0-1 1,-1-1-1,0 1-7,0 0 1,0 0 0,-1 0-1,1 0 1,0 0 0,-1 1-1,1-1 1,-1 1 0,1 0-1,-1 0 1,-3-1 0,-6-1-34,0 0 0,0 2 0,0-1 0,-21 1 0,26 2-6,-11 0 254,18-1-192,0 0 1,0 0-1,0 0 0,1-1 1,-1 1-1,0 0 1,0 0-1,0 0 1,0 0-1,0 0 1,1 0-1,-1 0 1,0 0-1,0-1 1,0 1-1,0 0 1,0 0-1,0 0 1,1 0-1,-1 0 1,0-1-1,0 1 1,0 0-1,0 0 1,0 0-1,0 0 0,0-1 1,0 1-1,0 0 1,0 0-1,0 0 1,0-1-1,0 1 1,0 0-1,0 0 1,0 0-1,0 0 1,0-1-1,0 1 1,0 0-1,0 0 1,0 0-1,0 0 1,0-1-1,-1 1 1,1 0-1,0 0 1,0 0-1,0 0 0,0 0 1,0-1-1,0 1 1,-1 0-1,1 0 1,0 0-1,0 0 1,0 0-1,0 0 1,-1 0-1,1 0 1,0 0-1,0-1 1,0 1-1,0 0 1,-1 0-1,1 0 1,0 0-1,0 0 1,-1 0-1,6-3-40,0-1-1,0 1 1,0 0 0,1 0 0,-1 0-1,1 1 1,0 0 0,9-2 0,9-5 21,7-3-12,47-11 0,-68 20 8,1 1 1,1 1 0,-1 0 0,0 0-1,0 1 1,0 0 0,0 1 0,14 3-1,-22-3 15,0-1 0,-1 1 0,1 0 0,0 1 0,0-1 0,-1 0 0,1 1 0,-1 0 0,1-1 0,-1 1 0,0 0 0,0 0 0,0 0 0,0 0 0,0 1 0,0-1 0,0 1 0,-1-1 0,1 1 0,-1-1 0,0 1 0,0 0 0,0 0 0,1 3 0,-1 2 16,1 0 1,-1 0-1,-1 1 1,1-1-1,-1 0 1,-1 0-1,-1 9 0,3 8-34,-1-24 43,0-1 0,0 0 1,0 0-1,1 1 0,-1-1 0,0 0 0,0 0 1,0 0-1,1 0 0,-1 1 0,0-1 0,0 0 0,1 0 1,-1 0-1,0 0 0,0 0 0,1 0 0,-1 1 1,0-1-1,0 0 0,1 0 0,-1 0 0,0 0 1,1 0-1,-1 0 0,0 0 0,0 0 0,1 0 0,-1 0 1,0-1-1,1 1 0,-1 0 0,0 0 0,0 0 1,1 0-1,-1 0 0,0-1 0,15-4 100,-11 2-99,8-3-287,-12 6 260,0 1 0,1 0 0,-1-1 1,0 1-1,0-1 0,0 1 0,0 0 0,0-1 1,0 1-1,-1-1 0,1 1 0,0 0 0,0-1 0,0 1 1,0-1-1,-1 1 0,1-1 0,0 1 0,-1-1 1,1 1-1,-1 0 0,-7 16 3,-2-1 1,1-1-1,-2 0 0,-13 15 1,19-24 3,-9 7 139,12-11 10,9-8 50,4-4-120,0-1 0,-1 0 0,0 0 0,13-23 0,-12 20-60,26-46-23,-28 43-44,1 0 1,1 1 0,1 0 0,0 0 0,16-14-1,-27 29 34,-1 0 0,1 1-1,-1-1 1,1 1 0,0-1 0,-1 0-1,1 1 1,-1 0 0,1-1 0,0 1-1,0-1 1,-1 1 0,1 0-1,0-1 1,0 1 0,0 0 0,-1 0-1,1 0 1,0 0 0,0 0 0,0 0-1,-1 0 1,1 0 0,0 0-1,0 0 1,0 0 0,-1 0 0,1 0-1,0 1 1,0-1 0,0 0 0,-1 1-1,1-1 1,0 1 0,-1-1-1,1 1 1,0-1 0,-1 1 0,1-1-1,-1 1 1,2 0 0,1 4-10,-1-1 1,1 1 0,-1-1-1,0 1 1,3 8 0,-1-1 23,-2-9 6,10 27 89,26 46 1,-32-68-76,-1 0 0,1 0 1,0-1-1,0 1 0,1-1 0,0 0 0,1-1 0,-1 0 0,17 10 1,-21-15-100,0 1 1,0-1-1,0 0 1,0 0 0,0 0-1,0 0 1,0-1-1,0 1 1,1-1-1,-1 0 1,4 0 0,-4 0-342,0-1 0,0 1 0,0-1 0,-1 0 0,1 0 0,0 0 1,4-2-1,6-4-1285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1:07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0 6048,'-18'4'2752,"23"-4"-2400,0 0-96,3 0-224,5 0 320,11 0-160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1:07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4 200 7456,'-4'-20'3392,"18"0"-2944,7 4 1312,6 9-1056,41-18 224,8 10-576,19-5 64,0 4-256,13-4 64,-10 3-128,20 2-1536,-15 7 768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1:35.18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1050 91 2720,'2'-3'1726,"-2"3"-1609,1-1 0,-1 1 0,1-1 1,-1 1-1,1-1 0,-1 1 0,1-1 1,-1 1-1,0-1 0,1 0 0,-1 1 1,0-1-1,0 1 0,1-1 0,-1 0 1,0 1-1,0-1 0,0 0 1,0 1-1,0-1 0,0 0 0,0 0 1,0 1-1,0-1 0,0 0 0,0 1 1,-1-1-1,1 0 0,0 1 0,0-1 1,-1 1-1,1-1 0,0 0 0,-1 1 1,1-1-1,-1 1 0,1-1 1,0 1-1,-1-1 0,1 1 0,-1-1 1,0 1-1,1 0 0,-2-1 0,-11-19 630,6 14-672,0 2 1,0-1-1,0 1 0,-1 0 1,0 1-1,0 0 0,0 0 1,0 1-1,0-1 0,0 2 1,-1-1-1,1 1 0,0 1 1,-1 0-1,-12 1 0,-14 1 144,23-2-153,0 1 0,-22 4-1,24-2-31,5-2 11,1 0 0,0 0 0,0 1 0,0 0 0,-7 3 0,-13 6 386,18-9-390,0 1 0,1-1 0,-1 1-1,-7 6 1,6-2-2,-1 1-1,2 0 1,-1 0 0,1 1 0,-9 18 0,-2 1 91,12-20-91,1-1 1,1 1 0,-1 0-1,1 0 1,1 0 0,-1 0 0,1 1-1,-1 15 1,6 20 472,-3-39-452,0 0 0,0 0 0,0 0-1,-1-1 1,1 1 0,-1 0 0,-1 0 0,1 0 0,-1 0 0,0-1 0,0 1 0,-2 4 0,-12 22 289,14-25-268,-1-1 1,0 1-1,0-1 0,0 1 1,-7 7-1,5-8-41,0-1 0,1 0 0,-1 0-1,-7 3 1,-6 6 65,12-9-37,-1 0-1,0-1 1,0 0 0,-12 5 0,2-2 89,-13 5 15,-2-2 0,1-1 0,-1-2 0,-42 4 0,45-6-147,12-2 67,1 0-1,-1-1 0,0-1 1,1 0-1,-1-2 1,-32-6-1,45 7-51,0 0-1,0 0 0,0-1 1,0 0-1,1 1 1,-1-1-1,1-1 0,-1 1 1,1-1-1,0 1 1,0-1-1,0 0 0,0 0 1,-5-7-1,7 8-56,0 0-1,0 0 1,0 0 0,0 0-1,0 0 1,1-1-1,-1 1 1,0 0 0,1-1-1,0 1 1,0 0-1,0-1 1,0 1 0,0 0-1,0-1 1,0 1-1,1 0 1,-1-1 0,1 1-1,0 0 1,-1 0-1,1-1 1,0 1 0,0 0-1,3-3 1,1-2-74,0 0 0,1 1 1,-1 0-1,1 0 0,1 1 1,-1-1-1,1 1 0,0 1 0,0-1 1,15-5-1,4-1-26,52-13-1,-54 18-36,-2 0 103,1 1 1,-1 2-1,46-2 0,-59 5 46,0 1 0,-1 0-1,1 1 1,0 0-1,-1 0 1,1 1-1,7 4 1,5 3 0,29 18 0,-42-24 35,-1 1-1,1 0 1,-1 0 0,-1 1-1,1 0 1,-1 0 0,0 1-1,7 8 1,-6-5 54,8 16 216,2 2-82,-1-2-10,-10-14-37,0 0 0,1 0 0,1 0 0,11 13 0,-15-20-86,1 0 0,0 0 1,0-1-1,0 1 0,1-1 0,0 0 1,0-1-1,0 1 0,0-1 0,11 4 0,-5-3 4,0-1 0,1 0-1,0-1 1,-1 0 0,1 0-1,0-2 1,16 0 0,-20-1-90,89-10 262,-88 10-300,-1-1 0,0-1 0,0 0 0,0 0 0,0-1 0,-1 0 0,1 0 0,9-7 0,-14 8-721,0-1-1,-1 1 1,1-1-1,4-5 1,0 0-1288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1:39.20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230 204 2976,'1'0'110,"-1"0"-1,0 0 1,1-1 0,-1 1-1,0 0 1,0 0 0,1 0-1,-1-1 1,0 1 0,1 0-1,-1 0 1,0 0 0,1 0 0,-1 0-1,1 0 1,-1 0 0,0 0-1,1-1 1,-1 1 0,0 0-1,1 1 1,-1-1 0,0 0-1,1 0 1,-1 0 0,1 0-1,-1 0 1,0 0 0,1 0 0,-1 0-1,0 1 1,1-1 0,-1 0-1,0 0 1,0 1 0,1-1-1,-1 0 1,1 2-27,0-1 0,-1 0 0,1 1 0,-1-1 0,0 0 0,1 1 0,-1-1 0,0 1 0,0-1 0,0 2 0,-2 33 324,-1-23-200,0-1 0,0 0 0,-1 0 0,-1 0 0,0-1 0,0 0 0,-1 0 0,-1 0 0,0 0 0,0-1 0,-1-1 0,0 1 0,-1-1 0,0 0 1,0-1-1,-14 9 0,18-13-94,0-1 0,0 0 0,-1 0-1,0-1 1,1 0 0,-12 4 0,15-6-75,0 1-1,0-1 1,0 0-1,1 0 1,-1 0-1,0 0 1,0 0-1,0 0 1,1 0-1,-1-1 1,0 1-1,0 0 1,1-1-1,-1 0 0,0 1 1,0-1-1,1 0 1,-1 0-1,1 0 1,-1 0-1,1 0 1,-1 0-1,1-1 1,0 1-1,0 0 1,-1-1-1,0-1 1,-1-3 3,0 1 0,0-1 0,1 0 0,0 0 0,0 0 0,-2-11 0,-2-41 25,5 48-62,0-4-15,1-1 0,0 1-1,1 0 1,0 0 0,1 0 0,1 1 0,5-17 0,-5 20-44,1 1 0,0 0 0,0 0 1,1 1-1,0-1 0,1 1 0,0 0 0,0 0 1,0 1-1,1 0 0,8-7 0,0 3-49,0 0-1,0 1 0,1 1 0,1 0 1,-1 2-1,27-9 0,-29 11 72,0 1-1,0 1 1,0 1-1,1 0 1,-1 1-1,1 0 1,-1 1-1,26 4 1,-28-2 35,1 0 0,-1 1 0,1 0 1,-1 1-1,18 9 0,-27-11 22,1 0 0,-1 0 1,1 1-1,-1-1 0,0 1 0,0 0 1,0 0-1,0 0 0,0 0 0,-1 0 1,1 1-1,-1-1 0,0 1 0,0 0 1,0 0-1,-1 0 0,1-1 1,-1 1-1,0 1 0,1 5 0,0 12 182,-1-1 0,-1 1 0,-5 39-1,-19 63 210,-19 31-110,33-126-237,-1 0-1,-2-1 1,-19 31 0,19-35 21,10-16-33,-1-1 0,-1 1 1,1-1-1,-1 0 0,-11 11 0,12-14-44,0-1 74,0 1 0,0 0 0,0 0 0,0 0 0,-3 5 0,3-5 901,4-8-130,5-12-269,32-57-193,18-72-570,-15 39 30,-25 70 53,1 2 0,2-1 0,1 2 0,2 1 0,1 0 0,1 2 0,52-52 0,-52 62-156,0 1 0,1 2 0,46-26 0,-64 40 204,-1 1 1,1-1-1,0 1 1,-1 0-1,1 1 1,0 0-1,11-2 1,-15 3 41,1 0 1,-1 0 0,0 0-1,1 0 1,-1 0 0,0 0-1,0 1 1,1-1 0,-1 1-1,0-1 1,0 1 0,0 0-1,1 0 1,-1 0 0,0 0-1,0 1 1,-1-1 0,1 0-1,0 1 1,0-1 0,-1 1-1,3 2 1,-2-1 4,0 0 0,-1 0 0,1 0 0,-1 0 0,0 0 0,0 0 0,0 0 0,0 0 0,0 0 0,-1 1 0,0-1 0,1 4-1,-2-1-4,1 0-1,-1 1 0,-1-1 0,1 0 0,-4 8 1,-20 47-3,5-13 201,-2 8-28,-25 105 0,40-126-193,-2 7 194,-3 45-1,11-74-154,0 0-1,1 0 1,1 1 0,0-1 0,1 0-1,0 0 1,8 22 0,-8-29 30,1 0 0,0-1 0,0 1 0,0-1 0,0 1 0,1-1 0,0 0 0,0-1 0,1 1 0,-1-1 0,1 0 0,0 0 0,0 0 0,8 4-1,-5-4 95,0 0-1,1 0 0,-1-1 0,1-1 1,-1 1-1,1-2 0,0 1 0,0-1 1,14 0-1,-7-1-40,0 0-1,0-1 1,0-1 0,-1 0 0,1-1-1,17-6 1,-32 5 28,-1 3-43,0 2-1,0 0-65,0-1-75,0-1 64,0 1 0,0 0 0,0-1 0,1 1-1,-1 0 1,0-1 0,0 1 0,0 0 0,0-1 0,1 1 0,-1 0 0,0-1-1,0 1 1,0 0 0,1 0 0,-1-1 0,0 1 0,1 0 0,-1 0 0,0 0 0,0-1-1,1 1 1,0 0-4,-1 0-1,1 0 1,-1 0 0,1 0-1,-1 0 1,1 0-1,-1 0 1,0 0-1,1-1 1,-1 1-1,1 0 1,-1 0-1,1 0 1,-1-1-1,0 1 1,1 0-1,-1 0 1,1-1-1,-1 1 1,0 0 0,1-1-1,-1 1 1,0-1-1,0 1 1,1 0-1,-1-1 1,1 0-1,0-14 60,-1 7 20,1 6-117,-4-3-2369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4:11.5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100 240 2400,'0'-1'99,"0"0"0,0 0 0,0 0 0,0 0 0,0 0 0,0 0 0,0-1 0,1 1 0,-1 0 0,0 1 0,1-1 0,-1 0 1,1 0-1,-1 0 0,1 0 0,-1 0 0,1 0 0,0 0 0,-1 1 0,1-1 0,0 0 0,0 1 0,0-1 0,-1 0 0,1 1 0,0-1 0,0 1 0,0-1 0,0 1 0,2-1 0,11-7 1780,-9 4-1068,0 0-1,0 1 1,0-1 0,9-2 3788,-27 24-4340,-78 174 342,90-188-594,-16 30 58,-12 34-88,25-59 100,2-1 1,-1 1-1,1 0 1,1 0-1,-2 17 1,3-25-39,0 1 0,0-1 0,1 0 0,-1 0 1,0 0-1,1 1 0,-1-1 0,0 0 0,1 0 0,-1 0 1,1 0-1,0 0 0,-1 0 0,1 0 0,0 0 0,0 0 1,-1 0-1,1 0 0,0 0 0,0 0 0,0-1 0,0 1 0,0 0 1,0-1-1,0 1 0,1-1 0,-1 1 0,0-1 0,0 1 1,0-1-1,1 0 0,-1 0 0,0 1 0,0-1 0,0 0 0,3 0 1,4 0 145,1-1 1,0 1-1,-1-2 1,10-1-1,-15 2-172,13-3 43,1 0 0,-1-2 1,1 0-1,-2-1 0,1-1 0,-1 0 0,0-1 0,17-14 0,-14 9-77,-1-1 0,0-1 0,-1-1 0,-1 0 0,24-35 0,-37 49 19,12-17-46,-7 13-183,-7 7 221,0 0 1,0 0 0,0 0-1,0 0 1,0 0 0,0 0-1,0 0 1,0 0 0,0-1-1,0 1 1,0 0 0,0 0-1,1 0 1,-1 0 0,0 0-1,0 0 1,0 0 0,0 0-1,0 0 1,0 0 0,0 0-1,0 0 1,0 0 0,1 0-1,-1 0 1,0 0-1,0 0 1,0 0 0,0 0-1,0 0 1,0 1 0,0-1-1,0 0 1,0 0 0,0 0-1,1 0 1,-1 0 0,0 0-1,0 0 1,0 0 0,0 0-1,0 0 1,0 0 0,0 0-1,0 0 1,0 1 0,0-1-1,0 0 1,0 0 0,0 0-1,0 0 1,0 0 0,0 0-1,0 0 1,2 11-138,-1-1 0,1 13-1,-2-14 170,0-1 0,1 1 1,0-1-1,1 0 0,2 11 0,-3-19-16,2 11 48,1 0-1,1 0 1,0 0-1,7 11 1,-10-20-39,0 1 0,1 0 1,-1-1-1,0 1 0,1-1 1,-1 0-1,1 0 0,0 0 1,0 0-1,0 0 0,0 0 1,0-1-1,0 0 0,0 1 1,0-1-1,1 0 0,-1-1 1,7 2-1,-3-2 26,1 0 0,-1-1 0,1 0 0,0 0 0,-1 0 0,0-1 0,1 0 0,-1-1-1,0 1 1,0-1 0,0-1 0,-1 1 0,1-1 0,-1-1 0,6-4 0,3-3-5,0-1 1,-2-1-1,1 0 1,17-26-1,-25 32-27,-1 0-1,0-1 0,0 1 1,-1-1-1,0 0 0,0 0 1,-1 0-1,0-1 0,2-15 1,-5 20-25,1 1 0,-1 0 0,0-1 1,-1 1-1,1-1 0,-1 1 1,1-1-1,-2 1 0,1 0 1,0-1-1,-1 1 0,1 0 1,-1 0-1,0 0 0,-1 0 1,1 1-1,-1-1 0,0 0 1,1 1-1,-1 0 0,-1 0 0,1 0 1,-7-5-1,-3 0 11,9 6-23,0 0 0,1-1 0,-1 1-1,0-1 1,1 0 0,-7-6-1,11 9 31,-1 0-1,0-1 1,0 1-1,0 0 1,0 0-1,0 0 1,0-1-1,0 1 1,0 0-1,0 0 1,0 0-1,1-1 1,-1 1-1,0 0 1,0 0-1,0 0 1,0 0-1,1 0 1,-1-1-1,0 1 1,0 0-1,0 0 1,1 0-1,-1 0 1,0 0-1,0 0 1,0 0-1,1 0 1,-1 0-1,0 0 1,0 0-1,0 0 1,1 0-1,-1 0 1,0 0-1,18-3-57,0 2 0,20 0 0,5 1 48,41-4-37,122-10-108,-96-6 172,37-5 64,-120 23-66,-16 2-17,0-1 0,0-1-1,-1 1 1,15-6 0,-64 46-70,-1-5 101,-28 27-14,34-26-139,19-21 99,0 0 1,1 1-1,1 1 1,-11 17 0,21-27 59,0 0 0,0 0 0,0 0 0,1 0 0,0 1 0,-2 10 0,4-16-27,0 1-1,0-1 1,0 0 0,0 1-1,0-1 1,0 1 0,0-1-1,0 0 1,1 1 0,-1-1-1,0 1 1,1-1 0,0 0-1,-1 0 1,1 1 0,0 0-1,0-1 3,0 0 0,0 0 0,0 0 0,0-1 1,1 1-1,-1 0 0,0-1 0,0 1 0,0-1 0,1 0 0,-1 1 0,0-1 0,0 0 0,1 1 0,-1-1 0,0 0 0,1 0 0,-1 0 0,0 0 0,0-1 0,2 1 0,2-1 14,-1 0 0,1 0 1,-1 0-1,1-1 0,-1 0 0,0 0 1,0 0-1,1 0 0,-1 0 0,-1-1 1,1 0-1,6-6 0,3-4 61,-1 0 0,11-17 0,-11 13-39,20-28-92,8-11-333,-36 55 100,-3 6 87,0 11-10,-1-13 168,0 3 31,0 1-1,0-1 0,1 0 1,0 1-1,0-1 0,1 0 1,0 0-1,0 1 0,0-2 1,1 1-1,0 0 0,0 0 1,0-1-1,1 0 0,0 1 0,0-1 1,0-1-1,8 7 0,-6-5 39,0-2 0,0 1 0,0-1 0,1 1 0,0-2-1,0 1 1,0-1 0,0 0 0,1-1 0,-1 0-1,1 0 1,0 0 0,-1-1 0,1 0 0,0-1-1,0 1 1,0-2 0,-1 1 0,1-1 0,0 0 0,8-3-1,-2 0 31,0 0 0,-1-2 0,0 1 0,0-2 0,0 0 0,-1 0 0,0-1 0,0-1 0,-1 0 0,16-16 0,-3-3-117,-1-1 0,-1 0 0,20-39 0,12-16 37,-2 7-217,-51 75 218,0-1-1,1 1 0,-1 0 0,1 0 0,-1 1 0,1-1 0,0 0 0,0 0 0,0 1 1,-1-1-1,4-1 0,-4 3 7,-1 0 0,0 0 1,0 0-1,0 0 0,1 0 0,-1 0 1,0 0-1,0-1 0,0 1 0,1 0 1,-1 0-1,0 0 0,0 0 0,1 0 1,-1 0-1,0 0 0,0 0 0,1 0 1,-1 0-1,0 0 0,0 1 0,0-1 1,1 0-1,-1 0 0,0 0 0,0 0 1,0 0-1,1 0 0,-1 0 0,0 1 1,0-1-1,0 0 0,0 0 0,1 0 1,-1 0-1,0 1 0,0-1 0,0 0 1,0 0-1,0 0 0,0 1 0,1-1 1,-1 0-1,0 0 0,0 0 1,0 1-1,0-1 0,0 0 0,0 0 1,0 1-1,0-1 0,-8 39-197,-4 21 287,-3-1-1,-2 0 0,-3-1 0,-42 85 0,60-138-62,-17 27 149,18-30-148,0 0-1,0-1 1,-1 0-1,1 1 0,0-1 1,-1 0-1,1 0 1,-1 1-1,1-1 0,-1-1 1,1 1-1,-1 0 1,0 0-1,0 0 0,-2 0 1,4-1-9,0 0 1,-1 0-1,1 0 1,0 0 0,-1 0-1,1 0 1,-1 0-1,1 0 1,0 0-1,-1 0 1,1 0 0,-1 0-1,1 0 1,0-1-1,-1 1 1,1 0 0,0 0-1,-1 0 1,1-1-1,0 1 1,-1 0-1,1 0 1,0-1 0,0 1-1,-1 0 1,1-1-1,0 1 1,0 0-1,-1-1 1,-2-14 87,3 10-84,1 0 0,-1 0-1,1 0 1,1-5 0,-1 7-24,0 0 1,1 0 0,-1 0 0,1 1-1,0-1 1,-1 1 0,1-1-1,0 1 1,0-1 0,1 1 0,-1 0-1,0 0 1,4-2 0,-1 1 2,1 0-1,-1 0 1,1 1 0,-1-1 0,1 1 0,8-1-1,2 0 5,1 0 0,0 2 0,31 0 0,219 17 601,-43-2-4711,-191-13 1377,1-2-3355,-5 0 2163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1:43.5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 87 1408,'4'-5'2773,"-16"3"-386,12 2-2364,0 0 0,0 0-1,-1 0 1,1 0 0,0 0 0,0 0 0,0-1-1,0 1 1,0 0 0,-1 0 0,1 0 0,0 0-1,0 0 1,0 0 0,0 0 0,0 0 0,0 0-1,0 0 1,-1 0 0,1-1 0,0 1-1,0 0 1,0 0 0,0 0 0,0 0 0,0 0-1,0 0 1,0-1 0,0 1 0,0 0 0,0 0-1,0 0 1,0 0 0,0 0 0,0-1 0,0 1-1,0 0 1,0 0 0,0 0 0,0 0 0,0 0-1,0-1 1,0 1 0,0 0 0,0 0 0,0 0-1,0 0 1,0 0 0,0 0 0,0-1 0,0 1-1,1 0 1,-1 0 0,0 0 0,0 0 0,0 0-1,0 0 1,0 0 0,0 0 0,38-3 1326,92-8-650,-24-3-572,113-18 258,-191 27-311,0 1 1,36-1 0,-29 8 309,-36-3-376,1 0 1,0 0-1,-1 1 1,1-1 0,0 0-1,-1 1 1,1-1-1,0 1 1,0-1-1,0 0 1,-1 1 0,1-1-1,0 0 1,0 1-1,0-1 1,0 1 0,0-1-1,0 1 1,0 0-1,-1 3-25,-5 7 101,-1 0-1,0 0 0,0 0 1,-1-1-1,-1 0 0,1-1 1,-15 12-1,0-2 155,-1-1 0,-28 15 1,-92 41 657,15-9-486,112-55-342,8-4 25,0-1 0,-11 5 0,16-8 52,1-1 13,5-1-42,12-2 89,47 0-33,25 0-291,-31 3 37,-36-2 14,-1 1-1,0 1 1,1 1 0,-1 0 0,0 1-1,19 6 1,-35-8 78,0 0 0,0 0-1,0 0 1,0 0 0,0 0-1,0 0 1,0 1 0,0-1 0,-1 1-1,1-1 1,-1 1 0,1 0-1,-1-1 1,1 1 0,-1 0-1,0 0 1,0 0 0,0 0 0,0 0-1,0 0 1,0 0 0,-1 1-1,1-1 1,-1 0 0,1 0-1,-1 1 1,0-1 0,0 0 0,0 3-1,-1 5 43,-1 1-1,0-1 0,0 0 1,-8 20-1,6-16 68,-3 5-49,0-1 0,-1 0-1,-1 0 1,-1-1 0,0 0 0,-2-1 0,1 0 0,-25 25 0,14-20 120,-1-1 0,0-1 0,-2-1 0,-50 27-1,62-37-96,-1-2-1,0 0 0,0 0 0,-23 5 0,29-10 0,0 0-1,1 0 1,-1 0-1,0-1 1,1 0-1,-1 0 0,0-1 1,1 0-1,-1 0 1,-12-5-1,18 6-89,1-1 0,-1 1-1,1-1 1,-1 0 0,1 0 0,0 1-1,-1-1 1,1 0 0,0 0 0,-1 0-1,1 0 1,0 0 0,0-1 0,0 1-1,0 0 1,0 0 0,0-1 0,1 1-1,-1 0 1,0-1 0,1 1 0,-1-1-1,0-2 1,1 2-44,0-1-1,0 1 1,0 0 0,0 0-1,1 0 1,-1 0 0,1-1-1,-1 1 1,1 0 0,0 0-1,0 0 1,0 0 0,0 0-1,0 1 1,0-1 0,1 0-1,0-1 1,8-8-48,0 1-1,1 1 1,-1 0-1,2 1 1,-1 0-1,1 0 1,0 1-1,17-6 1,112-38-231,-125 46 331,25-8-15,70-23-445,-39 5-4044,-39 14 152,2 4 1388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1:44.2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46 19 2304,'-3'0'348,"2"1"-168,0-1-1,0 0 1,0 0-1,-1-1 1,1 1-1,0 0 1,0 0 0,0 0-1,0-1 1,-1 1-1,1-1 1,0 1-1,0-1 1,0 1 0,-2-2-1,2 2-17,1-1-1,-1 1 1,0 0-1,0 0 1,0 0 0,0 0-1,0 0 1,0 0-1,1 0 1,-1 0 0,0 0-1,-2 0 1,-6 1 2308,32-5-1878,-10 1-429,0 0 0,1 1 0,-1 1 0,0 0 0,25 2 1,-31 0-129,-1 0 0,1 0 0,-1 1 0,1 0 0,12 5 0,-16-6-29,0 1 0,0 0-1,0 0 1,0 0 0,0 0 0,-1 1-1,1-1 1,-1 1 0,1-1-1,-1 1 1,0 0 0,2 3 0,-3-4 17,-1-1 0,1 1 0,-1-1 0,0 1 0,1-1 0,-1 1 0,0-1 0,0 1 0,0 0 0,0-1 0,0 1 0,-1-1 0,1 1 0,0-1 0,-1 1 0,1-1 0,-1 1 0,1-1 0,-1 1 0,0-1 0,0 1 0,0 0 0,-5 6 128,1-1 0,-11 12 0,12-14-93,-22 22 560,-32 26 1,-18 18 570,75-70-1160,0 0 1,0 1-1,0-1 0,0 0 0,0 0 0,0 0 0,0 1 1,0-1-1,0 0 0,1 1 0,-1-1 0,1 1 0,-1-1 1,1 1-1,-1-1 0,1 1 0,0-1 0,0 1 1,0-1-1,0 1 0,0 0 0,0 1 0,1-2-2,0 0 0,0 0-1,-1 0 1,1 0 0,0 0-1,0 0 1,0 0 0,0 0 0,1-1-1,-1 1 1,0 0 0,0-1-1,0 1 1,1-1 0,-1 1-1,0-1 1,1 1 0,-1-1 0,0 0-1,0 0 1,1 0 0,-1 0-1,1 0 1,-1 0 0,2 0 0,126-12 693,-93 7-1712,0 1 0,56 2 0,-55 6-736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1:46.7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9 163 2400,'-8'-5'5477,"8"6"-5428,0 0 0,0 0 1,0-1-1,0 1 0,0 0 0,1 0 0,-1-1 0,0 1 1,0 0-1,1-1 0,-1 1 0,1 0 0,-1-1 0,0 1 0,1-1 1,-1 1-1,1-1 0,-1 1 0,1-1 0,0 1 0,-1-1 1,1 1-1,0-1 0,-1 0 0,1 1 0,0-1 0,-1 0 1,1 0-1,0 1 0,-1-1 0,2 0 0,27 2 505,-26-2-473,238-16 1178,-52-9-497,-7 1-276,297-21-113,-35 20-7,17-2 180,-410 25-520,-29 2 618,1-2-1,43-7 1,-60 7-1092,-1 4 70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1:52.2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351 49 992,'4'-2'447,"-1"1"1,1 0-1,0 0 1,-1 0-1,1 0 0,0 0 1,0 1-1,8 0 2955,-9-13 17,-3 12-3337,0 0 1,-1 0-1,1-1 0,0 1 1,-1 0-1,1 0 1,-1 0-1,1 0 1,-1 0-1,0 0 0,1 0 1,-1 0-1,0 0 1,0 0-1,0 0 1,0 0-1,0 1 0,0-1 1,0 0-1,0 1 1,0-1-1,0 0 1,0 1-1,0 0 0,0-1 1,0 1-1,0-1 1,-1 1-1,1 0 1,-2 0-1,-7-2 211,1 1 0,-19 1 1,22 0-151,-7 0-5,1 0 0,0 2 0,-1-1 0,1 2 0,0 0 0,0 0 0,0 1 0,0 0 0,-15 8 0,20-7-95,0-1 0,0 1 0,0 0 0,0 0 0,1 1 1,0 0-1,0 0 0,0 0 0,1 1 0,0 0 0,0 0 0,1 0 1,0 1-1,-5 13 0,4-7 21,2 0 1,0 0 0,0 0-1,1 0 1,1 0 0,1 0-1,0 1 1,0-1 0,4 19-1,6 16 258,19 64 1,-11-53 23,-8-24-218,7 25 342,-16-54-362,0 0-1,-1 0 0,1 0 0,-1-1 0,-1 1 1,1 0-1,-3 7 0,-2 4 120,-1 0 0,-1-1 0,-1 0 0,0-1 1,-18 27-1,0 0-161,12-19 20,4-6 34,-15 32 0,12-32-110,3-4-2137,51-42-10300,-18 9 9030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1:52.6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 53 3808,'-5'-1'700,"-12"5"4365,17-3-4932,10 0 2310,5 0-1675,-1-1 0,0 0-1,1 0 1,25-5 0,7 0 417,211-8 745,-165 5-1543,-11 0-3131,-73 7 1512,1 0 0,0-1 0,-1 0 0,12-3 0,2-4-1418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1:54.75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551 12 2144,'0'-12'7240,"0"13"-7152,-7 9 537,-1 0 1,-1 0 0,0 0-1,-15 12 1,0 0-101,-89 76 1379,-4 3-558,99-84-1164,2 1 0,0 1 0,1 0 0,-17 30 0,8-3 5,2 2 0,2 1 1,2 0-1,3 1 0,2 1 1,1 0-1,-3 54 0,13-82-82,0-1-1,2 1 1,1 0-1,1 0 0,9 45 1,-3-39-40,1 0 1,1-1 0,2 0-1,15 27 1,0-5-145,2-2 1,2-1-1,74 83 0,-100-125-76,3 4-1175,19 16-1,-25-24 813,0 1 0,0-1 0,0 1 0,0-1 0,0 0 1,0 0-1,1 0 0,-1 0 0,0 0 0,1-1 0,-1 1 0,0-1 0,1 1 0,-1-1 0,1 0 0,2 0 0,-4 0 365,-1 0-1,1 0 0,0 0 1,0 0-1,-1-1 1,1 1-1,0 0 0,-1 0 1,1-1-1,-1 1 0,1 0 1,0-1-1,-1 1 0,1-1 1,-1 1-1,1-1 0,-1 1 1,1-1-1,-1 1 1,1-2-1,0-1-310,0 0 0,0 0 0,0-1 0,0 1 0,0-5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1:56.4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54 1728,'10'-28'14256,"-6"36"-13665,-2 0-344,1 0 0,-2 0 0,1 0 0,-1 0 0,0 1 0,-1 14-1,10 126 230,-6-106-333,10 74 52,6 122 799,-17-204-993,-2-25 309,0-1 1,-1 0-1,0 16 1,13-46-2,-9 10-297,1 1 1,0 0-1,0 1 0,12-16 0,31-36 105,-32 42-23,73-90-275,108-178 0,-168 241 441,-12 21-313,19-40 0,-18 33 241,-10 21-1144,-8 33-7887,0-16 7783,0-1 0,1 7-1,0-3 275,3 22-3651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1:57.1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162 45 3072,'-3'-10'1138,"2"10"-1002,1-1 0,0 0 0,-1 0 0,1 0-1,0 0 1,-1 1 0,1-1 0,0 0 0,0 0 0,0 0 0,0 0 0,0 0 0,0 0-1,0 1 1,0-1 0,0 0 0,0 0 0,1 0 0,-1-18 7989,4 36-6685,21 50 729,-18-50-1970,-2 1-11,0 0 0,-1 0 0,-1 0 1,0 1-1,-2 0 0,0 27 0,-1-33 5,-1 1 1,0-1-1,-1 0 0,0 0 0,-1 0 0,-1 0 1,0 0-1,-1-1 0,-9 19 0,11-25-283,-1 0 0,0 0 0,0-1-1,0 0 1,0 1 0,-1-2 0,0 1 0,0 0-1,-1-1 1,1 0 0,-1 0 0,0-1-1,0 0 1,0 0 0,0 0 0,0 0-1,-1-1 1,0 0 0,1-1 0,-11 2-1,13-2-976,0-1 0,0 0 0,-1 1 0,1-2-1,0 1 1,-9-2 0,12 2 761,0 0-1,0-1 1,0 0-1,0 1 1,0-1-1,0 1 1,0-1-1,0 0 1,0 0 0,0 0-1,0 0 1,1 1-1,-1-1 1,0 0-1,0 0 1,1 0-1,-1-1 1,1 1 0,-1 0-1,1 0 1,-1 0-1,1 0 1,0 0-1,-1-1 1,1 1-1,0 0 1,0 0 0,0-1-1,0 1 1,0-2-1,4-37-1906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1:58.2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446 9 2560,'0'0'187,"1"-1"1,0 1-1,-1-1 0,1 1 1,0 0-1,0-1 1,-1 1-1,1 0 0,0-1 1,0 1-1,0 0 1,-1 0-1,1 0 0,0 0 1,0 0-1,1 0 1,-2 0-57,1 0 1,0 0-1,0 0 1,8-4 4044,-10 7-3898,1-1 0,-1 1 1,0 0-1,0-1 1,-1 1-1,1-1 0,0 1 1,-1-1-1,0 0 1,-3 4-1,-2 4 542,-48 69 1815,-74 81-1,-18-9-2232,94-99-222,44-43-167,0 0 1,1 1 0,0-1 0,0 2-1,1-1 1,-7 16 0,14-25-9,0-1 0,0 1 0,0 0 1,0 0-1,0 0 0,0-1 0,0 1 0,0 0 1,0 0-1,1 0 0,-1-1 0,0 1 1,0 0-1,1 0 0,-1-1 0,1 1 0,-1 0 1,1-1-1,-1 1 0,1 0 0,-1-1 1,1 1-1,-1-1 0,2 2 0,18 12-162,35 16-58,-33-19 269,29 19 0,-37-19-2,0 0-1,-1 0 1,0 2 0,-1-1-1,0 2 1,-1-1-1,0 2 1,10 18-1,-20-31-37,1 2 67,1 0 0,-1 0 0,1 0 0,0 0 0,0 0 0,0 0 0,7 5 0,-9-9-348,0-1 0,-1 1 0,1-1 0,0 1 0,0-1 0,-1 1 0,1-1 0,0 1 0,-1-1 0,1 0 0,0 1 0,-1-1 0,1 0 0,-1 0 0,1 0 0,-1 1 0,1-2 0,7-14-3572,5-3 1263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1:59.12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345 0 3232,'-3'46'7110,"-6"23"-3381,-1 5-1587,-2 11-475,-38 135 1,45-200-1441,0 1 73,1 0 0,2 0 0,-1 35 0,3-54 250,-6-2-534,-10 1-22,0 1 1,0 0 0,0 2 0,-21 6 0,-9 3-129,20-4 138,21-7-72,-1 0 1,0 0-1,-9 2 0,-15 1-97,128-7 23,89 3 316,-161 1-106,-9-1-4,25 5 1,-15-6-86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4:14.0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49 0 1984,'-10'9'6929,"10"-8"-6641,-6 20-546,2-8 845,1 1-301,-1 0 0,-1 19-1,1-2-54,-2 6 43,3 0 1,0 1-1,3 0 0,8 74 0,-8-106-184,2-1 0,-1 0 0,0-1 0,1 1 1,0 0-1,0 0 0,0-1 0,1 1 0,4 5 0,-6-8-55,0-1-1,0 0 1,0 0-1,0 0 0,0 0 1,0 0-1,0 0 1,1 0-1,-1 0 1,0 0-1,1-1 1,-1 1-1,0 0 0,1-1 1,-1 1-1,1-1 1,-1 1-1,1-1 1,-1 0-1,1 0 1,-1 0-1,1 0 1,0 0-1,-1 0 0,1 0 1,-1 0-1,1-1 1,-1 1-1,1-1 1,-1 1-1,1-1 1,-1 1-1,0-1 1,1 0-1,-1 0 0,2-1 1,7-6 137,0 0 0,0 0 1,15-19-1,25-37 379,-41 52-463,122-202 605,-122 197-743,0 0 1,8-24-1,-16 34-373,-5 6-83,3 2 458,0 0-1,0-1 1,0 1 0,0 0-1,0 0 1,0 0-1,0-1 1,0 1 0,1 0-1,-1 0 1,0 2 0,-4 6 63,1 1 0,0 0 0,1 0 0,0 1 0,1-1 0,0 1 0,0-1 0,1 1 0,1 0 0,0-1 0,0 1 0,1 0 0,0-1 0,1 1 0,5 16 0,-4-19 62,0 1 0,0-1 1,1 0-1,0 0 1,7 9-1,-10-15-43,1 0-1,-1-1 1,0 1-1,1 0 1,0-1-1,-1 1 1,1-1-1,0 0 1,0 0-1,-1 1 1,1-1-1,0-1 1,0 1-1,0 0 1,1 0-1,-1-1 1,0 1-1,0-1 1,0 1-1,0-1 1,0 0-1,1 0 1,-1 0-1,0 0 1,0-1-1,0 1 1,4-1-1,1-2 48,-1 1-1,0-1 1,0 0 0,0-1-1,-1 1 1,1-1 0,9-9-1,34-38 19,-37 38-59,23-28 53,16-17-138,-31 37-32,-11 10 19,1 1 0,21-17 0,-30 27 58,-1 0-1,0 0 0,0-1 0,1 1 0,-1 0 0,0 0 0,0 0 0,1 0 0,-1 0 0,0 0 0,0 0 0,1 0 0,-1 0 0,0 0 0,1 0 0,-1 0 0,0 0 0,0 0 0,1 0 0,-1 0 0,0 0 0,0 0 0,1 1 0,-1-1 0,0 0 0,0 0 0,1 0 0,-1 0 0,0 0 0,0 1 0,0-1 0,1 0 0,-1 0 0,0 0 0,0 1 0,0-1 0,0 0 0,1 0 0,-1 1 1,0-1-1,0 0 0,0 0 0,0 1 0,0-1 0,0 0 0,0 1 0,4 16 97,-4-14-77,2 16 33,-1 1 0,-1 0 1,0-1-1,-2 1 0,-4 22 1,1-8 1,4-29-4,1-3-13,-1 0 1,1 0-1,0 0 0,0 0 0,0 0 0,0 0 0,0 0 0,0-1 0,1 1 0,0 3 0,-1-5-19,0 0-1,0 0 0,0 1 0,0-1 0,0 0 0,0 0 0,0 0 0,0 0 0,1 0 0,-1 0 0,0 0 0,0 1 0,0-1 0,0 0 0,0 0 1,0 0-1,0 0 0,0 0 0,1 0 0,-1 0 0,0 0 0,0 0 0,0 0 0,0 0 0,0 0 0,1 0 0,-1 0 0,0 0 0,0 0 0,0 0 1,0 0-1,0 0 0,0 0 0,1 0 0,-1 0 0,0 0 0,0 0 0,0 0 0,0 0 0,0 0 0,0 0 0,0 0 0,1 0 0,-1-1 0,0 1 0,0 0 1,0 0-1,0 0 0,0 0 0,0 0 0,0 0 0,0 0 0,0 0 0,0-1 0,1 1 0,-1 0 0,0 0 0,0 0 0,0 0 0,21-42 385,19-30-414,-33 62-40,0 0 0,0 0-1,1 1 1,16-15-1,-23 23 37,0 0 0,-1 0 0,1 1 0,0-1 0,0 1-1,0-1 1,0 1 0,0-1 0,0 1 0,0-1 0,0 1-1,0 0 1,0-1 0,0 1 0,0 0 0,0 0 0,0 0-1,0 0 1,0 0 0,0 0 0,0 0 0,0 0 0,1 1-1,0-1 3,-1 1-1,0 0 0,1 0 0,-1 0 1,0 0-1,0 0 0,0 0 0,0 0 1,0 0-1,0 0 0,0 0 0,0 1 1,0-1-1,-1 0 0,2 3 0,33 56 113,-18-32 18,-10-17-29,0 0 0,0-1-1,1 0 1,18 18 0,-22-24-39,1 0-1,0-1 1,-1 0-1,1 1 0,0-2 1,1 1-1,-1 0 1,0-1-1,1 0 1,-1-1-1,1 1 1,0-1-1,5 1 0,31-2-1524,-19-1 490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1:59.5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68 2720,'-1'-1'227,"0"-1"1,0 0 0,1 1-1,-1-1 1,0 0-1,1 0 1,-1 0-1,1 0 1,-1 0-1,1 0 1,0 1-1,0-5 1,1 5 66,-1 0 0,1 0 0,-1 0 0,1 0 0,0 0 1,-1 0-1,1 0 0,0 0 0,0 0 0,0 0 0,0 1 0,-1-1 0,1 0 0,0 1 0,0-1 1,1 0-1,-1 1 0,0 0 0,0-1 0,0 1 0,0-1 0,2 1 0,19-5 757,1 1 1,-1 1-1,1 0 0,0 2 0,25 2 0,32-2-238,61-6-1384,-79 6-8687,-49 1 3941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2:00.2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 9 2976,'0'-9'6368,"1"13"-5705,0-1 1,1 0 0,0 0-1,-1 0 1,1 0-1,3 3 1,3 2-186,1-1 0,0 0 1,0-1-1,1 1 0,0-2 0,14 7 0,4 3-76,-2 0-203,-2 1 0,0 2 0,0 0 0,-2 2-1,0 0 1,29 37 0,-37-39-140,-1 1-1,-1 1 1,-1 0 0,11 27-1,-21-42-19,1 0-1,-1 0 1,0 0-1,0 0 1,-1 1-1,1-1 1,-1 0-1,-1 7 1,1 2 89,-1-11-119,1-1 1,0 1-1,-1 0 0,0 0 0,0 0 1,0-1-1,0 1 0,0 0 0,0-1 1,-1 1-1,1-1 0,-1 1 0,-2 2 1,-4 4-40,-18 15 1,16-15 27,-101 81 78,77-66-83,2 1 0,1 2 0,-37 41 0,53-50-324,8-11-671,0 1 0,1-1 0,0 1 0,1 0 1,0 1-1,0 0 0,-7 17 0,6-5-3947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0:52:01.1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48 25 1312,'0'-14'4096,"-1"13"-3963,-15 0 2800,14 1-2526,0 0 0,-1 0-1,1-1 1,-1 1 0,1 0-1,0-1 1,-1 0 0,1 1-1,0-1 1,0 0 0,-4-3 959,7 17-662,2-4-541,0-1 0,1 0 0,0 0 0,1 0 0,-1-1 0,8 9 0,-11-15-157,77 99 970,14 20-480,-82-103-508,0 0 0,-1 1-1,13 34 1,11 61 325,-33-111-300,23 90 531,-5 1 0,-4 0 0,3 108 0,-18-142-216,-2-1 0,-3 1 0,-15 60 0,13-74 164,-27 79 0,28-105-692,-1-1 1,-14 25-1,15-33-710,0 1 0,-1-1 0,0 0 0,-17 15 0,3-8-3314,0-5 1323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28:22.9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65 1984,'2'-4'6746,"0"6"-6707,1 0-1,-1 0 0,1 1 0,-1-1 1,0 1-1,0 0 0,0-1 0,-1 1 0,1 0 1,0 0-1,-1 0 0,0 0 0,0 0 1,1 6-1,9 17 290,62 114 704,-48-89-651,-12-20-197,-1 0 0,14 62 0,-14-44-160,-4-19 130,11 40 62,41 101 1,-47-140-285,-4-11 162,0 0-1,0-1 1,2 1-1,14 18 1,-22-34-119,-1 0 0,0 0 0,0 0 0,2 6 0,5 9 1734,-6-19-1477,-3 0-201,0 0 0,1 0 0,-1 0 0,0 0 0,1 0 1,-1 0-1,0 0 0,1 0 0,-1 0 0,0 0 0,1 0 0,-1 0 1,0 0-1,1 0 0,-1 0 0,0 0 0,0 0 0,1 0 0,-1-1 1,0 1-1,1 0 0,0-3-8,-1 1 0,1 0 1,0-1-1,0 1 0,0 0 0,0 0 0,0 0 1,0 0-1,1 0 0,-1 0 0,1 0 0,-1 0 1,4-1-1,10-18 84,8-25 142,-7 14-99,22-63 0,79-286 122,-103 330-183,9-24-141,-13 44 90,0 0-1,5-38 0,-13 49 164,-1 14-203,-1-1-1,1 1 0,0 0 0,3-9 0,2-1 97,-5 10-74,1 1 1,0 0 0,0 0 0,3-6-1,-2 3-154,-3 7-74,0 1-1,0-1 1,0 1 0,0-1 0,1 1 0,-1-1 0,0 1-1,0-1 1,1 1 0,-1-1 0,6-4-2290,3 4-62,3 1-2469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28:24.0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44 3552,'0'-2'6077,"16"-3"-2339,-5 0-4737,-1-2 1004,0 2 0,0-1 1,14-4-1,-21 9-14,0 0 1,-1 1-1,1-1 1,0 1-1,0 0 1,0 0-1,0 0 0,0 0 1,0 0-1,0 0 1,0 1-1,0 0 0,0-1 1,-1 1-1,1 0 1,4 2-1,2 1-149,-8-4 158,0 1-1,0 0 1,-1 0 0,1 0 0,0 0 0,-1 0-1,1 0 1,0 0 0,-1 0 0,1 0-1,-1 0 1,1 1 0,0 2-8,2 1 37,-1-1-1,0 1 1,0 0-1,-1 0 1,1 1 0,-1-1-1,0 0 1,0 9-1,-1-1 68,0 0 0,-2 18-1,-1-17-31,-1-1 0,0 0 0,-1 0 0,0 0 0,-1-1 0,-11 19 0,-14 16 516,28-43-552,0 0 0,-1 0 0,1 0 0,-1-1 0,0 1 0,0-1 0,0 0 0,-8 5 0,-3-4-45,13-4 24,0 0 0,0 0 0,0 1 0,0 0 0,0-1 0,1 1 1,-1 0-1,0-1 0,-2 3 0,3-2 22,1-1 0,-1 1 0,0-1 0,1 1 0,-1-1 0,1 0 0,-1 1 0,0-1 0,0 0 0,1 1 0,-1-1 0,0 0 0,1 0 0,-1 0 0,0 0 0,0 1 0,1-1 0,-1 0 0,0 0 0,0-1 0,1 1 0,-1 0 0,0 0 0,-1 0 0,21-9 355,-15 7-352,0 0 0,1 1 0,-1 0 0,1 0 0,-1 0 0,1 1 0,6-1 1,18-2 217,-26 2-297,74-14 738,-38 12-2698,1 7-4844,-15-2 3460,-1-4 836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28:30.8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0 832,'0'0'7994,"3"13"-6543,-3-7-1300,1 0-1,0 0 1,0 0-1,0 0 1,0 0-1,1 0 1,0 0-1,0-1 1,1 1 0,0-1-1,0 0 1,6 9-1,2 4 100,-1 0 1,0 1-1,-2 0 0,0 0 0,6 28 0,4 5 244,-2-3-98,-2 0 1,10 73-1,-22-91-573,-3-15-1902,1-3 693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28:31.5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3648,'-1'6'6296,"4"8"-4504,4 15-1272,20 63 955,-16-46-1061,3-1 0,1 0 0,25 48-1,-7-28-112,-20-37-2874,-12-26 1985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28:37.3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1408,'3'5'5018,"11"1"-1855,61 19-2555,-58-18-385,1-2 0,0 0-1,0-1 1,1-1 0,-1 0 0,1-2-1,-1 0 1,1-1 0,0-1 0,-1-1-1,1 0 1,35-10 0,-30 6-300,29-4 0,-20 7-3273,-31 3 3087,0 0-1,0 0 1,0 1-1,1-1 1,-1 0-1,0 1 1,0-1-1,0 1 1,2 1-1,18 15-3618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28:37.9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6 2976,'-8'-5'8244,"12"5"-8062,6 1 136,0 0-1,0 0 1,16 5 0,-14-2-84,0-2 0,15 2 1,137-7 1914,-50-2-3946,-111 5 1240,0 0 0,0 1 0,0-1 0,0 0 1,0 1-1,0 0 0,0-1 0,-1 1 1,4 2-1,11 7-3891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28:38.65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12 2976,'2'3'6602,"14"3"-4737,21 4-908,-4-9-297,0-2 0,0-1 0,55-10 0,7-1-980,-4 10-3963,-42 5-458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4:20.0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335 794 1984,'0'0'6976,"-7"5"-6134,5-5-753,-1 1 0,1-1 0,0 1 0,-1-1 0,1 0-1,-1 0 1,1 0 0,-1 0 0,-3-1 0,3 0 31,0 1 0,1 0 0,-1 0 0,0 0-1,0 0 1,-5 1 0,-4 3 141,-10 4-90,18-6-112,0 0-1,-1 0 0,1-1 1,-8 2-1,9-2-31,0 0 0,-1 0 0,1 0 0,0 0-1,0 1 1,-6 2 0,-24 19 65,22-16-51,1 0 0,-1 0 0,-11 12 0,10-6-5,0 0-1,1 1 0,-17 26 1,23-31-57,1-1 1,0 1-1,0 0 1,0 0-1,1 1 1,1-1 0,0 1-1,-2 12 1,3-10-11,0 0 1,1 0 0,2 15-1,-1-22 87,0-1 0,1 1 1,-1 0-1,1-1 0,0 1 0,0-1 0,0 1 0,1-1 0,0 0 0,4 6 1,-4-7-4,0 0 1,0-1-1,0 1 1,0-1-1,1 0 1,-1 0-1,1 0 1,-1 0-1,1 0 1,0-1-1,-1 0 1,1 0-1,0 0 1,0 0-1,0 0 1,0-1-1,0 0 1,0 0-1,0 0 1,0 0-1,0 0 1,0-1-1,0 0 1,0 0-1,0 0 1,0 0-1,-1-1 1,1 1-1,0-1 1,4-3-1,1-1 56,1-1-1,-1 0 0,0 0 1,-1-1-1,12-13 1,36-53 216,-15 9-55,-3 0 1,35-86-1,-56 112-293,-1 0 0,11-47-1,-17 44 28,7-80-1,-16 97-77,0 0 0,-2 1 0,0-1 1,-10-44-1,10 63 45,0 0-76,-1 0 0,1 0 0,-5-9 0,6 14 86,0 1 1,-1-1-1,1 0 1,0 1-1,-1-1 1,1 0-1,0 1 1,-1-1-1,1 1 1,-1-1-1,1 0 1,-1 1-1,1-1 1,-1 1-1,1 0 1,-1-1-1,0 1 1,1-1-1,-1 1 1,0 0-1,1 0 1,-1-1-1,0 1 1,1 0-1,-1 0 1,0 0-1,0 0 1,1-1-1,-1 1 1,0 0-1,1 0 1,-1 1-1,0-1 1,0 0-1,1 0 1,-1 0-1,-1 1 1,-2 1-39,0 0-1,0 1 1,1 0 0,-1 0 0,0 0 0,1 0-1,0 1 1,-1-1 0,2 1 0,-1 0 0,-3 4-1,-3 9-168,-11 22-1,20-37 215,-19 40-155,2 2 0,-20 82 0,33-108 201,2 1 0,0-1 1,1 1-1,1-1 1,0 1-1,2-1 0,0 1 1,1-1-1,1 1 1,1-1-1,0-1 0,1 1 1,1-1-1,1 0 1,0 0-1,2-1 0,-1 0 1,2-1-1,17 20 1,-24-30 14,1 0 0,-1-1 0,1 0 0,0 0 0,0 0 0,0-1 0,1 0 0,-1 0 0,1 0 0,0 0 0,0-1 0,0 0 0,0 0 0,0-1 0,0 0 0,0 0 0,1 0 0,-1-1 0,0 0 0,0 0 0,1 0 0,-1-1 0,0 0 0,0 0 0,1-1 0,-1 0 0,0 0 0,-1 0 0,1-1 0,6-3 1,-2-1 29,0 0 1,0 0 0,-1-2 0,0 1 0,-1-1 0,0 0 0,11-16-1,-14 18-9,-1-1 0,1 1 0,-2-1 0,1 0 0,-1 0 0,0 0-1,-1-1 1,0 1 0,0-1 0,-1 1 0,1-13 0,-2 18-76,0 1 0,-1-1 1,1 0-1,0 0 0,-1 1 1,1-1-1,-1 0 0,0 1 1,-2-5-1,3 7-25,-1-1 1,1 0-1,-1 1 1,1-1 0,-1 1-1,1-1 1,-1 1-1,1-1 1,-1 1-1,1-1 1,-1 1-1,0-1 1,1 1-1,-1 0 1,0-1-1,0 1 1,1 0 0,-1 0-1,0-1 1,1 1-1,-1 0 1,0 0-1,0 0 1,0 0-1,1 0 1,-1 0-1,0 0 1,0 0 0,1 0-1,-1 1 1,0-1-1,0 0 1,1 0-1,-1 1 1,0-1-1,0 1 1,-2 1-11,0 0 0,0 0-1,0 0 1,0 0 0,0 1 0,1-1 0,-1 1 0,1 0 0,0 0 0,0 0-1,0 0 1,0 0 0,0 0 0,-1 4 0,0 1 18,0-1 1,1 1-1,0 0 1,0 0-1,-1 10 1,2-6 25,0 0-1,1 0 1,1 0 0,0 0 0,4 16-1,-5-24 20,1 0 0,0-1 0,0 1-1,0-1 1,1 0 0,-1 1 0,1-1 0,0 0-1,0 0 1,0 0 0,0 0 0,0 0-1,1-1 1,-1 1 0,1-1 0,0 1 0,0-1-1,0 0 1,0 0 0,0 0 0,0-1-1,4 2 1,-5-2 0,0-1 0,1 1 0,-1-1 0,0 0 0,1 0 0,-1 0 0,0 0 0,1 0 0,-1 0 0,0-1 0,0 1 0,1-1 0,2-1 0,27-14 231,-23 10-152,109-72 397,-33 20-362,-45 33-81,60-51-1,-84 62-13,-2 0 0,0-1 0,0-1-1,-2 0 1,0-1 0,15-27 0,-5-5-11,-2-1 0,-2-1-1,-2-1 1,13-80 0,-23 93-74,-1 1-1,-1-43 1,-4 74-15,0 0 0,-1-1 1,-2-10-1,3 17 52,0 1 0,0 0 0,0-1 0,0 1 0,0 0-1,-1-1 1,1 1 0,0 0 0,0 0 0,0-1 0,0 1 0,0 0 0,-1 0-1,1-1 1,0 1 0,0 0 0,-1 0 0,1-1 0,0 1 0,0 0 0,-1 0-1,1 0 1,0 0 0,0-1 0,-1 1 0,1 0 0,0 0 0,-1 0 0,1 0 0,0 0-1,-1 0 1,1 0 0,-12 5-139,-7 12 15,15-9 102,0-1-1,1 1 1,-1 0-1,2 0 0,-5 15 1,3-5-13,-13 37-23,-65 208-67,58-198 107,-251 658 141,235-621-4,-38 155 0,74-241 7,0-1 1,0 0-1,-2 0 1,-6 15-1,6-23 233,3-8-130,4-15-209,8-18-138,14-35 1,-17 55 92,1 0 1,0 0 0,0 0 0,19-23-1,11-5-4,54-46-1,8-10-71,50-86 314,-138 168-188,131-181-135,-91 131 83,25-37-55,43-87 164,-42 44 55,16-31-308,-77 152 186,-2-1 1,0-1-1,-2 0 1,13-44-1,-25 70-20,1 0-1,-1 1 0,0-1 0,0 0 1,0 0-1,0 0 0,0 1 0,0-1 0,0 0 1,0 0-1,0 1 0,0-1 0,0 0 1,0 0-1,0 1 0,-1-1 0,1-1 0,-1 2 6,1 0-1,0-1 0,-1 1 1,1 0-1,0 0 0,-1-1 0,1 1 1,0 0-1,-1 0 0,1 0 1,-1-1-1,1 1 0,0 0 0,-1 0 1,1 0-1,-1 0 0,1 0 1,0 0-1,-1 0 0,1 0 0,-1 0 1,0 0-1,-2 1-2,1 0 0,-1-1 1,1 1-1,-1 1 0,1-1 0,-1 0 0,1 0 0,-5 4 0,-7 7-59,1 1-1,0 0 0,1 1 1,-12 17-1,-37 61 93,36-45-46,2 0 0,-27 85-1,33-85 36,5-15-12,-50 145 0,58-157 11,0 0 1,1 0 0,1 0 0,1 0 0,0 0 0,2 1-1,1-1 1,4 22 0,-4-25 22,1-1 0,1 1 0,1-1 0,0-1 0,13 28 0,-15-39 2,-1 1 0,1-1-1,0 0 1,0 0 0,0-1 0,1 1-1,-1 0 1,1-1 0,0 0-1,0 0 1,0 0 0,0-1 0,1 1-1,-1-1 1,1 0 0,-1 0-1,1 0 1,0-1 0,0 0 0,-1 0-1,1 0 1,0 0 0,9-1-1,-4-1 0,0 0-1,0 0 1,-1-1-1,1 0 0,-1-1 1,1 0-1,-1-1 1,16-8-1,0-3 163,41-29 0,-32 18-44,0-1 0,55-59 0,-81 75 0,13-19-1,-14 19-94,-6 8-69,1 0 1,0 0-1,-1 0 1,0-1-1,0 1 1,0 0-1,0-1 1,0-5-1,-1 7 1,1 0 0,-1 0 0,0 1 0,0-1 0,-1 0-1,1 0 1,0 0 0,-1 0 0,1 1 0,-1-1 0,1 0-1,-1 0 1,0 1 0,0-1 0,0 0 0,0 1 0,-2-3-1,2 3-8,0 0 0,0 1 0,0-1-1,0 0 1,0 1 0,-1-1 0,1 1 0,0-1-1,0 1 1,-1 0 0,1-1 0,0 1-1,-1 0 1,1 0 0,0 0 0,-1 0-1,1 0 1,-3 1 0,-22 7-197,15-4 179,0 2 0,0-1 0,-17 14 0,24-16 10,-1 1 0,1 0 1,0 0-1,1 0 0,-1 1 0,1-1 1,-1 1-1,2 0 0,-1 0 0,-3 7 0,3-4 23,0 0-1,0 0 1,0 0-1,1 0 1,0 0-1,1 0 0,0 1 1,0-1-1,1 1 1,0-1-1,1 1 1,-1-1-1,4 10 0,0-2 59,1 0-1,0 0 0,12 21 0,-15-33-37,1 1 1,0 0-1,0-1 1,0 0-1,1 0 0,-1 0 1,1 0-1,0-1 1,0 1-1,1-1 0,-1 0 1,0 0-1,1 0 1,6 2-1,-9-5-7,0 1 0,0-1 0,0 1 0,0-1 0,0 0 0,0 0 0,0 0 0,0 0 0,0 0 0,0-1 0,0 1 0,0-1 0,0 1 0,2-1 0,25-14 287,-23 12-258,4-4 4,0 0 0,-1-1-1,-1 0 1,1 0 0,-1-1-1,0 0 1,11-18-1,4-4-11,45-43 36,-41 46-52,-17 18-3,0 1-1,0 0 1,1 1-1,0 0 1,21-11-1,-25 15-46,0 1 0,1 0 0,-1 1-1,1-1 1,0 1 0,0 1-1,0-1 1,0 1 0,0 1-1,14 0 1,-8 2-7,-1 0 1,1 1-1,0 0 0,-1 1 1,25 12-1,-12-8 416,-24-7 129,-2-2-498,0 1 0,0 0 1,0-1-1,0 1 0,-1 0 1,1-1-1,0 1 0,0 0 1,0-1-1,-1 1 0,1 0 0,0 0 1,0-1-1,-1 1 0,1 0 1,0 0-1,-1-1 0,1 1 1,0 0-1,-1 0 0,1 0 1,0 0-1,-1-1 0,1 1 1,0 0-1,-1 0 0,1 0 0,-1 0 1,1 0-1,0 0 0,-1 0 1,1 0-1,-1 0 0,-14 1 17,15-1-18,-31 1-68,25-1 58,0 0 1,0 1 0,0-1-1,0 1 1,0 0-1,0 1 1,-6 1-1,-2 2-27,1 1 1,-1 0-1,1 0 0,1 2 0,-1-1 0,1 2 1,1-1-1,-12 13 0,16-15 4,1 1 0,0 0 0,0 0 0,1 1 0,0-1 0,0 1 0,1 1 0,0-1 0,0 0 0,1 1 0,0 0 0,1 0 0,-1 0 0,2 0 0,-2 14 0,3-16 38,0 0 0,0 0-1,0-1 1,1 1 0,0 0 0,0-1-1,3 9 1,-3-11 11,1-1-1,-1 0 1,1 1-1,0-1 0,0 0 1,0 0-1,0 0 1,0 0-1,1-1 1,-1 1-1,1-1 1,0 1-1,0-1 1,0 0-1,5 3 0,-6-4 2,1 0-1,-1 0 0,1-1 0,-1 1 1,1-1-1,-1 1 0,1-1 1,0 0-1,-1 0 0,1 0 0,0 0 1,-1-1-1,1 1 0,4-2 0,5-2 73,22-10-1,-23 9-72,18-9 28,-1-2 0,0 0 0,-2-2 0,41-35 0,89-96 153,-147 139-182,10-10 11,0-1 0,-1-1 1,-2 0-1,0-2 0,-2 1 0,0-2 0,-2 0 0,16-43 0,35-136-189,-43 135 147,-11 45-6,-2 0-1,-1 0 1,-1 0 0,-1-1 0,0-26 0,-3 51 0,-1-1-1,0 0 1,0 0 0,0 0 0,0 0-1,0 0 1,0 0 0,0 0 0,0 0 0,-1 0-1,1 1 1,0-1 0,0 0 0,-1 0-1,1 0 1,-1 0 0,1 1 0,0-1 0,-1 0-1,0 0 1,1 1 0,-1-1 0,1 0 0,-1 1-1,0-1 1,0 0 0,0 1 9,0 0 0,0 0-1,0 0 1,0 1 0,0-1 0,0 0 0,0 1 0,0-1-1,0 0 1,0 1 0,0-1 0,0 1 0,1 0 0,-1-1 0,0 1-1,0-1 1,1 1 0,-1 0 0,1 0 0,-1 0 0,0-1-1,1 1 1,-1 2 0,-8 12-22,1 0 1,1 1-1,0 0 1,1 1-1,1-1 0,-3 20 1,4-22 12,-58 306-129,51-254 136,8-45-25,1-1-1,0 0 1,3 38 0,0-10 2,-1-31 40,0-1-1,2 1 1,4 24 0,-5-35 9,3 8 93,8 24 1,-11-34-80,1-1 0,-1 0 1,1 0-1,0 1 0,0-1 1,0 0-1,0 0 0,1-1 1,-1 1-1,1 0 0,0-1 1,4 4-1,-6-6-16,1 1 1,-1-1-1,1 1 1,-1-1-1,1 1 1,-1-1-1,1 0 0,-1 0 1,1 0-1,0 0 1,-1 0-1,1 0 0,-1 0 1,1-1-1,-1 1 1,1 0-1,-1-1 0,1 1 1,2-2-1,28-18 109,-21 12-117,35-22 117,-1-2 0,75-69 0,-115 95-91,1 0 1,-1-1-1,-1 1 1,1-1-1,-1 0 0,0 0 1,-1 0-1,1-1 1,2-11-1,-5 18-37,-1 0 1,0 0-1,0 0 1,0 1-1,1-1 0,-1 0 1,0 0-1,0 0 1,0 0-1,-1 0 1,1 0-1,0 0 0,0 0 1,0 0-1,-1 0 1,1 0-1,0 1 0,-1-1 1,1 0-1,-1 0 1,1 0-1,-1 0 0,0 1 1,1-1-1,-2-1 1,0 1-16,1 0 1,-1 1-1,0-1 1,0 0 0,1 1-1,-1-1 1,0 1-1,0-1 1,0 1 0,0 0-1,0 0 1,-2 0-1,-4 0 1,0 1 0,0 0 0,1 1 0,-1 0 0,-7 2 0,6 0-9,0 1-1,1-1 1,-1 1-1,1 1 1,1 0-1,-1 0 1,1 0-1,0 1 1,0 0-1,1 0 1,0 1-1,0 0 1,1 0-1,0 0 1,0 1-1,1-1 1,0 1 0,1 0-1,0 0 1,-4 19-1,6-23 48,1-1 0,-1 1 0,1-1 1,0 1-1,0-1 0,1 1 0,0 0 0,-1-1 0,1 1 0,1-1 0,-1 0 0,1 1 1,0-1-1,0 0 0,0 0 0,0 0 0,1 0 0,-1 0 0,1-1 0,0 1 1,0-1-1,0 0 0,1 0 0,-1 0 0,1 0 0,0 0 0,0-1 0,0 0 0,0 0 1,0 0-1,0 0 0,1-1 0,-1 1 0,1-1 0,-1 0 0,1 0 0,-1-1 1,1 1-1,-1-1 0,1 0 0,-1-1 0,9 0 0,12-4 17,0-1 0,0 0-1,23-11 1,71-35 32,-103 45-64,118-63 85,-50 24-148,-38 18 72,-38 24 45,-9 4-87,-16 14-21,8-2 38,0 1-1,0 1 1,2 0-1,0 0 1,0 0 0,1 1-1,1 0 1,0 0-1,1 0 1,1 1-1,0-1 1,2 1-1,-1 22 1,2-34 24,0 0-1,1 0 1,0 0 0,0 1 0,0-1 0,0 0-1,3 6 1,-4-10-3,1 1 1,-1 0-1,0 0 1,1 0-1,-1-1 0,0 1 1,1 0-1,-1-1 0,1 1 1,-1 0-1,1-1 0,0 1 1,-1-1-1,1 1 0,-1-1 1,1 1-1,0-1 0,0 1 1,-1-1-1,1 0 0,0 1 1,0-1-1,-1 0 0,1 0 1,0 1-1,0-1 0,0 0 1,0 0-1,-1 0 0,1 0 1,0 0-1,0 0 0,0 0 1,-1-1-1,1 1 0,0 0 1,0 0-1,0-1 0,-1 1 1,1 0-1,0-1 0,0 1 1,-1 0-1,1-1 0,1 0 1,6-7 25,-1 0 1,1 0 0,-1 0 0,0-1-1,-1 0 1,8-15 0,11-15 23,79-86 91,8-7 99,-94 104-295,-1-1 0,-1 0 0,-1-1 0,11-35 0,-10 19 66,-3 0-1,9-58 1,-21 99-6,0-4-39,1-1-1,-1 1 0,-1-17 1,0 24 15,0 0 0,0 0 1,-1 0-1,1 0 0,-1 0 0,1 0 1,-1 0-1,0 0 0,0 1 1,0-1-1,0 0 0,0 0 0,0 1 1,0-1-1,0 1 0,-1-1 0,1 1 1,-1-1-1,1 1 0,-1 0 1,1 0-1,-3-1 0,2 1-1,0 0 1,1 1-1,-1-1 0,0 1 1,0 0-1,0 0 0,1 0 1,-1 0-1,0 0 0,0 0 1,0 0-1,1 0 0,-1 1 1,0-1-1,0 0 0,1 1 0,-1 0 1,0-1-1,1 1 0,-1 0 1,0 0-1,1 0 0,0 0 1,-1 0-1,-1 3 0,-5 3-49,0 0-1,1 1 0,-7 10 0,8-11 15,-10 15-4,0 1 1,-20 39 0,-16 53 7,44-99 101,2 1-1,-1 0 1,2 1-1,1-1 0,0 1 1,-3 35-1,7-47-36,1 0 1,0 1-1,0-1 1,0 0-1,1 0 0,0 0 1,0 0-1,1 0 1,-1-1-1,1 1 0,0-1 1,1 1-1,-1-1 0,1 0 1,0 0-1,1-1 1,-1 1-1,9 6 0,-6-6 45,1 0-1,0 0 0,0 0 0,0-1 0,0 0 0,1 0 0,-1-1 1,1 0-1,0-1 0,0 0 0,0 0 0,11 0 0,-1-2-122,-1-1 0,0 0-1,1-1 1,-1-1-1,29-9 1,-13 1-3073,61-31-1,-89 39 2291,-1 1 0,1-1-1,-1 0 1,0-1 0,-1 1-1,1-1 1,8-8 0,1-6-2039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28:39.1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3 1984,'-5'-3'736,"10"3"1152,3 0-1184,2 0 832,7 0-864,1 0 1024,9 0-928,4 3 576,6-3-768,-1 5-160,4-5-256,10 0 96,13 0-160,9-5-1504,9 5 736,-1 9-5216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28:39.8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38 1568,'5'-5'830,"4"-2"1753,7-1-320,-14 6-1919,1 1 0,0-1 0,-1 1 0,1 0 0,0 0 1,0 0-1,0 0 0,4 0 0,51-4 904,71 3 1,56 20-3373,-131-10-2606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28:40.3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 4 3328,'-5'-3'1216,"5"6"-928,-5 0-96,15-3 2208,3 0-1344,8 0 768,21 0-1056,6-3-32,25 3-416,12 0-64,5 3-160,-9 6-1056,4-1 544,-4 0-4512,14 7 2720,-5 2-256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28:40.9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46 4640,'-13'-5'1728,"16"5"-1344,-3-4-96,5 4 1728,5-5-1152,7-1 704,11-3-896,12 1 320,13 5-576,10-2-384,6 5-32,-6 8-96,0 0 32,-5 4-3392,5 0 1888,9 13-3264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28:41.4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1 2976,'-10'0'1120,"15"3"992,13-3-1376,9 0 1056,9 0-1056,13 0 192,14 0-544,-8 0-96,-2 0-160,2 0-288,-2 0 64,2 0-4128,11 9 2336,2 7-1024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28:41.9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58 5 2496,'-26'-5'896,"18"5"-672,-16 0 5888,34 0-5216,12 0 128,9 0-608,9 0 32,10 0-288,0 0-64,3 0-64,10 0-2848,14 5 1536,4 10-3648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28:42.5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24 2496,'-18'-15'6016,"33"10"-4992,6 2 0,11 3-640,8 0 160,10 0-288,8 0 0,15 0-160,12 0-2368,9 8 1216,1 7-3872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28:43.1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57 3904,'0'-8'1760,"10"4"-1536,-1 4 1216,4-5-832,10 2 1024,12-5-928,20-1 352,16 3-608,16-3-128,2 4-192,-4 5-1504,-3 5 768,-11 4-4800,10 11 3008,-1-5 768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28:43.6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42 63 3232,'-18'-8'1184,"8"5"-896,1-1-96,4-1 1504,5-3 1536,0 5-2176,10-5 352,7-1-832,15 3-288,17 1-160,15 1-128,7 4 32,2 4-1600,-1 4 864,-4 0-4640,16 12 2976,6-5 224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28:44.1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 21 2976,'-32'-9'6112,"45"4"-5216,9 2 128,15 3-608,7-3 160,10 3-320,0 3-160,0 0-32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4:20.3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13 391 5728,'-11'-11'1840,"9"8"-1365,8 1-220,44-11 1303,55-6-1,-21 4-506,195-52 680,-176 40-1452,520-146 575,-559 153-2604,91-16 1,-103 32-2667,-7 6 1323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28:44.5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44 6400,'-5'-9'2368,"18"6"-1856,18-5-128,-4 4 1632,15-1-1184,7 2 224,10-2-640,7 2 160,15-1-320,14 4-2880,0 12 1408,-19 8-4960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28:55.7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1 104 320,'1'-5'97,"1"7"-58,-2-2-37,0 0-1,0 0 1,0-1 0,0 1 0,0 0-1,0 0 1,0 0 0,0 0-1,0 0 1,0 0 0,0 0-1,0 0 1,0 0 0,0 0-1,0 0 1,0 0 0,1 0-1,-1 0 1,1-1 593,1 1-327,-1-1 0,1 0 0,-1 0-1,1 0 1,-1 0 0,1 0 0,-1 0 0,0-1 0,0 1 0,3-3 0,5-5 897,-9 9-988,1-1 1,-1 1-1,1-1 1,-1 0-1,0 1 1,1-1-1,-1 0 1,0 1 0,1-1-1,-1 0 1,0 1-1,0-1 1,1 0-1,-1 0 1,0 1-1,0-1 1,0 0 0,0 1-1,0-1 1,0 0-1,0 0 1,0 0-1,-1 0-1,1 0-1,0 1 0,0-1 1,6-14 6165,-7 21-5569,2 3-419,1 0-1,-1 0 1,1-1 0,0 1 0,7 15 0,6 21 404,2 75 299,-3 7-816,-10-8 38,1-27-156,-5-28-52,0-63 436,0-17-106,-1 3-380,0 0 0,-5-18-1,0-4 114,-29-152-155,20 118-9,11 50-21,1 0 0,1-1 1,-1-23-1,3 34 22,1 1 1,0-1 0,0 0-1,1 1 1,0-1-1,1 1 1,0 0-1,0-1 1,7-12 0,1 1-20,-9 14 36,1 1 0,0 0 0,0 0 0,0 0 0,0 1 0,1-1 0,0 1 0,0-1 0,0 1 0,7-4 0,-2 1-7,1 1 0,1 1 0,-1 0 0,1 1 0,0 0 0,0 0 0,17-2 0,-21 4 31,1 1 1,-1 1-1,1-1 1,0 1-1,-1 1 1,1 0-1,-1 0 1,1 0-1,-1 1 1,1 0-1,-1 0 1,9 4-1,-8-2 28,0 1-1,1-1 1,-2 1-1,1 1 1,0-1-1,-1 1 1,0 1 0,-1-1-1,0 1 1,0 0-1,0 1 1,6 10-1,-11-16-9,0 0-1,0 0 1,0 0 0,-1 0-1,1 0 1,-1 0-1,1 0 1,-1 0-1,0 0 1,0 0-1,0 0 1,0 0 0,0 0-1,0 1 1,0-1-1,-2 2 1,1 0 2,0 0 1,-1 0 0,0 0-1,0-1 1,0 1 0,0-1-1,-6 6 1,0-1 42,0 0 0,0-1 1,0 0-1,-1 0 0,-15 8 0,-34 15 152,-27 16-468,75-37-157,10-8 386,0-1 1,-1 0 0,1 1-1,0-1 1,0 1 0,0-1-1,0 0 1,0 1 0,0-1-1,0 0 1,0 1 0,0-1-1,0 0 1,0 1 0,0-1-1,0 0 1,1 1 0,-1-1-1,0 0 1,0 1 0,0-1-1,1 1 1,0 1-13,1-1 0,0 1 0,0 0 0,0-1 0,0 1 0,0-1 0,4 2 0,2 2 76,27 17-239,51 34 199,-76-48-38,0 0 0,0 1-1,-1 0 1,0 1-1,13 19 1,-13-16 91,-1 1 0,0 0 0,-1 0 0,-1 1 0,0 0 0,7 31 0,-12-40-8,0 0 0,0-1 0,0 1 0,-1 0 0,0 0 0,-1 0 0,1 0 0,-1 0 0,0-1 0,0 1 0,-1 0 0,0 0 0,0-1 0,0 1 0,-1-1 0,1 0 0,-1 0 0,-1 0 0,1 0 0,-1 0 0,-7 7 0,6-8-29,1-1 1,-1 0 0,0 0-1,0 0 1,0-1-1,0 1 1,-1-1-1,1 0 1,-1-1-1,1 1 1,-1-1 0,-7 0-1,-5 1 37,0-1 0,-28-3-1,-52-6-20,48 1-1237,18-2-2705,77 1-10911,-9 1 11855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28:56.4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394 41 2816,'10'-12'10953,"-11"11"-10495,0-1 1,-1 1-1,1 0 0,-1-1 0,0 1 0,1 0 0,-4-2 0,-5 0-143,1 0 1,-1 0-1,0 1 0,0 0 0,0 1 1,0 0-1,0 0 0,0 1 0,0 0 1,0 1-1,0 0 0,-15 4 1,11-1-187,0 0 1,0 0-1,1 1 1,-1 1-1,1 1 0,1 0 1,-1 0-1,-13 12 1,17-12-52,1 1 1,0 0-1,1 1 1,0-1-1,0 2 1,1-1-1,0 1 1,0 0-1,2 0 1,-1 0-1,-3 13 1,0 5 52,1 0 0,2 0 0,-3 35 1,7-51-93,0 1 1,1 0 0,0 0 0,1-1-1,1 1 1,0 0 0,1-1 0,5 18 0,-5-23 31,0 0 0,1 1 1,0-1-1,0-1 1,0 1-1,1-1 1,0 1-1,0-1 0,0-1 1,1 1-1,0-1 1,0 0-1,1 0 0,11 6 1,-4-4 48,1-1 0,0 0 0,0-1 1,0-1-1,28 5 0,82 2 113,-80-8-248,-29-2-271,-1-1 1,29-4 0,-37 3-1105,1-1-1,0 0 1,-1 0-1,10-4 1,-4-2-2013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28:57.0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 16 3488,'-21'-16'16193,"21"20"-17731,2 128 6550,17 63-2946,4-30-1154,-22-102-887,-1-40-2957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28:57.4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 92 6816,'-1'-1'169,"0"0"0,0 0 0,0 0 1,0 0-1,0 0 0,1 0 0,-1 0 0,0 0 0,1-1 1,-1 1-1,1 0 0,-1 0 0,1-1 0,-1 1 0,1 0 1,0-1-1,0-1 0,0 2-17,0 0 0,0 0-1,1 0 1,-1-1 0,1 1 0,-1 0-1,1 0 1,0 0 0,-1 0 0,1 0-1,0 0 1,0 0 0,0 0 0,0 0-1,0 0 1,0 1 0,0-1 0,0 0-1,0 0 1,0 1 0,2-1 0,10-6 573,1 1 1,0 0 0,0 1 0,0 1 0,17-3-1,-3 2 210,49-2-1,-60 7-666,-1 0-1,0 1 0,1 0 1,-1 2-1,0 0 0,29 9 0,-37-9-151,0 1 0,0-1 0,0 2 0,0-1 0,-1 1 0,1 0 0,-1 1 0,0 0 0,-1 0 0,1 0 0,-1 1 0,-1 0 0,1 0 0,4 8 0,0 5 136,0 1 0,-1-1 0,-1 1 0,8 36 0,-8-21 76,-2 0 1,2 43-1,-7-68-202,-1 0 0,-1 0 0,0-1 0,0 1 0,-1 0 1,0-1-1,-1 1 0,-6 15 0,6-20-65,0 1 1,-1-1-1,0 0 1,0 0 0,0 0-1,-1 0 1,1-1 0,-1 0-1,-1 0 1,1 0-1,-1 0 1,0-1 0,0 0-1,-6 3 1,-3 0-188,1-2 1,-1 1-1,0-2 1,-29 6-1,-61 1-3011,14-12-2203,39-1 392,27 2-2001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28:59.4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167 33 3136,'0'0'107,"0"-1"0,-1 1 1,1-1-1,0 1 0,0-1 0,0 1 1,0-1-1,-1 0 0,1 1 0,0-1 1,0 1-1,0-1 0,0 0 0,0 1 1,0-1-1,1 1 0,-1-1 1,0 0-1,0 1 0,0-1 0,1 1 1,-1-1-1,1-17 6465,-1 18-6499,0-1 0,0 1 0,0 0 0,-1 0 0,1 0 0,0 0 0,0 0 0,0 0 0,-1 0 0,1 0 0,0 0 0,-11 1 1363,-9 7-398,6 1-656,0-1-1,0 2 1,-15 13 0,24-18-364,0 0 0,0 1 1,1-1-1,0 1 0,0 0 0,0 0 1,1 0-1,0 1 0,0-1 1,-3 11-1,2 0-42,-1 1-1,2 0 1,0 1 0,2-1 0,0 30 0,1-39 71,1 0 0,0-1 1,0 1-1,1-1 1,0 1-1,1-1 0,-1 0 1,2 0-1,-1 0 0,1 0 1,0 0-1,1-1 0,0 0 1,6 7-1,-10-12-24,1 0 1,-1-1-1,0 0 0,1 1 0,-1-1 1,1 0-1,-1 1 0,1-1 0,0 0 0,-1 0 1,1-1-1,0 1 0,0 0 0,0 0 1,0-1-1,0 0 0,0 1 0,0-1 0,-1 0 1,1 0-1,0 0 0,0 0 0,0 0 1,0 0-1,0 0 0,0-1 0,0 1 1,0-1-1,0 1 0,0-1 0,0 0 0,-1 0 1,1 0-1,0 0 0,-1 0 0,1 0 1,-1 0-1,1-1 0,-1 1 0,1 0 1,-1-1-1,0 1 0,0-1 0,2-2 0,3-7 48,0 0 1,-1-1-1,0 1 0,-1-1 0,-1 0 0,0 0 0,0-1 0,1-16 0,1-84 1362,-5 111-1372,1 10 49,0 0 1,0 0 0,3 9 0,1 14 166,11 209 811,-17-188-694,-2 0 1,-16 86 0,3-76 127,14-54-456,-1 0 1,-1-1 0,1 1 0,-1-1-1,-8 11 1,11-16-60,0-1-1,0 0 0,0 0 1,0 0-1,0 0 0,0 0 1,0-1-1,0 1 0,0 0 0,0 0 1,0-1-1,-1 1 0,1-1 1,0 1-1,0-1 0,-1 1 1,1-1-1,0 0 0,-1 0 1,1 1-1,0-1 0,-1 0 1,1 0-1,-1-1 0,1 1 1,0 0-1,-1 0 0,1-1 1,0 1-1,0 0 0,-1-1 1,1 1-1,0-1 0,0 0 1,0 1-1,-1-1 0,1 0 1,0 0-1,0 0 0,-1-2 1,-6-4-71,2 0-1,-1-1 1,1 0 0,-7-12 0,9 13-3,-1-1 9,0 0 1,1-1-1,0 0 0,0 0 0,1 0 0,-2-11 1,4 16 13,0-1 1,0 1 0,1 0-1,-1-1 1,1 1-1,0-1 1,0 1 0,1 0-1,-1-1 1,1 1 0,0-1-1,1 1 1,-1 0-1,0 0 1,4-6 0,3-2-35,2 0 1,-1 1 0,1 0-1,1 0 1,0 1 0,23-16-1,78-40-223,22-2 861,-129 64-540,-1 1 0,0 0 1,0-1-1,0 0 0,0 0 1,0 0-1,-1 0 0,0-1 0,4-5 1,-7 7-208,10 23 1206,-10-19-1003,0-1 1,0 0 0,0 0 0,0 1 0,0-1-1,0 0 1,1 0 0,-1 1 0,0-1 0,0 0 0,0 0-1,0 1 1,1-1 0,-1 0 0,0 0 0,0 0-1,1 0 1,-1 0 0,0 1 0,0-1 0,1 0 0,-1 0-1,0 0 1,0 0 0,1 0 0,-1 0 0,0 0-1,0 0 1,1 0 0,-1 0 0,0 0 0,1 0 0,-1 0-1,0 0 1,0 0 0,1 0 0,-1 0 0,1 0-1,7-12 113,5-20-199,-13 30 108,13-46 152,-11 35-227,1 0 0,1 0 0,0 1 0,1-1 0,8-15 0,-13 28 49,0 0-1,0 0 1,0 0 0,0 0 0,0 0 0,0 0 0,0 0 0,0 0 0,0 0 0,1 0 0,-1 0 0,0 0 0,0 0 0,0 0 0,0 0 0,0 0 0,0 0 0,0-1 0,0 1 0,0 0 0,0 0 0,0 0 0,0 0-1,0 0 1,0 0 0,0 0 0,0 0 0,0 0 0,0 0 0,0 0 0,0 0 0,1 0 0,-1 0 0,0 0 0,0 0 0,0 0 0,0 0 0,0 0 0,0 0 0,0 0 0,0 0 0,0 0 0,0 0 0,0 0 0,0 0-1,0 0 1,0 0 0,0 0 0,0 1 0,0-1 0,0 0 0,1 0 0,-1 0 0,0 0 0,0 0 0,0 0 0,0 0 0,0 0 0,0 0 0,0 0 0,0 0 0,0 0 0,0 0 0,0 0 0,0 0 0,2 7 277,0 13-207,-2-19-48,10 63 106,-4-28-2,1-2-236,12 36 1,-17-63 73,-1-1-804,1-1 0,0 0 0,5 10 0,3-62-18078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28:59.8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 7 5888,'-28'0'2176,"28"-6"-1312,5 12-2144,8 3-1600,5 4 1600,1 7-768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29:00.2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12 6976,'10'-8'6152,"-8"7"-5678,-1 1-326,0 1 0,0-1 0,0 0 1,0 1-1,0-1 0,-1 0 0,1 1 1,0-1-1,0 1 0,-1-1 1,1 1-1,0 0 0,-1-1 0,1 1 1,0 0-1,0 1 0,3 3 195,-1 1-1,0-1 0,-1 1 1,1 0-1,-1 0 1,0 0-1,-1 0 1,1 1-1,0 9 0,0-2-1,12 71 1380,-11-52-1146,3-1 0,0-1 0,21 59 1,-16-59-206,-8-21-229,1 0 1,9 18-1,-13-27 30,9-5 5,-7 2-147,1 0 1,-1-1-1,1 0 0,-1 1 1,0-1-1,0 0 1,0 0-1,0 0 0,-1 0 1,3-7-1,11-38 275,-10 27-248,9-26-222,1 0 1,2 1 0,36-66-1,-46 100-47,2 0 0,-1 0-1,1 1 1,1 1 0,19-18-1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29:00.8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 75 4320,'-6'0'1665,"4"3"-840,10 14 3389,-4-10-3464,0-1-1,0 1 1,1-1 0,0 0 0,0 0 0,11 9 0,-14-12-677,1-1 0,0 0 0,0 0 0,0 0 0,0 0 0,0-1 1,0 1-1,0-1 0,0 0 0,1 0 0,-1 0 0,0 0 0,1 0 0,-1-1 0,1 1 1,-1-1-1,5 0 0,-6-1-16,0 1 0,0-1 0,0 1-1,0-1 1,-1 0 0,1 0 0,0 0 0,0 0 0,0 0 0,-1 0 0,1 0 0,-1 0 0,1-1 0,-1 1 0,3-3-1,-2 0-6,0 1-1,0 0 0,0-1 0,0 1 0,-1-1 0,0 1 0,2-8 0,-1 4-20,-1-1-1,0 1 0,-1-1 0,0 1 0,0-1 0,0 1 1,-1 0-1,-1-8 0,1 12-33,0 0 0,1 1 0,-1 0 0,0-1 0,0 1 0,-1-1 1,1 1-1,0 0 0,-1 0 0,1 0 0,-1 0 0,0 0 0,0 0 0,-2-2 0,2 3 13,0 0 1,1 0-1,-1 0 1,0 1-1,0-1 0,0 0 1,1 1-1,-1 0 0,0-1 1,0 1-1,0 0 0,0 0 1,0 0-1,0 0 0,1 0 1,-1 1-1,0-1 0,0 0 1,0 1-1,-3 1 0,-2 1 158,0 0 0,1 1 0,-1 0 0,1 0-1,0 1 1,0-1 0,0 1 0,1 1 0,-1-1-1,-4 8 1,6-8 2,0 0-1,0 0 0,1 1 1,0-1-1,0 1 1,1 0-1,-1 0 0,1 0 1,1 0-1,-1 0 1,1 0-1,-1 12 0,3-12-55,-1-1-1,2 1 0,-1-1 0,0 1 1,1-1-1,0 1 0,1-1 0,-1 0 0,1 0 1,0 0-1,0 0 0,0 0 0,1-1 1,0 0-1,0 1 0,7 5 0,-4-4-35,0 0-1,1 0 1,0-1-1,0 0 0,1 0 1,0 0-1,-1-2 1,1 1-1,11 2 1,-11-4-211,0 0 0,0-1 0,1 0 0,-1-1 0,10 0 0,-13-1-743,1 0 0,-1 0 0,0 0 0,0-1-1,1 0 1,-1 0 0,11-6 0,24-15-6359,-28 14 3456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29:01.2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341 12 6304,'0'-1'138,"-1"0"1,0 1-1,1-1 1,-1 0-1,0 0 1,1 1-1,-1-1 1,0 0-1,0 1 1,0-1-1,0 1 1,1-1-1,-1 1 1,0-1-1,0 1 1,0 0-1,0-1 1,0 1 0,0 0-1,0 0 1,0 0-1,0-1 1,0 1-1,0 0 1,0 1-1,0-1 1,0 0-1,0 0 1,0 0-1,0 1 1,0-1-1,0 0 1,0 1-1,-2 0 1,-127 46 4881,112-39-4562,1 1 1,0 0-1,0 1 0,1 1 1,-17 14-1,27-19-365,0 0 0,0 1-1,0 0 1,1 0 0,0 0 0,0 0-1,-6 13 1,10-17-71,-1 0 0,1 0 0,0 0 0,0 0 0,0 0 0,1 0 0,-1 0 0,1 1 0,0-1 0,0 0 0,0 0 0,0 0 0,0 0 0,1 1 0,0-1 0,-1 0 0,1 0 0,0 0 0,0 0 0,1 0-1,-1 0 1,1-1 0,2 5 0,2 0 79,1 0 0,0 0 0,0-1-1,0 0 1,1 0 0,0-1-1,0 0 1,9 4 0,7 2 411,41 13 0,-30-13-184,5 1 521,-1 2 0,44 22 0,-77-30-485,-9-2 65,-15 1-124,-30 0-1479,0-2-1,-50-3 0,43 0-1301,-29-4-3982,55-1 3733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4:17.8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152 21 1056,'0'0'29,"0"0"-1,0 1 1,0-1 0,0 0-1,0 1 1,0-1 0,0 0-1,0 1 1,0-1 0,0 0-1,0 0 1,0 1 0,0-1-1,1 0 1,-1 1 0,0-1 0,0 0-1,0 0 1,8 3 3325,-20-2-2687,0 1 1,0 1 0,-16 4 0,21-4-620,1 0 0,-1 0-1,1 1 1,-1 0 0,1 0-1,0 0 1,1 1 0,-1 0-1,1 0 1,0 0 0,0 1-1,1 0 1,-1 0-1,-6 12 1,10-15 27,0-1-1,0 1 0,1 0 1,-1-1-1,0 1 1,1 0-1,0 0 1,0-1-1,0 1 0,0 0 1,0 0-1,0 0 1,1-1-1,-1 1 1,1 0-1,1 3 0,0 0 24,0 0 0,1 0-1,0 0 1,0 0-1,8 10 1,-8-12-79,0-1 1,0 0-1,0 0 0,0 0 1,0-1-1,1 1 1,-1-1-1,5 3 0,-6-4 1,0 0 1,-1-1-1,1 1 0,0 0 0,0-1 0,0 0 0,-1 1 0,1-1 0,0 0 1,0 0-1,0 0 0,0 0 0,0 0 0,0 0 0,-1-1 0,1 1 0,0-1 1,0 1-1,0-1 0,2-1 0,1-1-15,0-1 1,-1 0-1,1 0 1,-1 0-1,0 0 1,0-1-1,0 1 1,0-1-1,-1 0 1,0 0-1,0 0 1,0-1-1,-1 1 0,4-12 1,0-6 8,0 0-1,4-33 1,-9 20 141,-2 17-134,1 18-235,1 22 108,4 0 406,8 19-1,-9-25-221,-2-9-15,0-1 1,1 0-1,0 0 1,-1 0-1,1 0 1,1 0-1,-1 0 1,1-1-1,0 0 1,0 0-1,0 0 1,0 0-1,1 0 0,0-1 1,-1 0-1,1 0 1,0 0-1,1-1 1,9 4-1,-12-6 25,0 1-1,0-1 0,0 0 0,0 0 1,0 0-1,0 0 0,0 0 1,0-1-1,0 1 0,0-1 0,0 0 1,0 0-1,0 0 0,4-2 1,3-3 63,-1 0 0,16-12 1,-4 2 84,50-43-162,-6 6-105,-63 51-14,0 0 0,1 1 0,-1-1 0,1 1 0,0-1 0,0 1 1,-1 0-1,1 0 0,0 0 0,0 1 0,0-1 0,0 1 0,0-1 0,0 1 0,0 0 0,0 0 0,0 1 0,5 0 1,-8-1 30,0 1 0,1-1 0,-1 0 1,1 1-1,-1-1 0,0 1 1,1-1-1,-1 1 0,0-1 0,0 1 1,1-1-1,-1 1 0,0 0 0,0-1 1,0 1-1,0-1 0,0 1 1,1-1-1,-1 2 0,0 0-26,2 11 37,0 0 0,0 0 0,-2 0 0,-1 26 0,1-9 418,0-29 92,3-2-385,0-1 1,0 1 0,-1-1 0,1 1 0,0-1 0,-1 0 0,1 0 0,2-3-1,-5 5-107,5-6 32,1 0 0,-2 0 1,1-1-1,-1 1 0,1-1 1,-2 0-1,6-13 1,-5 10-27,0 3-16,0 1 0,1-1 0,0 0 0,8-8 0,-7 8-164,-6 6 144,1 1 0,-1 0-1,0-1 1,0 1 0,1 0-1,-1 0 1,0-1 0,1 1 0,-1 0-1,1 0 1,-1 0 0,0-1-1,1 1 1,-1 0 0,1 0-1,-1 0 1,0 0 0,1 0 0,-1 0-1,1 0 1,-1 0 0,1 0-1,-1 0 1,0 0 0,1 0 0,-1 0-1,1 0 1,-1 0 0,0 0-1,1 0 1,-1 1 0,1-1 0,-1 0-1,0 0 1,1 0 0,-1 1-1,0-1 1,1 0 0,-1 1-1,0-1 1,1 0 0,-1 0 0,0 1-1,0-1 1,1 1 0,-1-1-1,0 0 1,0 1 0,0-1 0,1 1-1,0 2-7,0-1 0,1 1 0,-1 0 0,0 0-1,0-1 1,-1 1 0,1 4 0,2 8-16,1-1-1,0 1 1,8 19 0,-5-16-113,-5-13-220,1 0 1,0 0 0,0-1 0,0 1-1,0-1 1,6 7 0,-1-1-1452,-2-2-1451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4:26.0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626 114 1984,'-15'-10'1621,"14"9"-1348,0 0 0,-1 0-1,1 0 1,0 1 0,0-1 0,-1 0 0,1 1 0,-1-1-1,1 1 1,0 0 0,-1-1 0,-2 1 0,-28-5 907,-1 2 1,-58 2-1,48 2-849,20 0-151,0 2 1,0 0-1,0 2 0,0 1 1,-38 14-1,49-14-109,1 0 0,-1 1 0,1 1 0,0 0 0,0 0 0,1 1 0,1 0 0,-1 1 0,-9 12 0,11-11 18,0 0 0,1 0 1,0 1-1,1 0 0,0 0 1,-7 24-1,-16 82 54,22-74-97,2 0 0,2 56 0,3-85 18,1 0 0,1 1 0,0-1-1,1 0 1,1 1 0,8 21 0,-9-29-17,0-1 1,1 0-1,-1 1 0,2-2 1,-1 1-1,1 0 0,0-1 1,0 0-1,0 0 1,1 0-1,0-1 0,0 0 1,1 0-1,8 5 1,1-3 78,0 0 0,1-1 0,0-1 0,0-1 0,1 0 0,17 1 0,107 2 304,-108-8-298,1-2 0,-1-1 1,0-1-1,0-2 1,64-22-1,-66 16-68,0-2 0,0-2 0,-2 0 0,0-3 0,-1 0 0,-1-1 0,0-2 0,33-37 0,-38 33-27,-1-1 0,-1-1-1,-1 0 1,-2-2 0,-1 0 0,-1-1-1,-2 0 1,16-54 0,-25 70 2,4-25 0,-8 35-20,-1-1 0,1 0 1,-2 1-1,1-1 0,-1 0 1,-1-10-1,0 9-3,0 1 1,-1-1-1,1 0 1,-1 1-1,-1-1 0,1 1 1,-1 0-1,-1 0 0,1 1 1,-1-1-1,0 1 0,-1 0 1,0 0-1,-7-5 0,-3-2-36,-2 1-1,1 0 1,-1 2 0,-1 0-1,-34-13 1,39 18-8,0 1 1,0 1 0,0 0 0,0 1 0,0 1-1,0 0 1,0 0 0,-1 2 0,-21 3 0,-70 18-10,20-3 10,28-7 29,-111 39 1,154-45-49,0 1-1,1 0 0,0 1 1,-25 19-1,31-20 47,0 0 0,0 1 0,0 0 0,1 0-1,1 1 1,-1 0 0,1 0 0,-6 14-1,1 0-61,1 0-1,1 1 0,2 1 0,-9 40 0,16-61 64,-6 30-24,2 0 1,0 56-1,4-80 56,1 0 0,0 0 0,1 0 0,0 0 0,0-1 0,1 1 0,0-1 0,1 1 0,0-1 0,1 0-1,0-1 1,0 1 0,10 12 0,-10-17-5,-1 0 0,0 0 0,1-1 0,0 1 0,0-1 0,0 0 0,0 0 0,0-1 0,1 0 0,-1 0-1,1 0 1,-1-1 0,1 1 0,0-1 0,0 0 0,-1-1 0,1 0 0,6 0 0,7-1 50,0-1 1,-1 0-1,1-2 1,22-6-1,-23 4-22,0 0 0,-1-1 0,1 0 0,-1-2 0,22-14 0,-23 11-35,0-1 1,-1-1-1,0 0 0,-1-1 1,18-26-1,-17 19-14,-1-1-1,-1 0 1,-1-1-1,-1 0 1,-1-1-1,-1 0 1,-2 0-1,8-41 1,-14 58-18,0 0-1,-1-1 1,1 1 0,-2 0 0,1-1 0,-1 1 0,0 0 0,-1 0-1,0 0 1,-4-10 0,6 17-6,-1-1-1,0 0 1,0 1 0,0-1-1,0 1 1,0-1 0,-1 1-1,1-1 1,0 1 0,-1 0-1,1 0 1,-1 0 0,1 0-1,-1 0 1,1 0 0,-1 0-1,-3-1 1,2 1 1,-1 0-1,1 1 1,-1-1 0,1 1 0,-1 0-1,1 0 1,-1 0 0,-6 2 0,-2 0-23,0 2 1,1 0-1,0 0 1,-14 7-1,4 1-13,1 0 0,-27 21-1,39-27 40,-13 10-25,0 1 0,0 1 0,2 1 0,0 1 0,1 1 0,1 0 0,-25 43 0,38-58 44,1 1 1,0 0-1,0-1 1,1 1 0,0 0-1,0 1 1,0-1-1,1 0 1,0 0-1,1 1 1,0 8-1,0-13-4,1 0 0,-1 1 0,1-1 0,0 1 0,0-1 0,0 0 0,1 0 0,-1 0-1,1 1 1,0-2 0,-1 1 0,2 0 0,-1 0 0,0 0 0,0-1 0,1 0 0,-1 1 0,1-1-1,0 0 1,0 0 0,0 0 0,0 0 0,0-1 0,0 1 0,6 1 0,5 0 27,-1 1 0,1-2 0,0 0 0,0 0 0,0-2 0,1 1 0,-1-2 0,17-2 0,-21 2-12,0-1 0,0 0 0,0-1-1,0 0 1,-1 0 0,1-1 0,-1 0 0,0-1-1,0 0 1,0 0 0,-1-1 0,10-9 0,-4 3 46,0-1 1,-2-1-1,1 0 1,-2-1-1,16-26 0,-20 29-33,0-1-1,-1 1 1,-1-1-1,0 0 0,-1-1 1,0 1-1,-1-1 1,1-18-1,-3 25-38,-1-1-1,-1 1 1,0 0-1,0 0 1,0 0-1,-1 0 1,0 0 0,0 0-1,-5-10 1,5 13-9,0 1 0,1-1 1,-1 1-1,-1 0 1,1 0-1,0 0 0,-1 0 1,0 0-1,1 1 1,-1-1-1,0 1 0,0-1 1,-1 1-1,1 0 1,0 0-1,-1 1 0,1-1 1,-1 1-1,0 0 1,-5-2-1,3 3 6,-1-1 1,0 1-1,0 1 0,0-1 1,0 1-1,0 0 0,0 1 0,1 0 1,-1 0-1,0 0 0,-7 5 0,-6 3-70,1 0-1,-27 22 0,21-13-7,1 1 0,1 1 0,-26 30 0,35-34 66,0 1-1,1 1 1,1 0-1,1 0 1,-13 30-1,21-41 22,0-1 1,1 1-1,0 0 0,0 0 0,-1 8 1,3-13 7,0 0 1,0 0 0,0 0-1,0-1 1,0 1 0,1 0-1,0 0 1,-1 0 0,1-1-1,0 1 1,0 0 0,0-1-1,1 1 1,-1-1-1,1 1 1,-1-1 0,4 4-1,-1-3 23,0 1 0,1 0 0,-1-1 0,1 0 0,0 0 0,0-1 0,0 1 0,0-1 0,0 0 0,1 0 0,-1-1 0,1 1 0,-1-1 0,1 0 0,-1-1 0,1 0-1,0 0 1,8 0 0,-1-2 55,0 0 0,0 0-1,0-1 1,0-1-1,-1 0 1,23-11 0,-20 7-63,-1-1 1,0 0 0,0-2 0,-1 1-1,0-2 1,-1 0 0,0 0 0,13-18-1,-12 12 14,0-1 0,-2 0-1,0-1 1,-1 0-1,-1 0 1,-1-1 0,-1-1-1,0 1 1,5-37-1,-12 52-39,1 0-1,-1 0 1,0 0-1,-1 0 1,1-1-1,-1 1 0,-2-7 1,2 11-7,1 1 1,0-1-1,-1 1 0,1-1 1,-1 1-1,0 0 1,1-1-1,-1 1 0,0 0 1,0-1-1,0 1 1,0 0-1,0 0 0,0 0 1,0 0-1,-1 0 0,1 0 1,0 0-1,-1 1 1,1-1-1,0 0 0,-1 1 1,1-1-1,-1 1 1,1-1-1,-1 1 0,1-1 1,-1 1-1,1 0 0,-1 0 1,1 0-1,-1 0 1,1 0-1,-1 0 0,-1 1 1,-5 1-8,0 0 0,0 1 1,0 0-1,0 0 0,0 1 1,1 0-1,0 0 0,-7 6 1,-4 4-36,1 1 0,-18 18 0,8-4-39,1 0-1,1 2 0,1 1 0,-30 54 0,51-80 104,1 0 1,-1 0-1,1 0 0,0 0 1,1 0-1,-1 1 1,1-1-1,1 1 1,-1-1-1,1 1 0,1 9 1,-1-14 6,1 1-1,-1 0 1,1 0 0,0 0 0,0 0-1,0 0 1,0-1 0,1 1 0,-1 0-1,1-1 1,0 0 0,0 1 0,-1-1 0,1 0-1,1 0 1,-1 0 0,0 0 0,0 0-1,1 0 1,-1-1 0,1 1 0,0-1-1,-1 1 1,1-1 0,0 0 0,5 1-1,-2-1 12,1 0 0,-1 0-1,1-1 1,0 1-1,-1-1 1,1-1-1,0 0 1,-1 1-1,1-2 1,-1 1-1,0-1 1,1 0-1,-1 0 1,0-1 0,0 0-1,0 0 1,-1 0-1,1-1 1,-1 0-1,6-4 1,6-8 46,0 0 0,-1-2 0,0 1 0,16-28 0,-10 16 17,-2-2-1,16-35 1,-29 53-83,-2 0 1,0-1-1,0 1 1,-1-1-1,-1 0 1,-1 0-1,1 0 1,-1-18-1,-2 29-8,0 0-1,0 1 1,0-1-1,-1 0 1,1 1 0,-1-1-1,0 1 1,1-1-1,-1 1 1,0-1-1,0 1 1,-1-1 0,1 1-1,-3-4 1,2 4-12,0 1-1,1-1 1,-1 1 0,0 0 0,0 0 0,0 0 0,0 0 0,0 0 0,0 0-1,0 0 1,0 0 0,0 1 0,0-1 0,0 1 0,0 0 0,-1 0 0,1 0-1,0 0 1,0 0 0,0 0 0,-1 0 0,1 1 0,-4 0 0,-5 2-40,1 0 1,-1 1 0,-10 5-1,19-8 44,-17 9-49,0 0-1,0 1 0,1 2 1,-26 22-1,-54 62 75,72-70-83,3 1 1,0 1-1,-37 62 0,57-85 65,-1 1 0,2-1-1,-1 1 1,1 0 0,0-1-1,0 1 1,1 0 0,-1 0-1,1 14 1,1-17 6,1-1-1,-1 0 1,1 0 0,-1 0-1,1 0 1,0 0 0,1 0 0,-1 0-1,0 0 1,1 0 0,0 0-1,-1 0 1,1-1 0,0 1 0,0-1-1,1 0 1,-1 1 0,0-1-1,1 0 1,0 0 0,-1-1 0,1 1-1,0 0 1,3 0 0,3 2 52,0 0 1,1-1 0,-1 0 0,1-1-1,0 0 1,12 0 0,-3-1 31,0 0 0,26-4 0,-32 1-48,-1 0 0,1-1 0,0-1 0,-1 0 0,0-1 0,0 0 1,0 0-1,14-11 0,-5 2 2,0-1-1,-2-1 1,22-22 0,-14 11 36,-1-2 0,30-44 0,-43 52-23,-1 1-1,0-2 1,-2 1-1,15-45 1,-22 58-56,-1 1 1,0-1 0,-1 0 0,0 0 0,-1 0-1,1 0 1,-2-11 0,1 18-11,0-1-1,0 0 1,-1 0 0,1 0-1,-1 0 1,1 0 0,-1 1-1,0-1 1,1 0-1,-1 0 1,0 1 0,0-1-1,0 1 1,-1-1 0,1 1-1,0-1 1,0 1 0,-1 0-1,1-1 1,-1 1-1,1 0 1,-1 0 0,0 0-1,1 0 1,-1 0 0,0 1-1,0-1 1,1 0 0,-1 1-1,0 0 1,0-1-1,0 1 1,0 0 0,0 0-1,-2 0 1,0 0-1,1 1 0,-1 0-1,0-1 1,0 2 0,1-1 0,-1 0 0,1 1-1,-1-1 1,1 1 0,-1 0 0,1 0 0,0 1-1,0-1 1,0 1 0,0-1 0,-4 6 0,-3 4-46,0 1 0,-12 20 0,21-32 50,-15 28-30,0 1 0,2 0 0,1 1 0,2 0 0,1 1 0,1 1 0,-5 39 0,12-57 38,0 0 0,1 0 0,1 22 0,0-34 14,0 1-1,1-1 0,-1 1 1,1-1-1,0 0 0,0 0 0,0 1 1,0-1-1,1 0 0,-1 0 1,1 0-1,0 0 0,0 0 1,0-1-1,0 1 0,0 0 1,1-1-1,-1 0 0,1 1 0,-1-1 1,5 2-1,-5-3-4,0 0 1,0-1-1,0 1 1,0 0-1,0-1 0,0 1 1,1-1-1,-1 0 0,0 0 1,0 0-1,0 0 1,1 0-1,-1 0 0,0-1 1,0 1-1,0-1 0,1 1 1,-1-1-1,3-1 1,3-3 18,0 1-1,0-1 1,10-8 0,-11 8 4,4-4 11,0-1 0,0 0-1,-1-1 1,0 0 0,-1 0 0,0-1 0,-1 0 0,0 0 0,6-15 0,-7 10-17,0 1 0,-2-1 1,0 1-1,0-2 1,-2 1-1,0 0 0,1-20 1,-4 25-27,0 1 1,-1-1-1,0 1 0,-1-1 1,0 1-1,-5-15 1,4 18-21,0 0 0,-1 1 0,1-1 0,-1 1 0,-1-1 0,1 1 0,-1 0 1,-11-11-1,12 15-6,1 0 0,-1-1 1,0 1-1,-1 1 1,1-1-1,0 1 0,-1-1 1,0 1-1,1 1 1,-1-1-1,0 1 0,0-1 1,0 2-1,0-1 1,0 0-1,0 1 0,0 0 1,0 0-1,0 0 0,0 1 1,0 0-1,0 0 1,0 0-1,-5 2 0,-8 4-52,1 1-1,1 0 0,0 1 0,-30 22 0,6-1 42,1 2-1,1 2 1,2 2 0,-51 64-1,70-78 39,-16 27 0,27-40-4,2 0 0,-1 1 0,1 0 0,0-1 0,-4 22 0,8-29 3,-1 1-1,1 0 0,0 0 1,-1-1-1,2 1 0,-1 0 0,0 0 1,0 0-1,1-1 0,0 1 0,-1 0 1,1 0-1,0-1 0,0 1 1,1-1-1,-1 1 0,0-1 0,1 1 1,0-1-1,-1 0 0,1 0 0,0 0 1,0 0-1,0 0 0,0 0 1,1-1-1,-1 1 0,0-1 0,1 1 1,3 1-1,3 0 31,-1 1 1,1-2-1,0 1 0,0-1 1,0-1-1,0 1 0,1-2 1,8 1-1,-8-1 7,0-1 0,0 0 0,0 0 0,0-1 1,-1 0-1,1-1 0,-1 0 0,1 0 0,-1-1 0,15-9 0,-14 6-16,0 0 0,0-1 0,-1 0 0,0 0 0,-1-1 0,0 0 0,13-19 0,-8 6 26,-1 0 1,-1-1-1,-1 0 0,-1-1 1,-2 0-1,0 0 0,7-50 1,-13 66-31,5-48 102,-6 51-157,0-1 0,0 0 0,0 0 1,-1 1-1,0-1 0,-3-11 1,3 15 23,1 1 0,-1-1 0,0 0 1,0 0-1,0 1 0,0-1 0,0 1 1,0-1-1,-1 1 0,1-1 0,0 1 1,-1 0-1,1 0 0,-1-1 0,1 1 1,-1 0-1,0 0 0,1 1 0,-1-1 0,0 0 1,0 0-1,0 1 0,1-1 0,-1 1 1,0 0-1,-2-1 0,0 1-3,0 1-1,0-1 0,0 0 1,0 1-1,0 0 0,0 0 1,1 0-1,-1 1 1,0-1-1,-6 4 0,-2 3-11,1 0 1,0 1-1,0 0 0,-15 18 0,11-12 3,-22 25-130,1 3-1,-32 50 1,62-86 145,5-5 8,-17 24-47,-20 36 0,34-55 54,0 1 0,1 0 0,0 0 0,0 0 0,1 0 0,0 0 0,0 1 0,1-1 0,0 1 0,0 8 0,1-14 8,1-1 0,0 1 0,-1 0 0,1 0-1,0-1 1,0 1 0,1-1 0,-1 1 0,0-1 0,1 1 0,0-1-1,-1 0 1,1 0 0,0 0 0,0 0 0,0 0 0,1 0 0,-1 0 0,0-1-1,1 1 1,-1-1 0,4 2 0,3 1-21,0 0 0,0-1 0,-1-1 0,2 1 0,12 1 0,-12-3 47,0 0 1,-1-1 0,1 0 0,0-1-1,0 0 1,-1 0 0,1-1 0,0 0-1,-1-1 1,0 0 0,1-1 0,-1 0-1,-1 0 1,1-1 0,-1 0 0,1 0-1,-1-1 1,8-8 0,-4 2-15,-1 0 1,-1-1 0,0 0-1,10-18 1,26-58 118,-35 64-110,-2 0 0,0-1-1,-2 1 1,0-2 0,-2 1-1,-1-1 1,1-39 0,-5 58-45,0 0 0,-1 0 1,0 0-1,0 0 0,-1 0 1,0 0-1,-4-11 0,5 17-9,-1-1 0,1 1 1,0 0-1,-1-1 0,1 1 0,-1 0 0,0 0 0,0 0 1,0 0-1,0 0 0,0 0 0,0 0 0,0 1 1,-1-1-1,1 1 0,0 0 0,-1 0 0,1 0 0,-1 0 1,0 0-1,1 0 0,-1 1 0,0-1 0,1 1 0,-1-1 1,-3 1-1,-2 0 9,0 1 0,0-1 1,0 1-1,0 1 0,0-1 0,1 1 1,-1 1-1,0-1 0,-7 5 0,-10 7-13,1 0-1,0 2 1,2 0-1,0 2 0,-24 25 1,-92 112-206,123-136 213,0 0-1,2 2 0,0-1 1,1 1-1,-15 39 0,25-56 23,1 0 0,0 0-1,0 1 1,0-1-1,0 0 1,1 1-1,0-1 1,0 1-1,0-1 1,0 0 0,1 1-1,1 4 1,-2-7 5,1 1 0,0-1 1,0 0-1,0 0 1,1 0-1,-1 0 1,0 0-1,1 0 0,0 0 1,-1 0-1,1-1 1,0 1-1,0-1 0,0 1 1,0-1-1,0 0 1,0 1-1,0-1 0,0 0 1,0 0-1,1-1 1,-1 1-1,3 0 0,6 1 2,-1-1-1,1 0 1,-1 0-1,1-1 1,-1-1-1,1 1 1,-1-2-1,1 0 1,-1 0-1,10-4 1,-5 1 36,0 0 1,-1-1-1,0-1 1,-1-1-1,0 0 1,17-12-1,-17 8-22,0 0 1,-1 0-1,0-1 0,-1-1 0,16-25 0,-12 12 3,0 0 0,13-38 0,-17 37 72,10-45 1,-18 61-88,-1-1 0,-1 1 0,0 0 1,0-1-1,-2 1 0,-1-15 0,2 22-23,-1 1 0,0-1 0,0 0-1,-1 1 1,1-1 0,-1 1 0,0-1 0,0 1-1,0 0 1,-1 0 0,0 0 0,0 0-1,0 0 1,0 1 0,-6-6 0,4 5-23,0 1 0,0 1 0,0-1 0,0 1 0,0-1 0,-1 2 1,1-1-1,-1 0 0,1 1 0,-1 0 0,1 1 0,-1-1 0,-8 1 0,-7 1-5,0 2 0,1 0 0,0 1 0,-1 1 0,1 1 0,1 1 0,-23 11 0,21-8 10,1 2 0,-1 0-1,2 2 1,0 0 0,1 1-1,0 1 1,1 0 0,1 2-1,0 0 1,2 0 0,0 2-1,1-1 1,1 2 0,1 0-1,-14 35 1,22-47 3,0 1 1,1-1-1,0 1 0,0 12 0,1-19 33,1 1 0,0 0 0,0 0 1,1-1-1,-1 1 0,1 0 0,0-1 0,0 1 0,0 0 0,0-1 0,0 1 0,1-1 0,3 5 0,-3-5 16,1 0 0,0 0 1,0 0-1,0 0 0,1-1 0,-1 0 0,0 0 0,1 0 0,0 0 0,-1 0 0,1-1 0,0 1 0,0-1 0,5 1 0,1 0-9,1-1 0,0 0 1,22-1-1,-14-2 13,0 0 1,-1-1-1,1-2 1,-1 0-1,1 0 1,-2-2-1,1 0 0,-1-1 1,0-1-1,-1-1 1,1 0-1,-2-1 1,22-20-1,-16 12-1,-1-1-1,-2-1 0,0 0 0,-1-2 0,-1 0 1,-1-1-1,-1 0 0,17-43 0,-28 60-12,-1 0-1,0 0 0,0-1 0,0 1 1,-1 0-1,0 0 0,-1-1 0,0-13 0,-1 18-19,1-1 0,-1 1-1,1-1 1,-1 1-1,-1-1 1,1 1-1,0-1 1,-1 1-1,1 0 1,-1 0-1,0 0 1,0 0-1,0 0 1,-1 0-1,1 1 1,-1-1-1,0 1 1,1-1-1,-6-2 1,5 3-16,-1 1 1,0-1 0,0 1-1,0 0 1,0 0 0,-1 1 0,1-1-1,0 1 1,0 0 0,0 0-1,0 0 1,-1 0 0,1 1-1,0 0 1,0 0 0,0 0-1,0 0 1,-5 3 0,-9 3-113,1 1 1,-25 15-1,31-16 112,1 0-1,-1 1 0,2 1 0,-1-1 0,1 1 0,-8 11 0,0 3 31,-23 38 0,32-45-24,0-1 0,0 1 1,1 0-1,1 0 0,1 1 0,1 0 0,-5 28 0,9-37 10,-1 0 1,1 0-1,1 0 1,-1 0-1,1-1 1,1 1-1,-1 0 1,5 10-1,-4-13 11,0 1 0,1-1-1,0 0 1,0 0-1,1 0 1,-1 0 0,1-1-1,0 0 1,0 1-1,0-1 1,1-1-1,6 6 1,0-2 22,1-1 0,0 0 1,0 0-1,1-2 0,-1 1 0,1-1 0,0-1 1,0 0-1,25 1 0,-30-4 6,0 0 0,1-1-1,-1 0 1,0 0 0,0-1 0,0 0 0,0 0-1,0-1 1,0 0 0,13-8 0,-7 3-5,-1-1 0,0-1 0,0 0 0,17-18 0,-14 10 7,-1 0 0,-1-1 0,0 0 0,-2-1 0,0-1 0,-1 0 0,-1 0 0,12-39 0,-18 45-13,0 1 0,-1 0-1,2-24 1,-4 33-38,-1-1 1,0 0-1,0 1 0,-1-1 1,0 0-1,0 1 0,0-1 1,0 1-1,-1 0 0,0-1 0,-5-8 1,6 12 3,0 1 0,0-1 0,0 1 1,0-1-1,-1 1 0,1 0 0,0-1 0,-1 1 0,1 0 1,-1 0-1,1 0 0,-1 0 0,0 0 0,1 1 1,-1-1-1,0 0 0,0 1 0,0-1 0,1 1 1,-1 0-1,0-1 0,0 1 0,0 0 0,0 0 1,0 0-1,1 0 0,-1 1 0,-2 0 0,-3 0-18,1 1 0,0 1-1,0-1 1,-1 1 0,2 0-1,-9 5 1,2 1-34,-1 0 0,2 1 0,-1 0 1,-14 18-1,-35 50-39,46-58 152,-44 67-75,49-71-4,1 1 1,1 0-1,-9 26 1,16-40 36,0 0 1,0 0 0,0 1-1,0-1 1,1 0 0,0 0-1,0 1 1,-1-1 0,2 0-1,-1 1 1,0-1 0,1 0-1,0 1 1,-1-1 0,1 0-1,1 0 1,-1 0 0,0 0-1,1 0 1,-1 0 0,1 0-1,0 0 1,0-1 0,0 1-1,1-1 1,-1 1 0,0-1-1,1 0 1,0 0-1,-1 0 1,1 0 0,0-1-1,0 1 1,0-1 0,0 1-1,0-1 1,0 0 0,7 1-1,1-1-103,0 0 0,0-1 0,0 0 0,0-1 0,0 0 0,0-1 0,19-5 0,14-2-3301,-16 8 1243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29:02.8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40 3712,'-1'-2'267,"1"1"0,-1-1 1,1 1-1,0 0 0,-1-1 0,1 1 0,0-1 1,0 1-1,0-1 0,11-22 10464,-10 29-9298,-2 11-1166,-2 4 442,-12 185 2998,15 18-1989,1-223-2008,-1 1 0,0 0 0,10 5-4060,-7-5 4060,15 2-6320,-15-2 5861,-1-1 0,1 0 0,0 1 0,-1-1 0,1 1 0,-1 0 0,1 0 1,-1 0-1,1 0 0,-1 0 0,0 1 0,3 2 0,10 11-1352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29:03.2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0 176 5984,'15'-3'6974,"13"-2"-5244,239-47 4061,43-7-4516,-209 46-1037,320-30 20,-368 43-365,-53-1 53,0 1-1,1 0 0,-1 0 0,1 0 1,-1 0-1,0 0 0,1 0 0,-1 0 1,0 0-1,1 0 0,-1 0 1,0 1-1,1-1 0,-1 0 0,1 0 1,-1 0-1,0 0 0,1 0 0,-1 1 1,0-1-1,0 0 0,1 0 0,-1 0 1,0 1-1,1-1 0,-1 0 0,0 1 1,0-1-1,0 0 0,1 1 1,-1-1-1,0 0 0,0 1 0,0-1 1,0 0-1,0 1 0,1-1 0,-1 0 1,0 1-1,0-1 0,0 0 0,0 1 1,0-1-1,0 1 0,0-1 1,0 0-1,0 1 0,-1-1 0,1 0 1,0 1-1,0-1 0,0 0 0,0 1 1,0-1-1,-1 0 0,1 1 0,0-1 1,0 0-1,-1 1 0,-18 20-3927,14-17 3158,-41 43-6989,15-23 4197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29:04.1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26 4384,'0'-11'5354,"8"10"-2442,-6 1-2679,-1-1-1,1 1 0,0 0 0,-1 0 1,1 0-1,-1 0 0,1 0 1,-1 0-1,1 0 0,-1 0 1,1 1-1,-1-1 0,1 0 0,-1 1 1,1 0-1,-1-1 0,2 2 1,-1 0 42,0 0-1,0 0 1,0 0 0,0 1 0,0-1 0,-1 1 0,1-1 0,1 5 0,2 4 116,-1 0 0,0 0 1,0 1-1,-1-1 0,1 13 0,4 61 573,-5-42-595,39 287 1626,-13-203-1526,-26-118-441,-1 0-1,1-1 1,0 0 0,8 14 0,-10-20 9,13-7 219,-5-2-282,0-1 0,0-1 1,-1 0-1,0 0 0,0-1 1,10-16-1,-6 8 62,87-123-820,121-172 592,-198 281 298,37-39-1,-1 2-892,-57 67 569,0 0-1,0 0 1,-1 0-1,1 0 1,0 0-1,-1 0 1,1 0 0,-1 0-1,0 0 1,1 0-1,-1-2 1,-3-9-3138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29:04.9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 60 3232,'-23'0'12896,"29"-3"-11158,7-4-1379,0 1-1,1 1 1,0 1 0,0-1-1,24-2 1,-10 1-122,-4 0-40,50-4 0,-67 9-112,1 1 1,-1 0-1,1 1 1,-1 0-1,0 0 1,1 0-1,-1 1 0,0 0 1,0 0-1,0 1 1,9 4-1,-15-6-64,1 0 1,-1 0-1,1 0 0,-1 1 0,1-1 1,-1 0-1,0 0 0,0 1 1,1-1-1,-1 1 0,0-1 0,0 1 1,0-1-1,-1 1 0,1 0 1,0 0-1,-1-1 0,1 1 0,-1 0 1,1 0-1,-1-1 0,0 1 1,0 0-1,0 0 0,0 0 0,0 0 1,0 0-1,-1-1 0,1 1 1,0 0-1,-1 0 0,0-1 0,-1 4 1,0 1 15,-1 0 1,0-1-1,-1 1 1,1-1-1,-1 0 1,0 0-1,0-1 1,-10 9-1,-109 77 410,-9 8 306,132-97-744,-2 0 9,1 0 1,-1 0 0,1 0-1,0 0 1,0 1-1,0-1 1,0 0 0,-2 4-1,18-4 708,108-8 271,2-1-1232,-93 7 50,-11 0-628,22 2 1,-37-1-76,0 1 0,-1 0 0,1 0 0,-1 0 0,1 1 0,-1 0 0,0 0 0,10 5 0,12 12-2365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0:40.997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122 229 896,'-9'-9'3658,"8"9"-3571,0 0-63,1 1 0,-1-1 0,1 0 1,-1 0-1,1 0 0,-1-1 0,1 1 0,-1 0 1,1 0-1,-1 0 0,1 0 0,-1 0 0,1 0 1,0-1-1,-1 1 0,1 0 0,-1 0 0,1-1 1,0 1-1,-1 0 0,0-1 0,1 1-11,0-1 0,0 1 0,0 0 0,0 0 0,0 0 0,0 0 0,0 0 0,0 0 0,0 0 0,0 0 0,0 0 0,0 0 0,0 0 0,0 0 0,0-1 0,-1 1 0,1 0 0,0 0 0,0 0 0,0 0 0,0 0 0,0 0 0,0 0 0,0 0 0,0 0 0,0 0 0,0 0 0,0 0 0,-1 0 0,1 0 0,0 0-1,0 0 1,0 0 0,0 0 0,0 0 0,0 0 0,0 0 0,0 0 0,0 0 0,0 0 0,-1 0 0,1 0 0,0 0 0,0 0 0,0 0 0,0 0 0,0 0 0,0 1 0,0-1 0,0 0 0,0 0 0,0 0 0,0 0 0,0 0 0,0 0 0,0 0 0,-1 0 0,-2 9 286,-2 19-276,3-20 49,-28 253 16,19-134-128,-34 555 610,45-571-388,22 162-1,-11-191-185,-7-40 23,2 0 0,20 67 0,-21-96 68,0 0-1,2-1 1,-1 0-1,13 17 0,-19-29-74,1 0-1,-1 1 0,0-1 0,0 0 1,1 0-1,-1 0 0,0 1 0,0-1 1,1 0-1,-1 0 0,0 0 0,0 0 0,1 0 1,-1 0-1,0 1 0,0-1 0,1 0 1,-1 0-1,0 0 0,1 0 0,-1 0 1,0 0-1,1 0 0,-1 0 0,0 0 1,0-1-1,1 1 0,-1 0 0,0 0 0,1 0 1,-1 0-1,0 0 0,0 0 0,1-1 1,-1 1-1,0 0 0,0 0 0,0 0 1,1-1-1,-1 1 0,0 0 0,0 0 1,0 0-1,1-1 0,7-10 171,-3-4-65,-1 1-1,0 0 1,0-1-1,2-25 1,-2 12-12,36-365 210,-10-60-448,-14 263 133,25-180 0,11-41 176,-45 363-11,-4 28 43,0-25 0,-9 302-837,-1 0 655,6-30-96,1 189 50,19-97 73,-15-275 80,19 79 1,-14-101-17,-9-22-103,1 0 0,-1 0 0,0 0 0,1 0 0,-1 0-1,1 0 1,-1 0 0,0 0 0,1 0 0,-1 0 0,1 0 0,-1 0 0,0 0 0,1-1-1,-1 1 1,0 0 0,1 0 0,-1 0 0,0-1 0,1 1 0,-1 0 0,0 0 0,0-1 0,1 1-1,-1-1 1,0 1-12,3-3 41,-1 0 0,0-1 1,0 0-1,0 1 0,0-1 1,-1 0-1,1 0 0,-1 0 1,1-7-1,2-2 4,6-30 78,-3 0-1,4-65 1,-3 22-25,68-406-142,18 57 31,-88 406-2,-2 9-381,-5 50 166,-8 628 113,9-462 241,0-187-121,0 67 154,2 1-1,15 89 0,-13-148-384,0-1 1,1 0-1,10 25 1,-12-35-139,1 0 0,-1 0 0,1-1 0,1 1 0,-1-1 0,1 0 0,0 0 0,0-1 0,1 0 0,8 7-1,16 6-2909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0:59.47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572 389 1984,'-12'4'3538,"12"-3"-3445,-9 18-375,6-11 613,-7 11-18,-2 0 0,-14 18 0,-11 18 113,-92 185 414,56-96-672,68-134-157,-34 60 48,-51 133-1,14 65-26,66-228-27,-4 17-13,-12 108 0,26-108 264,0-55-123,2-4-4,3-7-54,0 0-1,0 1 1,-1-1 0,0-1 0,-1 1 0,0-1 0,0 1 0,1-14 0,-2 12-35,70-339 424,-57 254-242,3-118 0,-15-95 18,-3 207-225,1 218-312,-2 117 493,-19-63 109,8-77-280,10-77-45,1 0 1,2 27-1,-1-38-9,1 0 0,0 0 1,-1 0-1,2 0 0,-1 0 1,1-1-1,-1 1 1,1 0-1,1-1 0,-1 0 1,0 1-1,7 6 0,-8-10 36,-1 0-1,1 0 1,0-1-1,0 1 1,0 0-1,0-1 0,0 1 1,0 0-1,0-1 1,0 0-1,0 1 1,0-1-1,0 1 1,0-1-1,0 0 0,1 0 1,-1 0-1,0 0 1,0 0-1,0 0 1,0 0-1,0 0 1,1 0-1,-1-1 0,0 1 1,0 0-1,0-1 1,0 1-1,0 0 1,0-1-1,0 0 0,0 1 1,1-2-1,4-2 53,0-1 0,0 0-1,-1-1 1,6-6-1,-3 4 22,15-20 0,0 0 0,-2-2 0,-1 0 0,-2-2 0,0 0 0,-3 0 0,15-42 0,62-222 155,-84 267-168,-2-1 0,-1 0 0,-1-1 0,-2 1 0,0 0 0,-5-39 0,-4 34-157,7 35 86,0 0 0,0 0 0,0 0 1,0 0-1,0 0 0,0 0 0,0 0 0,0 0 1,0 0-1,0 0 0,0 0 0,0 0 1,0 0-1,-1 0 0,1 0 0,0 0 0,0 0 1,0 0-1,0 0 0,0 0 0,0 0 1,0 0-1,0 0 0,0 0 0,0 0 0,0 0 1,0 0-1,0 0 0,0 0 0,0 0 1,-1 0-1,1 0 0,0 0 0,0 0 1,0 0-1,0 0 0,0 0 0,0-1 0,0 1 1,0 0-1,0 0 0,0 0 0,0 0 1,0 0-1,0 0 0,0 0 0,0 0 0,0 0 1,0 0-1,0 0 0,0 0 0,0 0 1,0 0-1,0 0 0,0-1 0,0 1 0,0 0 1,0 0-1,0 0 0,0 0 0,0 0 1,-3 8-198,1-4 108,-4 15 1,0 0 0,2 1 1,-4 25-1,6-34 75,-56 390-272,31 6 455,27-382-197,-1 30 31,11 88-1,-9-141 31,3 13 274,0-13-118,2-10 19,0-7-60,-1-1-1,-1 0 1,6-31 0,-4 16-62,5-21 70,48-290-226,-51 268 30,24-199-570,-32 281 484,0-1-1,0 1 1,0-1 0,1 1 0,3 10 0,1 14 50,13 195-7,36 243 620,-50-450-511,1-1 1,13 38-1,-17-56 17,-1 1 1,1 0 0,0 0 0,0 0 0,1-1 0,-1 1 0,0 0-1,0-1 1,3 2 0,-4-2-30,1-1 0,-1 0 0,1 0 0,-1 1-1,1-1 1,0 0 0,-1 0 0,1 0 0,-1 0 0,1 0 0,-1 0-1,1 0 1,0 0 0,-1 0 0,1 0 0,-1 0 0,1 0 0,0 0 0,-1 0-1,1-1 1,-1 1 0,1 0 0,-1 0 0,1-1 0,-1 1 0,1 0-1,-1-1 1,1 1 0,-1-1 0,1 1 0,-1 0 0,0-1 0,1 1 0,-1-1-1,0 1 1,1-1 0,-1 0 0,4-5 54,0-1 0,0 1 0,-1-1 0,0 0-1,2-9 1,28-89 79,-4-2 0,-6 0 0,12-126 0,-21-139 352,-15 355-648,1 17 142,-1 0 0,1 0 0,0 0 0,0 0 0,0 0 0,0 0 0,0 0 0,-1 0 0,1 0 0,0 0 0,0 0 0,0 0 0,0 0 0,0 0 0,0 0 0,-1 0 0,1 0 0,0 0 0,0 1 0,0-1 0,0 0 0,0 0 0,0 0 0,0 0 0,-1 0 0,1 0 0,0 0 0,0 0 0,0 1 0,0-1 0,0 0 0,0 0 0,0 0 0,0 0 0,0 0 0,0 0 0,0 1 0,0-1 0,0 0 0,0 0 0,0 0 0,0 0 0,0 0 0,0 1 0,0-1 0,0 0 0,0 0 0,-8 36-456,-24 284 70,28-263 392,-15 432 409,19-477-314,0 1-1,1 0 1,0 0 0,1-1-1,3 14 1,0-52 512,1-55-423,-4-1 0,-3 0 0,-20-134 0,21 213-213,-1-1 0,1 0 1,-1 1-1,0-1 1,-1 0-1,1 1 0,-1 0 1,-2-6-1,4 9 18,0 0-1,0 0 1,0 0 0,0-1-1,-1 1 1,1 0-1,0 0 1,0 0-1,0-1 1,0 1 0,0 0-1,-1 0 1,1 0-1,0 0 1,0-1 0,0 1-1,0 0 1,-1 0-1,1 0 1,0 0-1,0 0 1,0 0 0,-1 0-1,1 0 1,0 0-1,0 0 1,-1 0 0,1 0-1,0 0 1,0 0-1,0 0 1,-1 0-1,1 0 1,0 0 0,0 0-1,-1 0 1,1 0-1,0 0 1,0 0-1,0 0 1,-1 0 0,1 1-1,-6 7-206,1 6 124,0-1 0,1 1 0,1 0 0,0 0 0,1 0 0,0 17 0,-1 1 27,-15 325 609,18-348-117,0-21-90,1-70 161,0 10-106,-13-128 0,9 184-578,0-1 0,-13-30 0,12 39-113,0 9-198,0 16-11,0 26 415,3-1 0,1 1 1,2 0-1,3-1 0,10 50 1,-14-86 116,1 1 1,-1-1 0,1 0-1,1 1 1,-1-1 0,1 0-1,5 7 1,-8-12-6,1 0 1,-1 0-1,1-1 1,-1 1-1,1-1 0,-1 1 1,1 0-1,-1-1 1,1 1-1,0-1 1,-1 1-1,1-1 0,0 0 1,-1 1-1,1-1 1,0 0-1,0 1 0,-1-1 1,1 0-1,0 0 1,0 0-1,0 0 1,-1 1-1,1-1 0,0 0 1,0-1-1,0 1 1,0 0-1,-1 0 1,1 0-1,0 0 0,0-1 1,-1 1-1,1 0 1,0-1-1,0 1 0,-1 0 1,1-1-1,0 1 1,-1-1-1,1 1 1,-1-1-1,2 0 0,2-4 32,0 1 0,-1 0-1,0-1 1,1 0 0,2-6 0,64-141 372,-2 2-285,-46 103-751,-22 47 603,0-1 0,0 1 0,0 0 0,1-1 0,-1 1 0,0 0 0,0 0 0,0-1 0,0 1 0,0 0 0,1 0 0,-1-1 0,0 1 0,0 0 0,0 0 0,1-1 0,-1 1 0,0 0 0,0 0 0,1 0 0,-1 0 0,0-1 0,0 1 0,1 0 0,-1 0 0,0 0 0,0 0 0,1 0 0,3 7-271,0 22 55,-4-27 223,14 166-218,9 91 577,-18-196-277,-2-25 80,12 66 0,-7-84-169,-8-20 26,0 0 0,0 0 1,0 0-1,0 1 0,0-1 0,0 0 1,0 0-1,0 0 0,0 1 1,0-1-1,1 0 0,-1 0 1,0 0-1,0 0 0,0 1 1,0-1-1,0 0 0,1 0 1,-1 0-1,0 0 0,0 0 0,0 0 1,1 0-1,-1 1 0,0-1 1,0 0-1,0 0 0,1 0 1,-1 0-1,0 0 0,0 0 1,0 0-1,1 0 0,-1 0 1,0 0-1,0 0 0,0 0 0,1 0 1,-1 0-1,0 0 0,0 0 1,1-1-1,6-9 226,2-17 34,1-25-227,-2-1 0,2-80 0,-7 66-33,41-289-376,-28 281 111,3 1 0,46-118 0,-56 169 127,1 0 0,1 1 0,1 0 0,26-36 0,-37 57 108,0 0 1,0 0-1,0 0 1,0 0-1,0 1 1,0-1-1,0 0 1,0 1-1,0-1 1,0 0-1,0 1 1,2-1-1,-3 1 11,1 0 0,-1 0 0,1 0-1,-1 0 1,1 0 0,0 0 0,-1 0 0,1 0-1,-1 0 1,1 0 0,-1 0 0,1 0 0,-1 0-1,1 1 1,-1-1 0,1 0 0,-1 0 0,1 1-1,-1-1 1,1 1 0,1 1-14,-1 0 0,1 1 0,0-1 0,-1 0 1,0 1-1,0-1 0,0 1 0,0-1 0,0 1 0,1 3 0,4 29 58,-1 0 0,-1 1-1,-2 45 1,-1-44-19,-4 196 14,1-117 9,-6 145 101,2-127 30,-6 18 219,8-104-288,2-21-26,2-20 136,2-18 389,10-80-419,18-140-242,31-320 170,-59 528-92,0 10-56,-1 1 1,-1 0-1,0 0 0,-2-14 1,-11 80-795,5-2 582,-2 78-1,7-73 159,-41 800 322,44-821 214,23-150 415,4-17-602,108-407-211,-120 480-84,59-206-77,46-186 50,-94 355-248,-21 80 0,-6 27-28,-74 516 64,0 271 769,67-688-432,-7 137-81,14-236 4,1 37 14,0-45 21,0-1 1,1 1 0,-1 0 0,1-1-1,0 1 1,0-1 0,0 1-1,0-1 1,3 5 0,-4-8-15,0 0 0,0 1 0,1-1 1,-1 0-1,0 1 0,0-1 0,1 0 0,-1 0 0,0 1 0,0-1 1,1 0-1,-1 0 0,0 0 0,1 1 0,-1-1 0,0 0 0,1 0 1,-1 0-1,0 0 0,1 0 0,-1 0 0,0 0 0,1 0 0,0 0 1,0 0 2,-1 0 1,1 0 0,0-1 0,-1 1 0,1 0 0,0-1 0,-1 1-1,1-1 1,0 1 0,-1-1 0,1 1 0,-1-1 0,1 0-1,0 0 1,6-10 80,-1 0 0,0-1-1,4-12 1,95-273 260,-16-13-331,0-67-16,-16-7-96,-68 356 80,21-134-459,-26 209-352,-23 338 488,10-196 476,-21 426 551,34-613-683,-4 157 171,4-155-172,0 0 1,0 0 0,1 1-1,-1-1 1,1 0-1,3 8 1,-4-12-2,0 0 0,0 1 0,0-1 0,0 0 0,0 0 0,1 0 0,-1 1 0,0-1 0,0 0 0,0 0 0,1 0 0,-1 0 0,0 1 0,0-1 0,0 0 0,1 0 0,-1 0 0,0 0 0,0 0 0,1 0 0,-1 0 0,0 0 0,0 1 0,1-1 0,-1 0 0,0 0 0,0 0 0,1 0 0,-1 0 0,0-1 0,9-7 107,-4-3-57,0-2 0,4-12 1,35-142 272,-28 96-268,66-237 97,-11 41-236,-26 85 23,41-194 244,-83 351-356,-3 21 21,-4 17-172,-13 71-121,-9 47 196,-53 403 368,23 7 188,46-437-225,-2 16-31,3 141-1,9-251-39,1 0 1,4 17-1,-5-25 6,0-1 0,1 0 0,-1 1-1,1-1 1,-1 0 0,1 0 0,0 1 0,-1-1 0,1 0 0,1 1 0,-2-1-13,1-1-1,-1 0 1,0 0 0,1 1 0,-1-1 0,0 0 0,1 0 0,-1 0 0,1 0-1,-1 1 1,0-1 0,1 0 0,-1 0 0,0 0 0,1 0 0,-1 0 0,1 0-1,-1 0 1,1 0 0,-1 0 0,0 0 0,1 0 0,-1 0 0,0-1 0,1 1-1,2-1 10,-1-1-1,0 0 0,0 0 1,0 0-1,0 0 0,0 0 1,0 0-1,0-1 0,-1 1 1,1 0-1,2-6 0,40-92 17,14-48-106,11-44-166,114-479 69,-143 474 123,42-241 37,-91 533-923,6-44 812,-31 597 357,27-476-38,6-135-142,-1-9-18,1-1 0,1 0 0,1 0 0,8 38 0,-9-64-29,0 0 0,0 1-1,0-1 1,1 0 0,-1 0-1,1 0 1,-1 1 0,1-1-1,-1 0 1,1 0 0,-1 0 0,1 0-1,0 0 1,0 0 0,0 0-1,0 0 1,1 1 0,-1-2-5,-1 0 0,0 1 0,1-1 1,-1 0-1,1 0 0,-1 0 0,0 0 1,1 0-1,-1 0 0,0-1 1,1 1-1,-1 0 0,1 0 0,-1 0 1,0 0-1,1 0 0,-1 0 0,0-1 1,1 1-1,-1 0 0,1-1 0,9-12 65,-5 4-36,-1 0 0,0 0 0,0 0 0,2-13 0,22-98 58,49-208-134,58-287 35,-81 233 78,-53 367-167,-5 36-262,-37 268-301,21 8 575,15 467 625,16-597-399,-6-116-90,16 59 0,-20-103-34,1 0 1,0-1 0,0 1 0,1-1 0,5 12 0,-7-17-13,0 0-1,-1 0 1,1-1 0,0 1-1,-1 0 1,1 0 0,0 0-1,0-1 1,0 1 0,0 0-1,-1-1 1,1 1 0,0-1-1,0 1 1,0-1 0,2 1-1,-2-1 1,-1 0 1,1 0-1,0 0 0,0 0 0,-1 0 0,1 0 0,0-1 0,0 1 0,-1 0 1,1 0-1,0-1 0,0 1 0,-1 0 0,1-1 0,-1 1 0,1 0 0,0-1 1,0 0-1,3-3 23,-1 0 0,1-1 0,-1 1 1,0-1-1,4-8 0,12-26-34,-1 0 0,20-72 0,71-314 19,-45-15 93,-60 379-80,11-92 73,-11 130-53,-2 15-31,-1 1 0,0-1-1,0 0 1,0 0-1,-1 0 1,0 0 0,-1-8-1,1 16-17,0 0 0,0-1 0,0 1 0,0 0-1,0 0 1,0 0 0,0 0 0,0 0 0,0 0 0,0 0 0,0 0-1,0-1 1,-1 1 0,1 0 0,0 0 0,0 0 0,0 0 0,0 0-1,0 0 1,0 0 0,0 0 0,0 0 0,0 0 0,0 0 0,0-1-1,0 1 1,0 0 0,0 0 0,-1 0 0,1 0 0,0 0 0,0 0-1,0 0 1,0 0 0,0 0 0,0 0 0,0 0 0,0 0 0,-1 0-1,1 0 1,0 0 0,0 0 0,0 0 0,0 0 0,0 0 0,0 0-1,0 0 1,0 0 0,0 0 0,-1 0 0,1 0 0,0 0 0,0 0-1,0 1 1,-5 10-280,-7 42-76,-7 68 0,19-119 355,-50 445-52,28 3 189,22-394-96,12 258 194,-12-308-223,9 48 77,-8-51-60,-1 1-1,1-1 0,0 0 1,0 0-1,1 0 0,-1 0 1,1 0-1,0 0 0,-1-1 1,1 1-1,0-1 1,4 5-1,-5-7-17,-1 1 0,1-1 0,0 0 0,-1 1 1,1-1-1,0 0 0,0 0 0,-1 1 0,1-1 0,0 0 0,0 0 1,-1 0-1,1 0 0,0 0 0,0 0 0,-1 0 0,1 0 0,0 0 0,0 0 1,-1 0-1,1-1 0,0 1 0,0 0 0,-1 0 0,1-1 0,0 1 1,-1-1-1,1 1 0,0 0 0,-1-1 0,1 1 0,-1-1 0,1 1 0,-1-1 1,1 0-1,-1 1 0,1-1 0,-1 0 0,1 0 0,5-9 53,0 0 0,-1 0-1,0 0 1,7-21 0,24-95 111,5-58-127,98-512-192,-15-125 149,-106 652 202,-17 167-229,-1 0 0,1-1 0,-1 1 1,0 0-1,0 0 0,0-1 0,0 1 0,0 0 0,-1-1 0,0-1 0,0 7-9,-1 0-1,1 0 1,0 0 0,0 0 0,0 0-1,0 0 1,0 4 0,-33 199-482,-19 416 694,44-196 120,34-5-154,-23-410-147,10 63-101,-11-67 109,1 0-1,0 0 1,1-1-1,-1 1 0,1 0 1,1-1-1,3 7 1,-6-12 10,0 0 0,-1 0-1,1 0 1,0 0 0,-1 0 0,1 0 0,0 0-1,0 0 1,0-1 0,0 1 0,0 0 0,0-1-1,0 1 1,0 0 0,0-1 0,0 1 0,0-1 0,1 0-1,-1 1 1,0-1 0,0 0 0,0 0 0,1 0-1,-1 0 1,0 0 0,0 0 0,0 0 0,1 0-1,-1 0 1,0 0 0,0-1 0,2 0 0,2-1 19,-1-1 0,1 0 0,0-1 0,-1 1 0,0-1 0,4-4 1,-5 5-25,13-13 14,-2-1 1,0-1-1,-1 0 1,0 0-1,-2-1 0,14-31 1,41-127 53,-59 153-74,87-328 86,-29-1 58,-61 334-140,-1 3-57,35-246-917,-51 403 446,-4 47 425,3 503 204,13-614-8,4 0 1,13 83 0,-14-151-15,0 0 0,0-1 1,6 16-1,-8-23-74,1 0 1,-1-1-1,1 1 1,-1 0-1,0 0 1,1 0-1,0-1 1,-1 1-1,1 0 1,-1-1-1,1 1 1,0 0-1,0-1 1,-1 1-1,1-1 1,1 2-1,-1-2-4,-1 0 0,1 0 0,-1 0 1,1 0-1,-1 0 0,1 0 0,-1 0 0,1-1 0,-1 1 0,1 0 0,-1 0 0,1 0 1,-1 0-1,1-1 0,-1 1 0,0 0 0,1 0 0,-1-1 0,1 1 0,-1 0 0,0-1 1,1 0-1,2-3 40,0 0 1,0 0 0,-1-1 0,1 1-1,1-6 1,16-40-10,17-70-1,-25 80-85,155-594-133,-123 427 186,-27 119 82,-3-2 0,1-128 0,-15 216-83,-1-54 210,0 51-207,1 0 0,-1 1 0,0-1-1,0 0 1,0 0 0,-1 1-1,-3-8 1,5 12-18,0-1 0,-1 1-1,1-1 1,0 1 0,-1-1-1,1 1 1,0 0 0,-1-1 0,1 1-1,-1 0 1,1-1 0,0 1-1,-1 0 1,1-1 0,-1 1 0,1 0-1,-1 0 1,1 0 0,-1 0-1,1-1 1,-1 1 0,1 0 0,-1 0-1,1 0 1,-1 0 0,1 0-1,-1 0 1,1 0 0,-1 0 0,1 0-1,-1 1 1,0-1 0,1 0-1,0 0 1,-1 0 0,1 0 0,-1 1-1,1-1 1,-1 0 0,1 1-1,-1-1 1,0 1 0,-2 2-24,-1 0 1,1 0 0,0 1-1,0-1 1,0 1-1,0-1 1,1 1-1,-1 0 1,1 0 0,-3 8-1,-9 26-63,-11 42-1,-16 81 74,-19 172 0,5 168 358,18 50-227,35-528-98,1-12 11,1 1-1,0 0 1,0-1 0,3 14 0,-3-24-16,0-1 1,0 0 0,0 0 0,0 0 0,0 0 0,0 0 0,0 1 0,0-1-1,0 0 1,1 0 0,-1 0 0,0 0 0,0 0 0,0 1 0,0-1 0,0 0-1,0 0 1,0 0 0,0 0 0,0 0 0,0 0 0,1 1 0,-1-1 0,0 0-1,0 0 1,0 0 0,0 0 0,0 0 0,0 0 0,1 0 0,-1 0 0,0 0 0,0 0-1,0 0 1,0 0 0,0 0 0,1 0 0,4-9 163,4-25-128,7-53 0,-9 42-117,63-443-76,-38-9 271,-33 483-489,-3 36-136,-23 252-99,15 8 659,6 119 81,34-1 193,-13-319-359,-12-71 33,0 0-1,0 0 0,1-1 0,1 0 0,7 13 1,-11-20 12,0 0 1,0 0-1,0-1 1,1 1-1,-1 0 1,1-1-1,-1 1 1,1-1-1,-1 1 1,1-1-1,0 0 1,0 0 0,0 0-1,0 0 1,0 0-1,0 0 1,0 0-1,4 0 1,-4-1-7,1 0 0,0 0 0,0-1 0,-1 1 1,1-1-1,0 0 0,-1 0 0,1 1 0,0-2 0,-1 1 1,1 0-1,-1-1 0,0 1 0,4-3 0,3-4-44,0 1-1,-1-1 0,0 0 1,0-1-1,0 0 0,8-14 1,-1-2-19,19-44 0,1-14 113,45-173 1,-54 141 110,13-128 1,-30 102 184,-9 138-353,0 1 0,0 0-1,0 0 1,0-1 0,-1 1-1,1 0 1,0 0 0,-2-4-1,2 6-4,0 0 0,-1 0 0,1 0 0,0 0 0,0 0 0,0-1-1,0 1 1,-1 0 0,1 0 0,0 0 0,0 0 0,0 0 0,0 0 0,-1 0-1,1 0 1,0 0 0,0 0 0,0 0 0,-1 0 0,1 0 0,0 0 0,0 0 0,0 0-1,0 0 1,-1 0 0,1 0 0,0 0 0,0 0 0,0 0 0,0 0 0,-1 0-1,1 1 1,0-1 0,0 0 0,0 0 0,0 0 0,0 0 0,-1 0 0,1 0 0,0 1-1,0-1 1,0 0 0,0 0 0,0 0 0,0 0 0,0 1 0,0-1 0,0 0-1,-1 0 1,1 1 0,-3 4-80,1 1-1,-1-1 0,1 1 1,-4 12-1,-14 71-156,-8 95 0,5 93 377,23-263-121,-7 101 109,9 122-1,-1-230-107,3 26 77,-4-32-77,0 0 1,0 1 0,0-1-1,1 0 1,-1 0 0,1 0-1,-1 0 1,0 0-1,1 0 1,0 0 0,-1 0-1,1 0 1,-1 0 0,1-1-1,0 1 1,0 0-1,0 0 1,-1 0 0,1-1-1,0 1 1,2 0 0,-2-1-10,0 0 0,0 0 1,-1 0-1,1 0 0,0 0 1,0 0-1,0-1 0,0 1 1,-1 0-1,1-1 0,0 1 1,0-1-1,-1 1 0,1-1 1,0 1-1,-1-1 0,1 1 1,-1-1-1,1 1 0,0-1 1,-1 0-1,1 0 0,-1 1 1,1-2-1,6-10-54,0 0 1,-2-1-1,1 0 0,-1 0 1,-1 0-1,0 0 0,2-16 1,6-37 74,-1 0 1,-4-1 0,-3 0-1,-7-116 1,1 164 34,-1 0 1,0 0-1,-1 1 0,-1-1 1,-1 1-1,-12-24 1,16 36-49,-1 1 1,0-1 0,0 1-1,-1 0 1,0 0 0,0 0-1,0 1 1,0-1-1,-1 1 1,1 0 0,-1 0-1,0 1 1,0 0 0,-1-1-1,1 2 1,-1-1 0,0 1-1,1-1 1,-1 2 0,0-1-1,0 1 1,0 0 0,-9-1-1,4 2-29,1 0-1,-1 1 1,0 1-1,1-1 1,-1 2-1,1-1 1,0 2-1,0-1 1,0 1-1,0 1 1,1 0-1,-1 0 1,1 1-1,1 0 1,-1 0-1,-14 15 1,-3 6-69,1 2 0,2 1 0,-27 44 0,30-44 60,-7 9 140,-1-1 0,-2 0 0,-2-3 1,-62 56-1,-40 9 258,126-95-346,-1 1 0,-1-1 0,1-1-1,-1 0 1,-13 4 0,20-7-28,0 0 0,0 0 0,0-1 0,0 1 0,0-1 1,0 0-1,0 0 0,0 0 0,0-1 0,0 1 0,0-1 0,1 1 0,-1-1 0,0 0 0,0 0 0,0 0 0,1-1 0,-1 1 0,0 0 1,1-1-1,-1 0 0,1 0 0,-3-2 0,0-2-68,1 0 1,0 0-1,0 0 1,0-1-1,1 1 1,0-1-1,0 0 1,-3-13-1,-11-62-271,16 73 316,-16-115-308,-14-72 274,29 184 59,-23-83 206,21 81-142,-1 0 0,-1 0 0,-1 0 1,-9-15-1,14 26-41,0 0 0,0-1 0,-1 1 1,1 0-1,-1 1 0,-4-5 0,6 6-21,0 1-1,-1-1 0,1 0 1,0 1-1,0-1 0,-1 1 1,1 0-1,0-1 1,0 1-1,-1 0 0,1 0 1,0 0-1,-1 0 0,1 0 1,0 0-1,-1 0 0,1 0 1,0 0-1,-1 1 0,1-1 1,0 1-1,-2 0 1,-5 3-55,0 1 0,1 0 0,-1 1 1,1-1-1,0 1 0,0 1 0,1-1 1,0 1-1,-7 11 0,-17 24-86,2 2-1,-39 83 0,24-43 134,-42 61 113,-13 27 312,92-165-252,9-20-143,-1 2-37,12-61-136,37-231-322,-48 276 655,-2-48 0,-2 66-142,0 0 0,0 1 0,-1-1 0,0 1 0,0-1 0,-1 1 0,0 0 0,0-1 0,-7-8 0,9 14-45,-1 0 1,0 0-1,0 0 1,-1 0-1,1 1 1,-1-1 0,1 1-1,-1 0 1,0 0-1,0 0 1,0 0 0,0 0-1,0 1 1,0-1-1,0 1 1,0 0-1,-1 0 1,1 0 0,-1 0-1,1 0 1,-1 1-1,1 0 1,-1 0-1,1 0 1,-1 0 0,1 0-1,-4 1 1,0 1-32,0 0 0,0 0 0,0 1 0,1 0 0,-1 0 0,1 1 0,0-1 0,0 1 0,0 1 0,1-1 0,-1 1 0,1 0 0,-5 6 0,-10 16-46,1 2-1,1-1 0,-18 41 0,15-28 26,-37 65 258,-3-3 0,-6-3 0,-94 111 0,159-208-188,-1-1 0,1 1 0,-1 0 0,0-1 0,0 1 1,0-1-1,0 0 0,0 0 0,0 0 0,-5 2 0,7-4-14,0 0 0,1 1 0,-1-1-1,0 0 1,0 0 0,1 0 0,-1 0 0,0 0-1,0 0 1,1 0 0,-1-1 0,0 1 0,0 0-1,1 0 1,-1-1 0,0 1 0,1 0 0,-1-1 0,0 1-1,0-1 1,0 0-6,-1-1-1,1 1 0,0-1 1,0 1-1,0-1 1,0 0-1,0 1 0,0-1 1,0 0-1,1 0 0,-2-2 1,-3-17-195,1 0 0,-4-41 0,7 47 177,-2-7-15,-20-155 45,18 153 54,-1 0 0,-1 1-1,-1 0 1,-1 0 0,-17-31 0,21 45-25,-1 0 0,0 1 0,-1 0 0,1-1 0,-13-9 0,16 15-37,0 1-1,0-1 1,0 1-1,-1 0 1,1 0-1,-1 0 1,1 0-1,-1 1 1,1-1-1,-1 1 0,0 0 1,0 0-1,0 0 1,0 1-1,0 0 1,0-1-1,-7 2 1,7 0-15,-1 0 1,1 0 0,-1 1-1,1-1 1,0 1-1,-1 0 1,1 0 0,0 1-1,0 0 1,-4 3-1,-2 2-70,1 1-1,-14 17 0,-103 141-387,10-12 397,67-91 316,40-54-228,8-12-24,3-8-10,51-285-185,-46 243 196,7-80 118,-14 114-39,0 0-1,-1 0 0,-1 0 1,-1 1-1,-6-24 1,7 35-50,0 0 1,0 0 0,-1 0 0,0 0 0,0 0 0,0 1 0,-1 0 0,0-1 0,-4-4-1,5 8-23,1-1-1,-1 1 0,1 0 1,-1 0-1,0 0 0,0 1 1,0-1-1,0 1 0,0 0 0,0-1 1,0 1-1,0 1 0,0-1 1,0 0-1,-1 1 0,1 0 1,0-1-1,-1 1 0,1 1 1,-5 0-1,-1 0-27,1 2 1,0-1-1,-1 1 0,1 1 1,0 0-1,1 0 0,-1 0 1,1 1-1,0 0 0,0 0 1,0 1-1,1 0 0,-8 8 1,-3 7-33,0 0 1,1 1 0,-14 29-1,-104 204-150,3-6 564,122-232-285,-4 6 101,-19 25 0,31-46-150,0-1-1,0 1 0,-1-1 0,1 1 1,0-1-1,-1 0 0,1 0 1,-1 0-1,-2 2 0,4-3-12,0 0 1,-1 0-1,1 0 0,-1 0 0,1 0 0,-1 0 1,1 1-1,-1-1 0,1 0 0,0 0 1,-1 0-1,1-1 0,-1 1 0,1 0 0,-1 0 1,1 0-1,-1 0 0,1 0 0,0 0 0,-1-1 1,1 1-1,-1 0 0,1 0 0,0-1 1,-1 1-1,-1-2-15,1-1 0,-1 1 1,1 0-1,0-1 0,-1 1 0,1-1 1,0 0-1,1 1 0,-1-1 1,0 0-1,0-3 0,-19-128-199,12 68 317,-21-77 0,24 124-43,-1 0-1,-1 0 1,-1 1 0,0 0 0,-1 0 0,-1 1 0,-1 0 0,-18-22 0,20 29-48,0 1 0,-1 0 0,0 1 0,0 0 0,-1 1 0,0 0 0,0 0 0,-1 2 0,-13-6 0,19 8-34,0 1 1,0 0-1,0 1 0,0 0 1,0-1-1,0 2 1,-1-1-1,1 1 0,0 0 1,0 0-1,0 1 0,-1 0 1,1 0-1,0 0 1,0 1-1,0 0 0,0 0 1,1 1-1,-1-1 1,-9 7-1,5-1-76,1 0 1,0 0-1,0 1 1,1 1-1,-8 11 1,-33 55-107,42-63 198,-24 39 34,-19 34 362,32-64-206,18-22-184,0 0 1,0 1-1,-1-1 0,1 0 0,0 0 1,-1 0-1,1 1 0,0-1 0,0 0 0,-1 0 1,1 0-1,0 0 0,-1 0 0,1 1 1,0-1-1,-1 0 0,1 0 0,0 0 0,-1 0 1,1 0-1,0 0 0,-1 0 0,1 0 1,0 0-1,-1 0 0,1-1 0,0 1 0,-1 0 1,1 0-1,0 0 0,0 0 0,-1 0 1,1 0-1,0-1 0,-1 1 0,1 0 0,0 0 1,0-1-1,-1 1 0,1 0 0,0 0 1,0-1-1,0 1 0,0 0 0,-1 0 0,1-1 1,0 0-1,-2-3 3,1 0 1,-1 0 0,1 0-1,0 0 1,0 0-1,1 0 1,-1-6-1,0-37 13,2 25-11,-1-37 0,-1-96-11,-1 110 21,-11-60 1,6 70 73,-15-46 0,18 69-67,-1 0 0,0 0 0,-1 1-1,0 0 1,0 0 0,-1 0 0,-9-10 0,13 19-32,1-1 0,0 1 0,0 0 1,-1 0-1,1 0 0,-1 0 0,0 0 0,0 1 1,0-1-1,1 1 0,-1 0 0,-1 0 0,1 0 1,0 0-1,0 0 0,-4 0 0,3 1-22,0 0 0,0 1 0,0-1-1,0 1 1,0 0 0,0 0 0,1 0-1,-1 0 1,0 1 0,1-1 0,-7 5 0,-2 2-69,1 1 1,-1 1-1,2 0 1,-1 0 0,1 1-1,-9 13 1,0 3 12,0 1 0,2 1 0,1 1-1,1 0 1,-13 42 0,12-24-24,2 1-1,-12 92 1,22-98 30,4-42 95,0 0 0,0 0 0,0 0 0,0 0 0,0 0 0,0 0 0,0 0 0,0 0 0,0 0 0,1 0 0,-1 0 0,0 0 0,1 0 0,-1 0 0,2 2 0,4-4 138,2-9 19,7-16 42,-1-1 0,-1-1-1,16-50 1,-22 58-194,15-46 72,18-99-1,-4-71 83,-31 197-114,-1-1-1,-3 1 0,-1-1 1,-2 1-1,-1-1 1,-18-74-1,18 101-71,-1-2-54,0 0 0,-1 0 1,-1 0-1,-9-17 0,12 25 52,0 0 0,0 0 1,1 0-1,0 0 0,0-1 0,1 1 1,0-1-1,0 1 0,0-11 0,2-11-63,4-31 1,-4 51 58,8-41-18,1 0 0,20-54 0,9-43 149,-20 52-86,8-111-1,-27 176-108,-1 25-20,1 0-1,0 0 1,0 0 0,1-1-1,-1 1 1,1 0-1,3-9 1,-4 14 81,0 0 1,0-1-1,0 1 0,0 0 1,0 0-1,0 0 0,0 0 1,1-1-1,-1 1 0,0 0 0,0 0 1,0 0-1,0 0 0,0-1 1,1 1-1,-1 0 0,0 0 1,0 0-1,0 0 0,1 0 1,-1 0-1,0 0 0,0 0 1,0 0-1,1 0 0,-1-1 1,0 1-1,0 0 0,1 0 1,-1 0-1,0 0 0,0 0 1,0 1-1,1-1 0,-1 0 1,0 0-1,0 0 0,0 0 1,1 0-1,-1 0 0,0 0 0,0 0 1,0 0-1,1 1 0,-1-1 1,0 0-1,9 9-198,-8-8 141,48 52-312,58 49 1,-81-81 289,1-1 0,0-1-1,1-1 1,51 23 0,133 37 508,4-14-474,-202-60 65,270 63 87,-1-16 207,-239-44-267,12 4 95,-26-5 37,55 4 1,67-4 1382,-159-12-474,-45-12-603,-20 2-182,-127-11 1,100 18-328,-107-11-257,-22-4-818,213 22 422,48 12-732,-8-6 1341,-1-1-1,41 0 1,50-9-105,-39 1 150,414-23 145,-392 21-106,356-34-91,-29-5 180,-291 39-38,161 13 0,-228-2-13,32 3 156,139 25-1,-208-24-132,57 21 0,-82-27-41,0 1 1,-1-1-1,1 1 0,0 0 0,-1 0 0,0 0 0,1 0 0,-1 1 0,-1 0 0,1 0 1,0 0-1,-1 0 0,0 1 0,4 6 0,-4-4-3,0 0 0,-1 0 0,0 0-1,0 0 1,0 1 0,-1-1 0,0 0 0,-1 1 0,1-1 0,-2 9 0,-2 35 46,-3 0-1,-2-1 1,-2 0 0,-2 0 0,-2-2 0,-37 85 0,22-71 246,-2-1 0,-56 82 0,87-142-291,-1 0 0,1-1 0,-1 1 0,1 0 0,-1 0 0,1-1 0,-1 1 0,0 0 0,1-1 0,-1 1 1,0 0-1,1-1 0,-1 1 0,0-1 0,0 1 0,0-1 0,0 0 0,1 1 0,-1-1 0,0 0 0,0 1 0,0-1 0,0 0 0,0 0 0,0 0 0,-2 0 0,3-1-16,-1 0 0,0 1-1,0-1 1,1 0-1,-1 0 1,0 0-1,1 0 1,-1 0 0,1 0-1,-1 0 1,1 0-1,0 0 1,-1 0-1,1 0 1,0 0-1,0 0 1,-1 0 0,1 0-1,0 0 1,0 0-1,0 0 1,1 0-1,-1 0 1,0-2 0,2-13-92,1 1 1,0-1 0,9-25 0,24-49-210,-14 35 217,69-198-735,-90 251 790,-1 0-1,1 0 0,0 0 1,0 1-1,0-1 0,1 0 1,-1 1-1,0-1 0,1 1 1,-1-1-1,1 1 0,2-3 1,-3 4 25,-1 0-1,1-1 1,0 1 0,-1 0 0,1 0 0,-1 0-1,1-1 1,-1 1 0,1 0 0,0 0 0,-1 0-1,1 0 1,-1 0 0,1 0 0,0 0 0,-1 0-1,1 0 1,-1 1 0,1-1 0,0 0 0,-1 0-1,1 1 1,-1-1 0,1 0 0,-1 0 0,1 1-1,-1-1 1,1 1 0,-1-1 0,1 0 0,-1 1-1,0-1 1,1 1 0,-1-1 0,0 1 0,1-1-1,-1 1 1,0-1 0,0 1 0,1-1 0,-1 1-1,0 0 1,0 0 0,14 53 252,-13-53-206,-1 0 0,1 0-1,-1 0 1,0 1-1,0-1 1,0 0 0,1 0-1,-1 0 1,0 0 0,0 0-1,-1 0 1,1 0 0,0 0-1,0 0 1,0 0 0,-1 0-1,1 1 1,0-1-1,-2 1 1,2-1-11,0-1 0,-1 0 0,1 0 0,0 1-1,-1-1 1,1 0 0,0 0 0,-1 0 0,1 0 0,0 1 0,-1-1-1,1 0 1,-1 0 0,1 0 0,0 0 0,-1 0 0,1 0 0,-1 0-1,1 0 1,0 0 0,-1 0 0,-13-7 432,-64-58 116,-43-31-368,63 56-98,-2 3 0,-116-53 0,51 43-124,-1 6-1,-2 5 0,-257-36 1,-64 35-120,35 36 9,235 2 42,-32 2-594,207-3 663,-22 2-691,24-2 634,1 0 0,0 0 0,0 1 0,-1-1 0,1 0 0,0 1 0,0-1 0,0 1 0,0 0 0,0-1 0,0 1 0,0 0 0,0 0 0,0 0 1,0 0-1,-1 1 0,1-1 46,1-1 1,0 1-1,0 0 1,0-1-1,0 1 1,0 0 0,0-1-1,0 1 1,0 0-1,0-1 1,0 1-1,0 0 1,0-1-1,1 1 1,-1 0 0,0-1-1,0 1 1,1-1-1,-1 1 1,0 0-1,1-1 1,-1 1 0,1-1-1,-1 1 1,1-1-1,-1 1 1,1-1-1,0 1 1,16 12-206,-5-8 187,0 0 0,-1-1 0,2 0 0,18 2 0,55 4 54,-58-7-20,454 24-71,-85-42 170,-119-9 163,389-40-31,-272 36-414,-365 27 244,0 1 1,-1 1-1,1 1 0,34 8 0,27 21 258,-66-22-343,-19-7 81,0 0 0,0 0 0,0-1 0,0 1 0,14-4 1543,-20 2-1577,0 0 0,0 0-1,0-1 1,1 1 0,-1 0 0,0 0-1,0 0 1,0 0 0,0-1 0,0 1-1,0 0 1,0 0 0,0 0 0,0-1-1,0 1 1,0 0 0,0 0 0,0 0-1,0-1 1,0 1 0,0 0 0,0 0-1,0 0 1,0-1 0,0 1 0,0 0-1,0 0 1,0 0 0,-1 0 0,1-1-1,0 1 1,0 0 0,0 0 0,0 0-1,0 0 1,0 0 0,-1-1 0,1 1-1,0 0 1,0 0 0,0 0 0,0 0-1,-1 0 1,1 0 0,0 0 0,0 0-1,-1-1 1,-10-6 193,1-2 1,0 1-1,-12-13 0,11 9-192,-1 0 1,-18-12-1,-28-12-2,-2 1-1,-1 4 1,-1 2 0,-97-31 0,129 50-42,-140-44 36,121 42-116,-77-11 0,94 19 19,-69-7 10,81 10-75,-1 1 0,-37 4 0,55-4 35,0 1 0,0 0 0,0-1 0,0 1-1,0 0 1,0 0 0,0 1 0,0-1 0,-3 3 0,5-4 89,1 1 0,-1-1 1,1 1-1,-1 0 0,1-1 0,-1 1 1,1 0-1,0 0 0,-1-1 1,1 1-1,0 0 0,-1 0 1,1-1-1,0 1 0,0 0 1,0 0-1,0 0 0,0 0 0,0-1 1,0 1-1,0 0 0,0 0 1,0 0-1,0-1 0,1 1 1,-1 0-1,0 0 0,1 0 1,-1-1-1,0 1 0,1 0 0,-1-1 1,1 1-1,-1 0 0,1-1 1,-1 1-1,2 1 0,4 5-18,1 0-1,0 0 1,0-1 0,1 1-1,11 6 1,46 25-179,-49-29 214,127 64 19,-116-60 3,2 0 1,-1-2-1,2-1 0,-1-1 1,1-2-1,45 6 0,-18-8 129,1-2 0,87-8 0,-83 3-97,42-5 101,-88 4-36,-1 1-1,1-2 1,-1 0 0,23-9-1,-36 11-42,0 1 0,0 0 0,0 0 0,1-1 0,-1 1 1,-1-1-1,1 1 0,0-1 0,0 0 0,-1 0 0,1 0 0,-1 0 0,1 0 0,-1 0 0,0 0 0,0 0 0,0-1 0,0 1 0,1-3 0,-2 3-39,0 1 0,0-1 0,0 1 1,0-1-1,0 1 0,0-1 0,0 1 0,0-1 0,-1 1 0,1-1 0,-1 1 0,1 0 1,-1-1-1,1 1 0,-1 0 0,0-1 0,1 1 0,-1 0 0,0 0 0,0 0 0,0-1 1,0 1-1,0 0 0,0 0 0,-1 1 0,1-1 0,0 0 0,0 0 0,-1 0 0,1 1 1,0-1-1,-1 1 0,-1-1 0,-2-1-20,1 1 1,-1 0-1,0 0 1,0 1-1,0-1 0,0 1 1,0 0-1,-5 1 1,-43 8 27,38-6-8,-75 18-197,0 3 0,-123 51 0,128-35-386,82-38 483,-1-1 0,1 1 0,1 0 1,-1-1-1,0 2 0,0-1 1,1 0-1,-1 0 0,1 1 0,0 0 1,0-1-1,-3 5 710,-2-9-113,7 1-504,0 1-1,0 0 1,-1 0 0,1-1-1,-1 1 1,1 0-1,0 0 1,-1 0 0,1 0-1,0 0 1,-1-1-1,1 1 1,-1 0 0,1 0-1,0 0 1,-1 0 0,1 0-1,-1 0 1,1 0-1,0 1 1,-1-1 0,-8 2 22,-1 1 0,1-1 0,0-1 0,-11 1 1,-24 4 20,-181 28 293,99-17-362,-214 12 149,0-29 154,259-1-208,-504-31 314,161 5-142,-57 9-694,417 12 292,3 1-2308,430-6 1488,290-29 1093,87-12-64,-515 24-34,0 11 0,252 13 1,-433 6 106,63 5 270,-101-6-263,1 1 0,-1 1 0,0 0 0,21 9 544,-36-9-613,1 0 1,-1-1 0,0 1 0,0-1-1,0 0 1,0 0 0,0 0 0,0 0-1,0-1 1,-1 1 0,1-1 0,0 0-1,-6 1 1,-6 2 73,-30 1-1,31-4-92,-14 0 60,0-1 1,-55-7-1,44 2-28,-154-13 11,-274 9-1,150 30-96,-11 0-73,80-11 20,-410 26-84,545-25-89,-120 28 0,222-36 77,0 0 1,0 0 0,1 1 0,-1 0-1,-17 11 1,22-11 68,2-1 1,-1 1-1,0 0 0,1 0 0,0 1 1,0 0-1,0-1 0,0 1 1,1 0-1,0 1 0,0-1 0,-3 8 1,0 5 26,0 1-1,2 0 1,0 1 0,1-1 0,1 0 0,1 24 0,-1-10-7,2 43-44,2 0 1,15 87 0,-3-4 253,-7 210 0,-10-323-61,-2 0 1,-13 59-1,-32 89 157,36-151-163,-3-1 1,-21 41-1,0-4 11,30-60-78,-24 60-165,29-68 75,0 0-1,0 0 0,1 1 0,0-1 1,1 15-1,1-5-3,0 16 124,0-35-7,-1 0-1,1 1 1,-1-1 0,1 1-1,-1-1 1,0 0 0,0 1 0,0-1-1,0 0 1,-1 0 0,1 0 0,-2 2-1,-18 18 67,-8 11 357,27-32-454,1 0-1,-1 0 1,1 0 0,-1 0 0,1 0-1,-1 0 1,1 0 0,-1 0-1,0-1 1,1 1 0,-1-1 0,0 1-1,0-1 1,0 0 0,1 1-1,-4-1 1,4 0-68,11 5-1292,-3-2 1283,-1 0-1,1 0 0,-1-1 0,1 0 1,0 0-1,13 1 0,46 0 28,-18-1-38,170 3-57,-88-4 217,-79 0 16,123 6-84,309-7-189,-215-6 121,-188 7 37,154-5-25,183 3-24,-373 3 63,135 9 63,47 0 61,34 7-304,-156-7 291,144-3 100,-65-1-250,-135-4 43,68 7-18,-9-2 54,24 6 235,-95-9-208,-33-4-33,-1 0 1,1-1-1,0 1 1,0-1-1,0 0 1,0 0-1,0 0 1,0 0-1,0 0 1,0-1-1,0 1 1,-1-1-1,1 0 1,0 0-1,0 0 1,0 0-1,-1 0 1,1-1-1,-1 1 1,4-3-1,-5 3-24,-1 1 0,0 0-1,1-1 1,-1 1 0,1 0-1,0 0 1,-1 0 0,1-1-1,-1 1 1,1 0 0,-1 0-1,1 0 1,-1 0 0,1 0-1,-1 0 1,1 0 0,0 0-1,0 0 1,0 1-4,-1-1 0,1 0 0,0 0 0,-1 0 0,1 0-1,0 0 1,-1 0 0,1 0 0,0-1 0,-1 1 0,1 0 0,0 0 0,-1 0 0,1-1-1,0 1 1,0-1 0,1 0-34,0 0 0,0 0 0,0 0 0,1 0 0,-1 0-1,0 0 1,4 0 0,15-7 99,-19 8-48,-1-1-7,-1 1-1,1 0 0,-1 0 0,1 0 1,-1 0-1,1 0 0,-1-1 0,1 1 0,-1 0 1,1 0-1,-1-1 0,1 1 0,-1 0 1,1-1-1,-1 1 0,1 0 0,-1-1 1,0 1-1,1-1 0,-1 0 0,22-3-401,-18 3 416,-1 1 0,0 0-1,1-1 1,-1 1 0,5 1 0,2-1 20,-9 0-15,18 0-293,-16 0 323,0 0 0,0-1 0,0 0 0,0 1 1,0-1-1,0 0 0,0-1 0,0 1 1,0 0-1,-1-1 0,1 0 0,0 1 1,4-5-1,-3 2-43,4 0-91,-1-1 1,1 1-1,13-4 0,12-8-275,-8 7 444,-22 8-49,1 0 1,-1 0-1,1 0 1,-1-1-1,0 0 1,0 1-1,1-1 0,2-3 1,-1 0-17,1-1 0,-1 0-1,0-1 1,-1 1 0,0-1 0,0 0 0,0 0 0,-1 0 0,0-1-1,0 1 1,-1-1 0,0 1 0,0-1 0,0-10 0,1-13 11,-2 0 0,-3-43 0,-1 10 86,-9-155-13,2 77-328,6 81 254,-1-54 76,4 25-81,-15-121 1,-12 6-12,20 113-276,7 62 350,1-33 1,1 20-222,8-79 52,0 29 4,-6 71 50,0 0-1,10-36 1,-2 13 109,-5-1-296,29-85 260,-33 121-59,0 0-1,-1 1 1,0-1-1,-1-17 1,-1 10-2,-4-20 120,5 34-111,-1 1-1,0-1 1,1 1 0,-1 0 0,-1 0 0,1-1-1,0 1 1,0 0 0,-1 0 0,1 0 0,-1 0 0,0 0-1,1 1 1,-1-1 0,0 0 0,-4-2 0,-2-2 10,-2 0 1,-14-9 0,-27-10 44,-95-45 289,100 52-197,-52-20-18,81 33-199,0 1 0,0 0 0,-35-2 0,-15 5 44,0 3 1,-74 12-1,-95 26 292,185-28-289,0-3 0,0-2-1,-100 0 1,-229 23-57,94-3 185,-251 9-33,2 24-364,418-38 171,72-12 170,-2-2-1,-79 4 0,-160-24 288,56-12-620,201 23 237,0 1-1,-1 1 1,-29 6 0,-85 22 36,133-27-36,-1 1-93,-1 1 0,0-1 0,-13 8 1,22-9-333,24-5-1052,-5-1 678,-1-1 0,0 0 1,0-1-1,24-15 0,48-38-2761,-55 37 3060,71-49-2334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1:42.172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41 0 3552,'1'13'5154,"1"-6"-4885,-2 0 0,1 0-1,-1 12 1,-12 68 537,-3 29-439,10-40-226,-7 193 1340,12-269-1473,0 0 1,0 0 0,0 0 0,0 0-1,0 0 1,0 1 0,0-1-1,0 0 1,0 0 0,0 0 0,0 0-1,1 0 1,-1 0 0,0 0 0,0 0-1,0 0 1,0 0 0,0 0-1,0 0 1,0 0 0,0 0 0,0 0-1,0 0 1,0 1 0,1-1 0,-1 0-1,0 0 1,0 0 0,0 0-1,0 0 1,0 0 0,0 0 0,0 0-1,0 0 1,1 0 0,-1-1 0,0 1-1,0 0 1,0 0 0,0 0 0,0 0-1,0 0 1,0 0 0,0 0-1,0 0 1,0 0 0,1 0 0,-1 0-1,0 0 1,0 0 0,0 0 0,0 0-1,0-1 1,5-2 149,2-5-92,-1 0 0,0 0 1,0 0-1,-1-1 0,0 0 0,-1 0 0,4-10 1,-2 5-26,20-46 130,-10 20 18,2 0 1,2 1-1,38-54 0,-56 90-170,7-10 67,16-16 1,-25 42 521,-9 20-377,-20 46 0,-3 10 501,29-81-542,3-10 1,4-19 41,9-17-239,1 0 0,1 0-1,2 2 1,39-61-1,-56 97 3,2-4-25,0 0 0,1 0 0,-1 1 0,1 0 0,0-1 0,0 1 0,0 0-1,0 0 1,1 1 0,5-5 0,-9 7 35,0 0 0,1 0 1,-1 0-1,0 0 0,1 0 0,-1 0 0,0 0 0,1 0 0,-1 0 1,1 0-1,-1 0 0,0 0 0,1 0 0,-1 0 0,0 0 0,1 0 0,-1 0 1,0 0-1,1 0 0,-1 1 0,0-1 0,1 0 0,-1 0 0,0 0 1,1 1-1,-1-1 0,0 0 0,0 0 0,1 1 0,-1-1 0,0 0 1,0 1-1,0-1 0,1 0 0,-1 1 0,0-1 0,0 0 0,0 1 0,0-1 1,0 0-1,0 1 0,0-1 0,0 0 0,1 1 0,-2 0 0,4 22 90,-3-17-63,2 80 61,1 22-98,-1-94 65,0 0 0,0-1 0,2 1 0,-1-1 0,9 20 0,-11-30-7,0-1 0,0 0 1,0-1-1,0 1 0,0 0 1,0 0-1,1 0 0,-1-1 1,1 1-1,-1 0 0,3 1 1,-3-3-28,0 1 1,0-1 0,0 0 0,-1 0 0,1 0 0,0 0-1,0 0 1,0 0 0,0 0 0,-1 0 0,1 0 0,0-1-1,0 1 1,-1 0 0,1 0 0,0-1 0,0 1 0,-1 0 0,1-1-1,0 1 1,-1-1 0,1 1 0,0-1 0,-1 1 0,1-1-1,-1 0 1,1 1 0,-1-1 0,1 0 0,-1 1 0,1-2-1,3-3 67,-1-1 1,1 0-1,-1 0 0,0 0 0,3-11 0,-4 10-140,1 0 1,0 0-1,0 1 0,5-8 1,-8 14 30,0 0-1,0-1 1,0 1 0,0 0 0,0 0 0,1-1 0,-1 1 0,0 0 0,0 0-1,0-1 1,0 1 0,1 0 0,-1 0 0,0 0 0,0 0 0,0-1 0,1 1-1,-1 0 1,0 0 0,0 0 0,1 0 0,-1 0 0,0 0 0,0 0-1,1-1 1,-1 1 0,0 0 0,0 0 0,1 0 0,-1 0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1:16.89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11 9 1984,'4'-9'6576,"-4"27"-6374,-1-14-158,1 0-1,-1 0 1,0 1-1,0-1 1,0 0-1,-2 5 1,2-6-20,0 0 0,-1 1 0,2-1 0,-1 1 0,0-1 0,1 1 0,-1-1 0,1 1-1,1 6 1,0 24 34,-1-29 6,0 1-1,0-1 1,0 1-1,1-1 1,0 1-1,0-1 1,0 0-1,5 11 1,1-1 42,0 0-1,2 0 1,-1-1 0,2 0 0,0 0 0,15 15 0,-6-8 137,-14-14-106,1 0-1,0 0 1,8 5-1,7 5 129,-12-8-146,1-1-1,1 0 1,-1-1-1,1 0 1,22 10-1,36 11 16,-29-16 15,-35-11-114,-1 1 1,1-1-1,-1 0 0,1 0 1,0 0-1,-1-1 0,1 1 1,6-1-1,41-6 188,-34 3-177,112-22 188,-60 8-106,-19 4 11,-19 5 106,1-1 1,50-23-1,57-40-64,-120 61-122,0-1 61,25-11 0,3 0-73,-30 14-33,30-11 0,12 0 32,0 2 1,1 4 0,102-12-1,-139 25 64,40 2-1,-52 0-99,0 1-1,0 0 1,-1 0-1,24 9 1,-30-9-12,-1 1 0,1 0-1,0 0 1,6 5 0,6 5 98,-16-12-96,0 0 0,0 0 0,1 0 0,-1 0 0,0 0 0,0 1 0,0-1 0,0 0 0,-1 1 0,1-1 0,1 3 0,7 9 2053,-7-14-2008,1-1 0,0 0 0,0 0 0,-1-1-1,1 1 1,-1-1 0,3-3 0,4-3-169,-2 3 65,-1 0 0,1 0 0,0 1 0,0 0 0,1 0 0,0 1 0,-1 0 0,1 0-1,1 1 1,-1 0 0,0 1 0,14-3 0,23 0-26,-20 1-15,-1 2 1,39 1-1,68 7 255,-128-5-151,7-1-19,1 1 0,-1 1 0,0 0-1,0 1 1,0 0 0,12 5 0,15 4 237,-13-5-246,-2 1 58,-7-3-107,22 10 0,-29-12 91,-1 0 1,1-1-1,0 0 0,0 0 1,10 0-1,14 3-166,-3 1 268,31 0 1,-14-1-31,49 1-84,-59-4-43,67 10-1,-70-6 116,0-3 1,1 0 0,42-3-1,-32-1-88,-18 0-14,28-5 0,11-1 152,-18 4-79,139-5-2,-92 3 518,-49 1-362,-28 2-138,0 0 0,0-2 0,-1 0 1,1-1-1,-1 0 0,0-1 0,0-1 0,22-14 0,50-24 107,39-24 126,-93 47-1728,-25 17 438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1:19.35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5 324 2496,'-3'2'168,"1"11"5381,11-9-4194,-7-4-1276,0-1 0,0 1 1,0-1-1,0 1 1,0-1-1,0 0 0,0 1 1,0-1-1,0 0 0,-1 0 1,1 0-1,0-1 1,2-1-1,21-23 327,-16 15-201,4-2 8,68-76 545,-62 67-687,1 1 0,41-34 0,-48 44-15,0 0 0,-1-1 0,18-22 0,-22 26 34,-7 8-82,-1 0 0,1-1-1,0 1 1,-1-1 0,1 1-1,-1-1 1,1 0 0,-1 1-1,1-1 1,-1 0 0,1 1 0,-1-1-1,0 0 1,1 1 0,-1-1-1,0 0 1,0 0 0,1 1-1,-1-1 1,0 0 0,0 0-1,0-1 1,0 2-14,0 0 1,0 0-1,-1 0 0,1 0 1,0 0-1,0 0 1,0 0-1,0 0 0,0 0 1,0-1-1,0 1 1,-1 0-1,1 0 0,0 0 1,0 0-1,0 0 0,0 0 1,0 0-1,0 0 1,-1 1-1,1-1 0,0 0 1,0 0-1,0 0 1,0 0-1,0 0 0,0 0 1,0 0-1,0 0 0,-1 0 1,1 0-1,0 0 1,0 0-1,0 0 0,0 1 1,0-1-1,0 0 0,0 0 1,0 0-1,0 0 1,0 0-1,0 0 0,0 0 1,0 0-1,-1 1 1,1-1-1,0 0 0,0 0 1,-5 6-93,-10 10-190,-6 8-43,16-17 323,0-1 0,1 1 0,0 0 0,0 1 0,1-1 0,0 0 0,0 1 0,1 0 0,-3 15 0,3-11 61,2 0 1,-1 0-1,1 0 0,1 1 1,0-1-1,1 0 0,1 0 1,-1 0-1,2-1 0,0 1 1,0-1-1,8 15 0,-11-24-7,0 0 0,0 0-1,0 0 1,1-1 0,-1 1 0,0-1-1,1 1 1,-1-1 0,1 1 0,-1-1-1,1 0 1,0 0 0,-1 1 0,1-1-1,0-1 1,0 1 0,0 0-1,0 0 1,0-1 0,0 1 0,0-1-1,0 1 1,0-1 0,0 0 0,0 0-1,0 0 1,4 0 0,-2-2 16,1 1-1,-1 0 1,0-1 0,0 0-1,1 0 1,-1 0 0,0-1 0,-1 1-1,1-1 1,0 0 0,4-4 0,24-29 82,-21 23-109,18-17-1,-4 8 20,61-50-535,-82 69 450,-3 2-15,1 0-1,-1 0 1,1 0 0,-1 0 0,0 0-1,1 0 1,0 0 0,2 0 0,-3 1 45,0 0 1,-1 0-1,1 0 0,-1 0 1,1 0-1,-1 1 0,1-1 1,-1 0-1,1 0 0,-1 1 1,1-1-1,-1 0 0,0 1 1,1-1-1,-1 0 0,1 1 1,-1-1-1,0 1 1,1-1-1,-1 1 0,0-1 1,1 1-1,-1-1 0,0 1 1,0-1-1,0 1 0,1-1 1,-1 1-1,0-1 0,0 1 1,0-1-1,0 1 1,0 0-1,3 16 118,0 1 1,-1-1-1,-1 22 0,4-12 1041,-4-30-1070,0 1 1,0 0 0,1 0 0,-1-1-1,0 1 1,1 0 0,0 0 0,-1 1 0,4-4-1,9-11-16,-7 5-175,1 0 0,0 0 0,1 1 0,0 0 0,1 0 0,0 1 0,0 0 0,13-8 0,-22 17 90,0-1 0,-1 1 0,1 0 0,0-1 0,-1 1 0,1 0 1,0 0-1,0-1 0,0 1 0,-1 0 0,1 0 0,0 0 0,0 0 1,-1 0-1,1 0 0,0 0 0,0 0 0,0 1 0,-1-1 0,1 0 1,0 0-1,0 1 0,-1-1 0,1 0 0,1 1 0,14 15-85,-7-8 157,-2 0 5,0-1-1,-1 1 0,0 0 1,0 1-1,0-1 0,6 17 1,1-2 191,-10-16-453,1 0 0,-2 0 0,4 12 0,-5-14-535,0 1 0,1-1 0,0 0 0,0 0 0,0 0 0,1 0 0,-1-1-1,1 1 1,5 5 0,-1-4-1293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1:19.72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19 21 6464,'-18'-12'2944,"18"7"-2560,0 2-192,0 6-192,5-3-960,0 5 768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4:30.5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1 498 832,'0'-4'3952,"1"0"-2982,0 4-925,-1-1 0,0 1 0,1 0-1,-1 0 1,1 0 0,-1-1 0,0 1-1,1 0 1,-1 0 0,1 0-1,-1 0 1,0 0 0,1 0 0,-1 0-1,1 0 1,-1 0 0,1 0-1,-1 0 1,1 0 0,7 1 767,-7-1-729,1-1 1,-1 0-1,0 1 1,1-1-1,-1 0 0,0 0 1,1 1-1,-1-1 0,0 0 1,0 0-1,0 0 1,2-3-1,1 0 81,-2 4-175,21 2 385,6 9-252,-11-7 492,2-4 442,-4 1-935,-1-2 0,33-3-1,-32 0-98,0 1-1,25-1 0,184 7-149,-97 0 32,-99-1 211,35 5 0,-36-3-139,35 1 0,-60-5 8,1 0 0,0 1 0,-1-1 0,1 1 0,4 1 0,15 3 58,114 5 382,231-13 0,-206-2-216,-77 3-125,91-8 5,39-3-195,-125 10 81,56 5 162,-43 1-64,156 0 24,30 9-320,-106-2 181,214 6 256,-260-13-163,174 3 412,-96-2-67,190-6 224,-328-3-500,97-3 60,184-11 312,-142-6-438,420-18 97,-150 48-97,-311-4 17,-111-1-108,-2 0 67,432 4 91,-151-4 40,-137-2-128,155-5 32,24-2 96,-376 9-160,397-3 38,21 10-38,28-6 176,-138 7-215,-172-4-34,350 9 67,14-1 166,4-3-208,-32-2 250,-459-7-201,7 1-19,450 0-1,25-12 200,0-3-149,-22-9-69,24-5-49,-35-7 257,240-31-1,-680 63-169,642-57 105,-510 46-91,81-5 157,-98 9 281,-136 9-198,8-2 462,-17 2-703,-1 1 0,1-1-1,0 1 1,-1-1 0,1 1-1,-1-1 1,0 0 0,1 1 0,-1-1-1,1 1 1,-1-1 0,0 0-1,1 1 1,-1-1 0,0 0 0,0 0-1,0 1 1,0-1 0,1 0 0,-1 0-1,0 1 1,0-1 0,-1-1-1,-3-3-179,3 3 198,-1 0 0,1 0 0,-1 1 1,1-1-1,-1 0 0,0 0 0,-3-2 0,-133-46 34,114 42 17,-59-13 35,56 15-257,-4-1 128,-2 1-6,1-2 0,0-2-1,-39-16 1,56 19-30,-14-7-167,39 16 203,0-1 0,1 1 1,11-1-1,163 3 22,26 17-97,-170-14 108,57 19-1,-23 8-80,-74-34 69,1 1-1,-1 0 0,1-1 0,-1 1 0,0 0 0,1 0 0,-1 0 0,0 0 0,0 0 0,0 0 0,2 2 0,-3-2-3,0-1 1,0 0-1,0 1 0,0-1 0,0 1 0,0-1 0,0 1 0,0-1 0,0 0 0,0 1 0,0-1 1,0 1-1,-1-1 0,1 0 0,0 1 0,0-1 0,0 0 0,-1 1 0,1-1 0,0 0 0,0 1 0,-1 0 1,-4 6 111,0 4-9,0-1-1,-1-1 1,0 1-1,-1-1 1,0 0-1,-14 14 1,-57 45 295,31-28-106,-137 115 422,163-133-474,15-14-45,6-8-197,0 0-1,0 0 1,0 0-1,0 0 1,0 0 0,0 0-1,0 0 1,0 0-1,1 0 1,-1 0 0,0 0-1,0 0 1,0 0 0,0 0-1,0 0 1,0 0-1,0 0 1,0 0 0,0 0-1,0 0 1,0 0-1,0 0 1,0 0 0,0 0-1,0 0 1,0 0 0,0 0-1,0 0 1,0 0-1,0 0 1,0 0 0,1 0-1,-1 0 1,0 0-1,0 0 1,0 0 0,0 0-1,0 0 1,0 1 0,0-1-1,0 0 1,0 0-1,85-47-10194,-57 29 7119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1:22.54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254 130 3488,'-2'0'6240,"-4"1"-5984,0 0 1,1 0 0,-1 1 0,0-1-1,-8 5 1,3-2-37,-2 2-156,-1 1 0,1 1 0,-16 12 0,18-12-31,0 1 0,1 1 0,0 0 0,1 0 0,0 1 0,0 0 0,1 0 0,1 1 0,0 0 0,0 1 0,2 0 0,-1-1 0,1 2 0,1-1 0,-4 26 0,7-31-30,0 0 0,0 0 0,1 0 0,0 0 0,1 0 1,0 0-1,2 9 0,-2-13 37,0 0-1,0 0 1,0 0-1,0 0 1,1-1 0,0 1-1,0-1 1,0 1-1,0-1 1,0 0 0,1 1-1,-1-1 1,1 0-1,0-1 1,0 1 0,3 2-1,-3-3 36,0-1 0,0 1-1,0-1 1,0 0 0,0 0-1,0 0 1,0 0 0,0-1-1,0 1 1,0-1 0,0 0-1,1 0 1,-1 0 0,0 0-1,6-1 1,-5-1-18,1 1 0,0-1 0,-1 0 1,1 0-1,-1-1 0,1 1 0,-1-1 0,0 0 1,4-4-1,5-5 49,0-2 1,-1 0-1,-1-1 0,12-19 1,99-168 336,-112 186-428,-1 3-38,0 0 0,12-14 0,-19 25-6,-1 0 1,1 0-1,-1 0 0,0-1 1,0 1-1,0 0 0,1-4 1,2-3-396,-3 9 403,-1-1 1,0 1 0,0 0-1,0 0 1,0 0-1,1 0 1,-1 0 0,0-1-1,0 1 1,0 0-1,1 0 1,-1 0-1,0 0 1,0 0 0,0 0-1,1 0 1,-1 0-1,0 0 1,0 0 0,0 0-1,1 0 1,-1 0-1,0 0 1,0 0-1,1 0 1,-1 0 0,0 0-1,0 0 1,0 0-1,1 0 1,-1 0 0,4 3 6,-1-1 1,0 1-1,1 0 1,-1 0-1,0 0 1,-1 0-1,1 0 1,-1 1-1,1-1 1,-1 1 0,3 6-1,13 18 186,-6-13-64,2 3-34,26 24 0,-29-32 34,1 0 0,0 0 0,0-1 0,1-1-1,23 12 1,-31-18-34,1 0 0,0 0 0,-1-1 0,1 0 0,0 0 0,0 0 0,-1-1 0,1 1 0,0-2 0,0 1 0,0 0 0,0-1 0,-1 0 0,1-1 0,0 1 0,-1-1 0,10-4 0,-8 1-3,0 0 1,0 0-1,-1 0 0,1-1 1,-1 0-1,-1 0 0,1 0 1,-1-1-1,5-8 0,4-4 32,-1 2-65,-2 0 1,0-1 0,17-37-1,-27 53-48,0 0 0,-1-1-1,1 1 1,0-1-1,-1 0 1,1-4-1,-4 1-477,2 6 451,1 0 0,-1 0 0,1 0 0,-1 0 0,1 0 0,-1 0 0,1 0 0,-1 0 0,1 0 0,-1 0 0,1 0 1,-1 0-1,1 0 0,-1 1 0,1-1 0,-1 0 0,0 1 0,-2 1-13,0 1 0,0-1 0,0 1 1,1 0-1,-1 0 0,1 0 0,-1 0 1,1 1-1,0-1 0,0 1 0,1-1 0,-1 1 1,-1 4-1,1 0 44,-1 0 1,1 1-1,0-1 0,1 0 1,-1 13-1,3-10 42,0 0 0,1 0-1,0-1 1,0 1 0,1-1 0,1 1-1,-1-1 1,2 0 0,5 10 0,-9-18-3,0 1 1,1-1 0,-1 0 0,1 0-1,-1 0 1,1 0 0,0 0 0,0 0 0,0 0-1,0 0 1,0-1 0,0 1 0,0-1 0,1 1-1,-1-1 1,5 2 0,-3-2-1,-1-1 1,1 1-1,-1-1 1,1 0-1,-1 0 1,1 0-1,-1 0 1,0-1-1,1 1 1,-1-1-1,6-1 0,5-4 69,1-1-1,-1 0 1,-1-1 0,22-16-1,-17 12 15,136-75-23,-20 13 332,-127 70-370,1-1-125,0 0 0,11-9 0,-48 30-822,16-9 813,-21 14-1,23-12 58,1 1-1,0 0 0,-15 20 0,20-23 25,0 0 0,1 1 0,0-1 0,0 1 1,1 0-1,0 0 0,-3 11 0,5-16 39,1 0 0,0 0 0,-1 0 0,1 0-1,0 0 1,0 0 0,1 0 0,-1 0 0,1 0 0,-1 0 0,1 0 0,0 0 0,0 0 0,0-1 0,4 6 0,-4-6-4,0-1 0,0 0 0,0 1 1,0-1-1,0 0 0,1 0 0,-1 0 0,1 0 0,-1 0 1,1 0-1,-1 0 0,1-1 0,-1 1 0,1-1 1,0 1-1,-1-1 0,1 1 0,0-1 0,-1 0 1,1 0-1,0 0 0,0 0 0,-1 0 0,1 0 0,0 0 1,-1-1-1,1 1 0,0 0 0,2-2 0,2-1 26,1 0 0,-1 0 0,0-1 0,0 0-1,0-1 1,-1 1 0,1-1 0,-1 0 0,5-6-1,12-11 30,28-22-572,-49 43 445,-1 1 0,1 0-1,-1 0 1,1-1 0,0 1-1,-1 0 1,1 0-1,-1 0 1,1 0 0,0 0-1,-1 0 1,1 0-1,-1 0 1,1 0 0,0 0-1,-1 0 1,1 0 0,0 0-1,-1 0 1,1 1-1,-1-1 1,1 0 0,-1 0-1,1 1 1,-1-1 0,1 1-1,-1-1 1,1 0-1,-1 1 1,1-1 0,-1 1-1,1-1 1,-1 1-1,0-1 1,1 1 0,-1 0-1,17 28-45,-10-18 63,-4-6 43,0 0-1,1-1 0,6 7 0,-9-10-1,0 0-1,-1-1 1,1 1-1,0 0 1,0-1-1,-1 1 0,1-1 1,0 1-1,0-1 1,0 1-1,0-1 1,-1 0-1,1 1 1,0-1-1,0 0 0,0 0 1,0 0-1,0 0 1,0 1-1,0-1 1,0-1-1,0 1 1,0 0-1,0 0 0,0 0 1,0 0-1,1-1 1,8-7 145,1-1 1,-1-1-1,-1 1 1,0-1 0,0-1-1,12-20 1,-14 21-128,38-58 318,-26 36-570,2 1 1,32-35 0,-51 63 106,1 0-1,0 1 1,0-1-1,0 1 1,0 0-1,0 0 1,5-3-1,-7 5 104,0-1-1,0 1 1,0 0-1,0-1 0,0 1 1,0 0-1,0 0 1,0 0-1,0 0 0,0 0 1,0 0-1,0 0 0,0 0 1,0 1-1,0-1 1,0 0-1,0 0 0,0 1 1,0-1-1,-1 1 0,1-1 1,0 1-1,0-1 1,0 1-1,-1 0 0,1-1 1,0 1-1,0 0 1,-1-1-1,1 1 0,-1 0 1,1 0-1,0 1 0,1 2 19,1 0-1,-1 0 0,0 0 1,-1 0-1,1 0 0,-1 1 1,0-1-1,0 1 0,0-1 1,0 1-1,-1-1 0,0 1 1,0 0-1,0-1 0,-1 1 1,-1 6-1,-2 5 45,-1-1 0,0 0 0,-10 20 0,9-22 4,2-4 25,0 0 0,-1 0-1,0-1 1,-1 0 0,1 0 0,-1 0 0,-1-1-1,0 0 1,0 0 0,0 0 0,-10 6-1,16-12-60,0-1 0,0 1 0,0-1 0,0 1 0,0-1 1,0 0-1,0 0 0,0 1 0,-1-1 0,1 0 0,0 0 0,0 0 0,0 0 0,0 0 0,0 0 0,-1 0 0,1 0 0,0-1 0,0 1 0,0 0 0,0-1 0,0 1 0,0-1 0,0 1 0,0-1 0,-1 0 0,0-1-47,0 1 0,0-1-1,0 0 1,0 0 0,1 0 0,-1 0 0,1 0-1,-1 0 1,1 0 0,0 0 0,-1-3 0,1 0-537,6 7-186,-1 1 661,5 1 100,0 0 1,0-1 0,0 0 0,0 0-1,0-1 1,1-1 0,-1 1-1,1-1 1,-1-1 0,14 0-1,4-3 41,1 0 0,35-10 0,-39 7 47,0-1-1,-1-1 0,0-1 0,0-1 0,-1-1 1,0 0-1,-1-2 0,-1-1 0,35-29 0,-49 37-62,0 0-1,0-1 0,-1 1 0,0-1 0,0 0 1,7-14-1,-12 20-65,0 1 1,1-1 0,-1 1-1,0-1 1,0 1-1,1-1 1,-1 1 0,0-1-1,0 0 1,0 1 0,0-1-1,0 1 1,0-1-1,0 1 1,0-1 0,0 1-1,0-1 1,0 0 0,0 1-1,0-1 1,0 1-1,-1-1 1,1 0 0,-1 1-13,1 0 0,0-1 0,-1 1 0,1 0 1,-1 0-1,1 0 0,-1 0 0,1 0 0,-1 0 1,1 0-1,-1 0 0,1 0 0,-1 0 0,1 0 1,0 0-1,-1 0 0,1 0 0,-1 0 0,1 0 1,-2 1-1,-1 0-82,0 0 0,-1 1 0,1 0 1,0 0-1,-6 4 0,5-3 102,1 1 0,-1-1 1,1 1-1,0 0 0,0 1 0,0-1 0,0 0 0,1 1 1,0 0-1,0-1 0,0 1 0,0 0 0,1 0 1,0 0-1,0 0 0,0 0 0,0 0 0,1 11 0,1-10 76,-1 0 0,1 0 0,0 0 0,1 0 0,0 0 0,0-1 0,0 1 0,0 0-1,1-1 1,0 1 0,0-1 0,0 0 0,1 0 0,0 0 0,7 6 0,-10-9-24,1-1-1,0 0 1,-1 0 0,1 0 0,0 0 0,-1 0 0,1 0-1,0 0 1,0 0 0,0-1 0,0 1 0,0-1 0,0 0-1,0 1 1,0-1 0,0 0 0,0 0 0,0 0 0,0 0-1,0-1 1,0 1 0,0 0 0,0-1 0,-1 0 0,1 1-1,0-1 1,0 0 0,0 0 0,-1 0 0,1 0 0,1-1-1,5-4 74,0-1 0,0 1 0,-1-1 0,11-13 0,113-139 102,-110 139-171,4-6-236,-10 9-560,-15 17 747,0 0 0,0 0 0,0 0 0,0 0 0,0 0-1,0 0 1,0 0 0,0 0 0,0 0 0,0 0 0,0 0-1,0 0 1,0 0 0,1 0 0,-1 0 0,0 0 0,0 0-1,0 0 1,0 0 0,0 0 0,0 0 0,0 0 0,0 0 0,0 0-1,0 0 1,0 0 0,0 0 0,1 0 0,-1 0 0,0 0-1,0 0 1,0 0 0,0 0 0,0 0 0,0 0 0,0 0 0,0 0-1,0 0 1,0 0 0,0 0 0,0 0 0,0 0 0,0 0-1,0 0 1,0 0 0,1 0 0,-1 1 0,0-1 0,0 0-1,0 0 1,0 0 0,0 0 0,0 0 0,0 0 0,0 0 0,0 0-1,0 0 1,0 0 0,0 0 0,0 1 0,-3 11-71,-36 92 168,8-25 85,30-76-116,-1-1 0,1 1 1,0 0-1,-1-1 0,0 1 0,0-1 1,-2 3-1,4-4-36,-1-1 0,1 0-1,-1 1 1,1-1 0,-1 0 0,1 1 0,-1-1-1,1 0 1,-1 1 0,1-1 0,-1 0 0,1 0-1,-1 0 1,1 0 0,-1 1 0,1-1 0,-1 0-1,0 0 1,0 0 0,0-1-14,0 1 1,1 0-1,-1-1 1,0 1-1,1-1 1,-1 1-1,0-1 1,1 1-1,-1-1 1,1 1-1,-1-1 1,1 1-1,-1-1 1,1 0-1,-1 1 1,1-1-1,0 0 1,-1 0-1,1-1 1,-1-3-120,2-2-108,2 7 224,0 0 0,-1 0 0,1 0 0,-1 0 0,1 0-1,4 2 1,26 1 420,46 0-1,-29-2-308,108 0 318,-89-2-1720,-65 1 258,14 2-2137,-25 24-7122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1:24.45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325 56 2080,'3'0'814,"-6"0"-407,-6 0 786,0 1-1,0 0 1,1 1-1,-13 3 1,5 0-666,0 1 1,1 1-1,-28 16 1,26-13-529,1 1-1,1 1 1,0 1 0,0 0 0,1 0-1,-19 25 1,24-25 95,0 1-1,0-1 1,-6 18 0,13-27-61,0 0 0,0 0 1,1 0-1,0 0 1,0 0-1,0 1 0,0-1 1,1 0-1,0 1 1,-1-1-1,2 0 0,-1 1 1,0-1-1,1 0 1,0 1-1,0-1 1,2 5-1,-2-7 10,0 0 0,0 0 0,0 0 0,0-1 0,0 1 0,0 0 0,1-1 0,-1 1 0,1-1 0,-1 1 0,1-1 0,-1 0 0,1 0 0,0 0 0,0 0 1,0 0-1,-1 0 0,1 0 0,3 0 0,-1 0 21,-1 0 1,1-1-1,0 0 1,-1 0-1,1 0 1,0 0-1,0-1 1,-1 1 0,8-3-1,0-1 70,0 0 0,-1-1 0,1 0 0,-1 0-1,17-13 1,-12 5-9,-1-1 0,0 0 0,-1-1 0,17-24 0,-8 11-19,36-57 1,-55 82-290,-1-1 0,0 0 0,-1 0 1,1 0-1,1-5 0,-2 6-112,0 18 438,0 1 0,1-1 0,1 1 0,0-1 0,9 23 0,-12-37-91,1 1-1,0 0 1,0-1-1,0 1 1,0 0-1,0-1 1,0 1-1,0-1 1,0 1-1,1-1 1,-1 0-1,0 1 1,1-1-1,-1 0 1,1 0-1,0 0 1,-1 0-1,1-1 1,0 1-1,0 0 1,-1-1-1,1 1 1,0-1-1,0 1 1,0-1-1,2 0 1,-1 0 11,0 0-1,0 0 1,0 0 0,-1 0 0,1-1 0,0 0 0,-1 1 0,1-1 0,0 0 0,-1 0 0,1-1-1,-1 1 1,1 0 0,-1-1 0,0 1 0,1-1 0,2-3 0,35-33 641,-12 10-498,-11 9-135,-8 9 13,-1 0 0,14-23-1,-13 20-94,14-20 0,-7 9-21,-14 20-43,1 0 1,-1 0-1,1 0 1,-1 0-1,1 1 0,4-4 1,-7 7 67,0 0 0,0 0 0,0 0 0,0 0 0,1 0 0,-1 0 0,0 0 0,0-1 0,0 1 1,0 0-1,1 0 0,-1 1 0,0-1 0,0 0 0,0 0 0,1 0 0,-1 0 0,0 0 0,0 0 0,0 0 0,0 0 0,1 0 1,-1 0-1,0 0 0,0 0 0,0 1 0,0-1 0,0 0 0,1 0 0,-1 0 0,0 0 0,0 0 0,0 0 0,0 1 0,0-1 0,0 0 1,0 0-1,0 0 0,0 0 0,0 1 0,1-1 0,-1 0 0,0 0 0,0 0 0,0 1 0,0-1 0,0 0 0,0 0 0,0 0 1,-1 1-1,4 14-96,-2-11 95,0 13-27,0 1 1,-1-1 0,-3 30-1,0-11 39,1-11 182,-2 0 0,0 0-1,-2-1 1,-14 40-1,19-63-138,1 0 0,-1 0 0,1 0-1,-1 1 1,1-1 0,-1 0-1,1 0 1,-1 0 0,0 0 0,0-1-1,1 1 1,-1 0 0,0 0-1,0 0 1,0-1 0,0 1 0,0 0-1,-2 0 1,2-1-13,0 1 0,0-1 0,1 0 0,-1 0 0,0-1 1,0 1-1,0 0 0,0 0 0,0 0 0,1 0 0,-1-1 0,0 1 0,0 0 0,0-1 0,1 1 0,-1-1 0,0 1 1,1-1-1,-1 1 0,0-1 0,1 1 0,-1-1 0,0 0 0,1 1 0,-1-1 0,0-1 0,-4-5-60,1 0-1,-1-1 0,1 0 1,1 0-1,-1 0 0,1 0 1,1 0-1,-3-12 0,4 8-540,10 14 285,0 2 401,77 24 437,-42-15-542,7 2 51,37 13-3953,-70-23 192,-3 0 1168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1:27.18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25 783 3232,'-17'-10'10622,"13"2"-10914,3-3 1140,0 7-680,0 0 0,1 0 0,0 0 0,0 0 0,0-5 0,7-37 879,-4 16-624,11-39 0,-3 24-286,-6 21 80,2-1-1,0 1 1,17-37-1,-19 52-183,3-7 105,1-1-1,0 1 1,1 1 0,1 0-1,18-19 1,53-49 75,115-76-96,-191 154-155,1 1 0,0-1 0,1 2 0,-1-1 0,1 1 0,-1 0 0,1 0 0,15-2 0,-20 5 21,0-1 1,-1 1-1,1 0 0,0 0 1,0 0-1,-1 0 0,1 1 1,0-1-1,0 1 0,-1 0 0,1-1 1,0 1-1,-1 0 0,1 1 1,-1-1-1,0 0 0,1 1 1,-1-1-1,0 1 0,0 0 1,0 0-1,0 0 0,0 0 1,0 0-1,0 0 0,-1 0 1,1 1-1,-1-1 0,2 4 1,-1-1 17,0 0 0,0 0 0,0 1 0,-1-1-1,0 0 1,0 1 0,0 0 0,-1-1 0,1 1 0,-1-1 0,-1 1 0,1-1 0,-1 1 0,0-1 0,0 1 0,-1-1 0,0 1 0,-2 4 0,1-3 45,0-1 0,-1-1 1,1 1-1,-1 0 1,-1-1-1,1 0 1,-1 0-1,0 0 1,0-1-1,0 0 1,-1 0-1,1 0 0,-1 0 1,-9 3-1,2-2-8,-1-2-1,1 1 0,-1-2 1,1 0-1,-1-1 0,-20 0 1,41 0-75,1-1 1,-1 1-1,1 0 1,-1 1-1,1 0 1,-1 0-1,0 1 1,0 0-1,0 0 1,0 0-1,-1 1 1,1 0-1,-1 1 1,0-1-1,0 1 1,-1 0-1,1 1 1,-1-1-1,5 7 1,-7-7 48,0-1 0,0 1 0,0 0 1,-1 0-1,1 0 0,-1 0 0,0 0 0,-1 0 1,1 0-1,-1 1 0,0-1 0,-1 1 1,1-1-1,-1 1 0,0-1 0,0 1 0,-1-1 1,0 1-1,1-1 0,-2 1 0,1-1 1,-1 0-1,0 0 0,0 1 0,0-2 1,-5 9-1,5-10 23,0-1-1,0 1 1,0-1 0,-1 0 0,1 0 0,0 1-1,-1-1 1,0-1 0,1 1 0,-1 0 0,0-1-1,0 1 1,0-1 0,-5 2 0,-1-1 101,0-1 0,0 1 0,-16 0 0,11-2-59,0 1-1,0-2 0,0 0 0,0 0 0,0-1 1,-25-8-1,-75-31 132,69 25-117,37 14-427,0 0 0,0-1 0,0 0 0,0 0 0,0-1 0,-9-6-1,14 8-196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1:27.60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18 5472,'54'0'8788,"0"-1"-5350,108-13-6192,-157 13 2075,6-1-1736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1:27.94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19 29 5472,'-19'3'2496,"19"0"-2176,5-3 1248,4 5-928,4-5 864,10 4-864,1-8 448,2 4-640,1-8-32,-1 5-256,-2-6-32,-3 4-64,-3-1 96,6 6-96,-8-8-3392,3 8 1792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1:28.74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6 162 4160,'-5'-27'2436,"5"14"1618,5 26-867,9 26-2507,9 37 143,3-1 0,40 77 0,-47-98-383,-16-44-276,0 1-1,1-1 1,0 0 0,0 0-1,2 0 1,-1 0 0,11 13-1,-11-17-340,3 2 1341,-8-8-1123,0 0 1,1 0-1,-1 0 1,1 0-1,-1 0 0,1-1 1,-1 1-1,1 0 1,-1 0-1,0 0 1,1 0-1,-1-1 1,1 1-1,-1 0 0,0 0 1,1-1-1,-1 1 1,0 0-1,1-1 1,-1 1-1,0-1 1,1 1-1,-1 0 0,0-1 1,0 0-1,15-24 260,-1-1-1,17-43 0,-28 62-283,52-143 30,10-24 18,7 7-903,-71 155-1391,-1 12 2147,0 0-1,0-1 1,0 1 0,0 0 0,0 0-1,0 0 1,0-1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1:29.15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0 111 4896,'18'-3'9133,"2"-7"-4621,26-19-3405,1 0-345,-44 27-753,48-22-2,-44 21-81,-1 1 0,0 0 0,0 0 0,1 1 0,-1 0 1,10-1-1,-14 2-54,0 0 0,0 0 0,0 1 1,0-1-1,-1 1 0,1-1 0,0 1 0,0 0 0,-1-1 1,1 1-1,0 0 0,-1 0 0,1 0 0,-1 0 1,1 1-1,-1-1 0,2 3 0,0-1-504,-1 0-1,1 0 1,-1 0 0,0 1-1,-1-1 1,1 1-1,1 4 1,6 12-1549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1:29.48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157 12 7296,'0'0'153,"0"-1"-1,0 1 1,0 0 0,0-1 0,0 1-1,0-1 1,0 1 0,0-1 0,0 1-1,0-1 1,0 1 0,-1 0 0,-2-5 1680,3 5-1680,-1 0-1,1 0 1,0-1 0,-1 1 0,1 0-1,-1 0 1,1 0 0,0 0 0,-1-1-1,1 1 1,-1 0 0,-1 0 72,0 0 0,-1 1 0,1-1 0,0 0 0,0 1 0,1-1 0,-1 1 0,-4 1 1,-3 3 277,0 0 1,-13 9 0,16-9-158,-9 5 261,-20 20 0,32-27-551,1 0-1,-1-1 0,0 2 0,1-1 0,0 0 0,0 0 0,0 1 0,0-1 1,0 1-1,1-1 0,-1 1 0,-1 7 0,3-9-17,0-1 1,0 1-1,0-1 0,0 1 1,0-1-1,0 1 1,1-1-1,-1 1 0,0-1 1,1 1-1,-1-1 0,1 0 1,0 1-1,-1-1 0,1 0 1,0 1-1,0-1 0,0 0 1,0 0-1,0 0 1,0 0-1,0 0 0,0 0 1,0 0-1,0 0 0,1 0 1,1 0-1,0 1-43,0-1 1,0 0-1,0 0 1,0 0-1,1 0 0,-1-1 1,0 1-1,0-1 1,1 0-1,-1 0 0,6-1 1,25-6-1852,2-1 474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1:30.96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18 195 3552,'-17'3'8944,"80"-8"-4048,5-1-4619,58 1 363,179-11 341,-264 12-967,6-1 128,85 2 1,67 5-232,-106-3 418,-93 1-316,1 0 0,-1 0 1,1 0-1,-1 0 0,1 1 1,-1-1-1,1 0 0,0 0 1,-1-1-1,1 1 0,-1 0 1,1 0-1,-1 0 0,1 0 1,-1 0-1,0 0 0,1-1 1,-1 1-1,1 0 0,-1 0 1,1-1-1,-1 1 0,1 0 1,-1-1-1,0 1 0,1-1 1,-1 1-1,0 0 0,1-1 1,-1 1-1,0-1 0,0 1 0,0-1 1,1 1-1,-1-1 0,0 1 1,0 0-1,0-1 0,0 0 1,0 1-1,0-1 0,0 1 1,0-1-1,0 1 0,0-1 1,0 1-1,0-1 0,0 1 1,0-1-1,0 1 0,0-1 1,-1 1-1,1-1 0,0 1 1,0 0-1,-1-1 0,1 0 1,-2-2 0,1 1 1,-1-1 0,0 1 0,0-1 0,0 1 0,0 0 0,0 0 0,-4-4-1,3 5 6,-112-68 72,35 34-753,75 31 266,8 3 229,13 3-20,76 26 69,-15-6 106,-60-16 0,-1 0-1,-1 1 1,17 10-1,-24-12 30,-1 0 1,0 0-1,0 1 1,0 0-1,-1 0 1,0 1-1,9 11 1,-14-15 9,1-1 0,-1 1 0,0 0 0,0 0 0,0 0 0,0 0 0,0-1 0,-1 1 0,1 0 0,-1 0 0,0 0 0,0 0 0,0 0 0,0 1 0,0-1 0,-1 0 0,0 3 0,-2 6 97,-1 0-1,-11 22 1,4-9-97,3-5 93,0-1-1,-2 0 0,-14 22 1,-4-5-2955,21-23-2237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1:32.01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1 199 3136,'-1'3'5052,"12"5"-3096,14 5-367,-19-11-1129,1 1-1,-1-2 1,1 1-1,0-1 1,0 0 0,13 0-1,-3-1 602,27-5-1,-37 4-927,-1 0 0,0-1 0,0 0 0,0-1 0,0 1-1,0-1 1,8-6 0,-1 0 117,21-19 0,-26 20-181,-1 1 0,0-1 0,-1 0 0,0-1-1,8-13 1,18-48 521,-27 57-489,-4 12-124,0-1 0,0 0 0,0 0 0,-1 0 0,1-1 0,-1 1 1,0 0-1,0 0 0,0-4 0,-4 11-271,-15 61 382,4 1 0,2 0 0,-8 119 0,18-108 107,-4 71 154,7-90-149,1-27-48,-1-28-93,0-1-37,0 0 0,0 0 0,1-1-1,-1 1 1,1 0 0,-1-1 0,1 1 0,0 0-1,0-1 1,2 4 0,-3-5 127,-16 8 235,15-8-391,0-1-1,0 1 0,-1-1 1,1 1-1,0-1 1,-1 0-1,1 0 0,0 1 1,-1-1-1,1 0 1,-1 0-1,1 0 0,0 0 1,-1-1-1,-1 1 0,1-1 4,0 1-1,1 0 1,-1 0-1,0 0 1,1 0-1,-1 0 1,0 0-1,0 0 1,1 1-1,-1-1 1,-2 1-1,0 3 5,4-4 0,-1 1 0,1-1 0,-1 1 0,0-1 0,1 1 0,-1-1 0,1 1 0,-1-1 0,0 1 0,1-1 0,-1 0 0,0 0 0,0 1 0,1-1 0,-1 0 0,0 0 0,0 0 0,-1 0 0,22 3 303,-8-1-194,0 0 1,1-1 0,12-1 0,18-4 30,31-3-1260,-65 7 118,-1 0 1,0 1-1,12 2 0,-8 2-3296,-3 6 1354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4:31.8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21 177 4992,'-2'-1'256,"0"0"1,0 0-1,1-1 0,-1 1 1,1-1-1,-1 1 0,1-1 1,0 0-1,0 1 1,-2-5-1,2 5-139,1 1 1,0-1 0,-1 0-1,1 0 1,0 1-1,0-1 1,-1 0-1,1 0 1,0 0 0,0 0-1,0 0 1,0 1-1,0-1 1,0 0-1,1 0 1,-1 0-1,0 0 1,0 1 0,1-1-1,-1 0 1,0 0-1,1 1 1,-1-1-1,0 0 1,1 0 0,-1 1-1,2-2 1,-2 2-54,1 0 0,-1-1 0,1 1 0,-1-1 0,1 1 1,-1 0-1,1 0 0,0-1 0,-1 1 0,1 0 0,-1 0 0,1 0 1,0 0-1,-1-1 0,1 1 0,0 0 0,-1 0 0,1 0 0,0 0 1,-1 1-1,2-1 0,16 8 845,-12-3-598,0 0 0,11 11 0,-1 2 262,0 2-1,-2 0 1,0 1 0,21 43 0,-28-43-428,0 0 0,0 0 0,-2 0 0,-1 1 0,2 29 0,6 27 94,17 110 364,-22-145-319,2-1 0,16 48 0,-25-89-272,0-1 22,0 0 0,0 1 0,0-1 0,0 0 0,0 0 0,1 1 0,-1-1 0,0 0 0,0 0 0,0 0 0,0 1 0,0-1 0,0 0 0,1 0 0,-1 0 1,0 1-1,0-1 0,0 0 0,1 0 0,-1 0 0,0 0 0,0 1 0,0-1 0,1 0 0,-1 0 0,0 0 0,0 0 0,1 0 0,-1 0 0,0 0 0,0 0 0,1 0 0,-1 0 0,1 0 0,8-6 323,-6 2-335,0 1-1,-1-1 1,1 0 0,-1 0 0,0 0 0,2-5 0,26-89 287,-11 44-243,3 0 0,2 2 0,50-79-1,116-135-18,-60 112-1338,-129 153 1162,8-10-1104,1 1 0,14-12 0,-20 19 228,0 1 0,0-1 0,0 1 0,1-1 0,-1 1-1,5-1 1,11 1-2557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1:33.11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308 0 2816,'4'0'9920,"-18"0"-8887,-86 3 1979,83-1-2935,1 0 0,0 1 1,0 1-1,-17 6 0,26-7-61,-1 0-1,1 0 0,1 1 0,-1 0 0,0 0 0,1 0 1,-9 9-1,11-9 53,1-1 1,-1 1 0,1 0-1,0 1 1,1-1-1,-1 0 1,1 1 0,0-1-1,0 1 1,0 0 0,1 0-1,-2 6 1,2-3 2,0-1 0,0 0 0,1 1 0,0-1 0,1 0 0,0 1 0,0-1 1,0 0-1,1 0 0,0 0 0,0 0 0,6 10 0,-6-12 24,0-1 0,1 0 1,-1 0-1,1 0 0,0 0 0,0 0 0,1-1 0,-1 0 0,1 1 1,0-1-1,0 0 0,0-1 0,0 1 0,0-1 0,0 0 1,1 0-1,-1 0 0,1 0 0,-1-1 0,7 1 0,2 0 5,0-1-1,1-1 1,-1 0-1,0-1 1,0 0-1,15-4 1,2-3 37,42-15 0,-64 20-284,18-7 478,-25 10-525,0-1-1,0 1 1,0-1-1,-1 1 1,1 0-1,0-1 0,0 1 1,0-1-1,-1 0 1,1 1-1,0-1 1,-1 0-1,1 1 1,-1-1-1,1 0 0,-1 0 1,1 1-1,-1-1 1,1 0-1,-1 0 1,1-1-1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1:33.90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290 10 4896,'-1'0'256,"0"0"1,-1 0-1,1 0 0,-1 0 1,1 0-1,-1-1 0,1 1 1,0 0-1,-1-1 1,1 1-1,0-1 0,-1 0 1,-2 2 1523,-6-2-115,4-1-1361,-1 1-1,1 0 1,-1 0-1,1 0 0,-1 1 1,1 0-1,-1 0 0,-10 2 1,8 0-86,-1-1 59,0 0 1,1 1-1,-1 0 1,-12 6-1,10-4-80,1 1 0,0 1-1,0 0 1,-14 11 0,21-14-135,0 0 0,1 1 0,-1 0 0,1-1 0,0 1 0,0 0 0,1 0 0,-1 1 0,1-1 0,0 0 0,0 1 1,0 0-1,0-1 0,0 7 0,-1 4 47,1 1 0,0 0 0,1-1 0,2 23 0,-1-31-36,1 0 0,0 0 1,0 0-1,1 0 0,0-1 0,0 1 1,0 0-1,1-1 0,0 1 0,1-1 0,7 11 1,-10-15-148,0-1-1,1 1 1,-1-1 0,1 1 0,-1-1 0,1 0 0,-1 0 0,1 0 0,0 0-1,0 0 1,-1 0 0,1 0 0,0 0 0,0-1 0,0 1 0,0-1 0,0 1-1,0-1 1,2 0 0,18 1-961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2:11.31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4500 143 1568,'5'-4'468,"-5"4"-419,1-1 0,-1 1 0,1-1 0,0 1 0,-1-1 0,1 1 0,-1-1 0,1 0 0,-1 1 0,1-1 0,-1 1 0,0-1 0,1 0-1,-1 0 1,0 1 0,1-1 0,-1-1 0,5-11 2010,-4 10-1930,-1 1 0,1-1 0,-1 1 0,1-1 0,0 1 0,0-1 0,0 1-1,1 0 1,-1 0 0,0-1 0,1 1 0,0 0 0,-1 0 0,4-3 0,32-26 283,-35 29-369,8-6 19,-6 5-18,-1 0 0,0 1 0,1-1 0,-1 1 0,1-1 0,0 1 1,0 1-1,6-3 0,2 0-5,0 2 1,0 0-1,0 0 1,0 1 0,1 1-1,-1 0 1,0 0-1,0 1 1,1 1-1,-1 0 1,21 7-1,-4 1-5,0 1-1,0 2 0,36 21 1,-20-5 94,81 70 0,-122-96-118,17 16 6,-1 1 0,25 30 0,-15-11-26,66 95 271,-88-121-259,0 0 0,-1 0-1,-1 0 1,0 1 0,4 15 0,32 186 112,-16 2-53,-26-215-60,7 49-142,-3-25 243,2 43 1,-10 66 326,-32 212 0,0-179-326,18-95-14,2-9-88,-47 122 0,48-153 49,-1 0 1,-2-1-1,-1 0 0,-1-2 1,-29 34-1,4-13 36,-5 5-36,-61 87 1,30-7-92,-11 17 87,73-126-11,0-2-1,-1 0 1,-39 35 0,10-17 35,-200 198 260,160-133-355,45-53 91,-1-2-1,-77 69 0,-31-5 152,33-27-114,-136 147-63,162-144 48,33-40-107,-3-2-1,-76 46 1,72-52-27,-123 106 0,47 10 206,16-17-96,76-96-42,-73 51-1,72-60-21,-85 83 0,90-67 7,-58 87-1,-37 45-136,88-133 205,-103 79 0,93-81 84,-65 66 1,89-71-218,-63 95-1,72-95 20,-2 0 0,-57 60-1,48-69 112,-55 39 0,53-44-125,-53 52 0,61-47 90,-40 57 0,-23 48 415,55-76-258,10-15-104,-25 35-133,49-72 56,-2-1 1,1 0-1,-25 19 1,-237 181 567,242-189-535,22-16 22,0 0 1,-1 0-1,-1-1 0,0-1 0,0 0 0,-23 10 0,30-16-22,0 1 1,0-1-1,0 0 1,0 0-1,0 0 1,-8-1-1,11 0-36,1 0 0,0 0 0,-1-1-1,1 1 1,0-1 0,-1 1 0,1-1 0,0 1-1,0-1 1,0 1 0,-1-1 0,1 0 0,0 0-1,0 0 1,0 0 0,0 0 0,0 0 0,1 0-1,-1 0 1,0 0 0,0 0 0,1 0 0,-1 0 0,0-1-1,1 1 1,0 0 0,-1-1 0,1 1 0,0 0-1,-1-3 1,0-7-46,0 0-1,0-1 0,1 1 1,1 0-1,0-1 0,0 1 1,4-13-1,-2 14 29,0 0-1,1 0 1,1 0 0,0 1-1,0-1 1,0 1 0,1 0 0,10-10-1,3-1-16,0 1 0,25-18 1,-12 10 35,-19 15-7,0 0 0,1 1-1,25-14 1,-34 22-14,0 0-1,0 0 0,0-1 1,0 1-1,0-1 0,-1 0 1,6-8-1,-9 11-69,-1 3 102,0-1 0,0 1 0,0-1 0,0 1 0,0-1 0,0 1 0,0-1 0,-1 1-1,1-1 1,0 1 0,-2 1 0,1-1 8,-1 5-19,-1 0 1,-1 0-1,0-1 0,0 1 0,0-1 0,0 0 0,-1 0 0,0 0 1,0-1-1,-1 0 0,-7 6 0,-17 18 111,-62 74-22,73-79-99,1 1-1,-24 43 1,-15 58 2,38-82 52,13-29-7,1 0 0,0 0 0,-3 24 0,5-31-21,3-7 149,4-6-5,11-8-93,32-23 0,-19 17-32,-10 6-76,2 1 0,-1 1-1,34-14 1,68-18-128,-64 24 21,-4 4 26,-35 10 273,1-1 1,-1 0-1,21-11 1,-38 17-124,0-1-1,0 1 1,0-1 0,0 1 0,-1-1 0,1 0-1,0 1 1,0-1 0,0 0 0,-1 0 0,1 0-1,-1 0 1,1 0 0,0 1 0,-1-1 0,1 0-1,-1 0 1,0 0 0,1 0 0,-1-3-1,0 2 13,0 1 0,0-1-1,0 0 1,0 0 0,-1 0-1,1 0 1,0 0 0,-1 0-1,0 1 1,1-1 0,-2-2-1,-1-1 37,0 0 0,-1 0 1,1 0-1,-1 1 0,0-1 0,-9-6 0,0 1 5,-2 0 1,1 2-1,-1 0 1,0 1-1,-18-6 0,-82-23-403,106 33 260,-6-1-40,-31-8-439,17 9-2710,28 3 3102,1 0 1,0 0 0,-1 0 0,1 0-1,-1 0 1,1 0 0,0 0 0,-1 0 0,1 0-1,0 1 1,-1-1 0,1 0 0,-1 0 0,1 0-1,0 1 1,-1-1 0,-2 4-1784,3-3 1784,0-1-1,0 1 1,1 13-2200,7 6-1716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2:19.2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2245 57 1984,'-1'-1'130,"0"0"-1,1-1 1,-1 1-1,1 0 1,-1 0-1,1 0 1,0-1-1,-1 1 1,1 0 0,0-1-1,0 1 1,0 0-1,0-1 1,0 1-1,0 0 1,0 0 0,0-1-1,1 1 1,-1 0-1,0-1 1,1 1-1,-1 0 1,1 0-1,-1 0 1,1 0 0,0-1-1,0 1 1,-1 0-1,1 0 1,0 0-1,2-1 1,-1 0-101,0 0 0,1 1 0,-1-1 0,1 1 0,-1-1 0,1 1 0,-1 0 0,1 0 0,0 0 0,0 0 0,-1 1 0,1-1 0,0 1 0,3-1 0,4 2 29,1-1 0,-1 1-1,0 1 1,0 0 0,0 0 0,0 1-1,-1 1 1,1-1 0,-1 2 0,0-1 0,10 7-1,-4-1 39,0 2 0,0 0 0,-2 0 0,1 1 0,13 19 0,49 63 110,28 34 47,-81-106-219,2 0-1,1-1 1,47 30 0,36 30 140,-69-46-167,-2 1-1,-2 2 1,-1 2-1,40 62 0,-49-63 9,14 22 84,56 116 1,-61-112 163,-25-50-198,-1 0-1,-1 1 1,11 32 0,45 275 362,-57-278-224,-5-35-232,15 91 102,5 167 0,-21-141-5,-6 183 211,-7-145-233,-18 181 169,-3-129-321,8-73 244,-15 96 1,-22-20-148,21-89 2,19-53 12,-30 100 37,36-131-7,-39 77 0,13-45 94,-41 83 35,-47 143-186,31-71 135,19-15 206,9-22-56,56-161-207,-3-1 0,0-1-1,-32 43 1,-32 29 101,-38 55 188,-91 222-303,180-320 23,-30 64 94,59-121-151,-87 198 172,67-160-127,-2-1 0,-45 60 0,2-18 84,-44 59-162,58-54 103,-52 117 1,65-123-193,-83 125 274,70-125 0,-20 35-8,-100 124 0,-7-5-19,157-203-126,1 2-1,-21 51 1,-23 84 45,36-90-27,-44 87 1,-65 76 184,32-60-63,-72 110 296,164-277-243,-19 20 0,13-17-126,1-3 145,19-18-70,-4-1-31,1 0-81,3 0 54,1-5-145,1-10 23,1 0-1,0 0 1,1 0-1,6-16 1,1-7 76,4-24-59,63-241 50,-68 272-112,-1 0 0,-2 0 1,-1-1-1,-1 0 1,-1-39-1,-11 80-516,1 3 334,-3 9 43,-14 38 0,-32 149 203,35-119 14,-51 175 296,65-241-193,5-15-74,-1 0 1,1 0-1,1 1 0,-2 15 1,22-25 565,-4-5-478,0-1 0,0 0 0,19-14 0,-18 11-83,175-94-321,-102 58 262,101-69 0,-179 107 40,-7 6 89,-1 0 0,0 0 1,0-1-1,0 1 1,0-1-1,4-4 0,-7 6-75,1 1-1,-1-1 0,1 0 0,-1 0 0,1 0 0,-1 0 0,0 0 1,1 0-1,-1-1 0,0 1 0,0 0 0,0 0 0,0 0 0,0 0 1,0 0-1,0 0 0,0 0 0,0 0 0,0 0 0,-1 0 0,1 0 1,0 0-1,-1 0 0,1 0 0,-1 0 0,1 0 0,-2-2 0,-5-6 31,0 0-1,0 0 1,-1 1-1,0 0 0,-1 0 1,0 1-1,0 0 1,0 1-1,-12-6 0,-4-2-16,-1 2 0,-39-13 0,18 11-148,-75-12 0,99 23-11,-25 0-1,11 2-303,34 0 345,2 1-106,0 0 0,0 0 1,0-1-1,-1 1 0,1 0 1,0 0-1,0 0 0,0 0 1,-1 1-1,1-1 0,0 0 1,0 0-1,0 1 0,-1-1 1,1 1-1,0-1 0,0 1 1,-1 0-1,3 7-1745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2:47.87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2 140 2976,'-1'-14'4346,"3"20"-3535,27 89 1123,-13-46-1073,12 22-3,-12-34 694,-17-41-1416,0 0 0,1 0 1,-1-1-1,-1 1 0,1 0 0,-3-5 0,-4-17 37,-2-23-139,2 14-149,2 0 1,-2-62-1,8 92 176,0 0 1,0 0-1,1 0 0,0-1 0,0 1 1,0 0-1,1 0 0,0 0 0,4-9 0,-4 12 6,0-1 0,0 0 0,0 1 0,0-1 0,0 1 0,0-1 0,1 1-1,0 0 1,-1 0 0,1 0 0,0 1 0,0-1 0,0 1 0,0-1 0,0 1 0,6-2 0,4 0 162,0 0 0,0 1 0,20-1 1,-24 3-114,0 0-1,0 1 1,0 0 0,0 1 0,0 0 0,18 7 799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2:48.26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0 4384,'0'2'188,"0"0"1,0 0-1,1 0 0,-1 0 1,1-1-1,0 1 0,-1 0 1,1 0-1,0-1 0,0 1 1,2 2-1,6 13 746,13 62 1440,-16-64-2201,-1 0 1,-1 0 0,0 1 0,-1-1-1,0 1 1,0 19 0,-3-33-116,0 0 0,0 0 0,0-1 0,1 1 0,-1 0 0,1 0-1,-1-1 1,2 3 0,2 7-3049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2:48.64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32 12 3648,'-26'-9'1664,"21"6"-1344,10 10-2944,3-2 1664,2 6-256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2:48.98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82 0 3136,'-1'0'482,"-1"0"0,1 1 0,0-1 0,0 0 1,0 1-1,-1-1 0,1 0 0,0 1 0,0-1 0,0 1 0,-2 1 1,-12 12 1705,-7 19-1123,20-30-680,-2 4-313,1 0 0,-1 1 0,1-1 0,0 1 0,1-1 0,0 1 0,-3 14 0,5-19-97,0 1 0,0-1 0,0 1 0,0-1 1,1 0-1,-1 1 0,1-1 0,0 1 0,0-1 0,0 0 0,0 0 0,1 1 0,-1-1 0,1 0 0,0 0 1,0 0-1,0-1 0,0 1 0,0 0 0,4 2 0,6 4 102,0 0-1,0-1 1,1-1-1,0 0 1,18 6 0,-16-6 168,0 0 0,0 0 0,21 16 0,-34-22-177,-1 0-1,0 0 1,0 0 0,0 0 0,0 0-1,0 0 1,0 0 0,0 0 0,0 1-1,0-1 1,0 0 0,-1 1 0,1-1-1,-1 0 1,1 3 0,0-3-17,-1 1 0,0-1 0,0 0 0,-1 0 0,1 0 0,0 0 0,0 0 0,0 0 0,-1 0 0,1 0 0,-1 0 0,1 0 0,-1 0 0,1 0 0,-1 0 0,-1 2 0,-1 0 46,0 0 1,0 0 0,-1 0 0,1 0 0,-1-1 0,0 1 0,0-1 0,-8 3 0,-3 1-235,0 0 0,-1-2 0,0 1 0,0-2 0,-17 2 1,-21 3-5336,49-9 3642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2:49.31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55 230 4640,'0'0'4624,"0"8"-3328,1-3-1170,-1-1 0,1 1 0,0 0 0,0 0 1,1-1-1,0 1 0,3 6 0,4 12-74,-7-19 2,0 1 0,0-1-1,1 0 1,-1 0 0,4 4 0,4 6-201,-9-12-386,2-22-7179</inkml:trace>
  <inkml:trace contextRef="#ctx0" brushRef="#br0" timeOffset="1">24 17 3808,'-24'-16'1408,"24"21"-1088,5-5 416,5 8-2144,-1 0-1248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2:49.72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74 2816,'9'9'1696,"-4"2"-971,0 1 1,-1-1-1,0 1 1,-1 0-1,0 0 1,-1 0-1,2 18 1,2 13 222,-2-16-570,-4-20-253,1 0 0,0-1 0,1 1-1,2 9 1,-3-16-84,-1 0 1,1-1-1,-1 1 0,1 0 0,-1-1 0,0 1 1,1-1-1,-1 1 0,0 0 0,1-1 0,-1 1 0,0-1 1,0 1-1,1-1 0,-1 1 0,0-1 0,0 0 1,4-11 114,-1 0 1,1-14 0,3-10-46,-1 13-83,3-15-30,2 2 0,17-42-1,-27 76 88,0 0-1,0-1 1,0 1 0,0 0-1,0 0 1,1 0-1,-1 0 1,1 0 0,0 0-1,0 0 1,-1 0-1,1 1 1,0-1 0,0 1-1,0-1 1,1 1-1,-1 0 1,0 0 0,0 0-1,1 0 1,-1 0-1,5 0 1,-4 1 12,0 0 1,1 0-1,-1 1 0,0-1 0,0 1 1,0 0-1,0 0 0,0 0 1,0 0-1,0 0 0,0 1 1,0-1-1,0 1 0,-1 0 1,1 0-1,3 4 0,4 2-16,-1 1-1,0 1 1,0 0 0,-1 0-1,-1 1 1,0-1-1,0 2 1,7 14-1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4:37.5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189 137 1728,'1'-1'160,"-1"0"0,0 0 0,1 0 0,-1 0 0,1 0 0,-1 0 0,1 0-1,0 0 1,-1 0 0,1 0 0,0 0 0,0 0 0,1-1 0,0 1 131,-1-1 0,1 1 0,-1-1 0,1 0 0,-1 0 0,0 0 0,0 0 0,2-4 0,-3 5-191,1 0 0,-1-1 0,0 1 0,1 0-1,-1-1 1,0 1 0,0-1 0,0 1-1,0-1 1,0 1 0,0 0 0,0-1 0,-1 1-1,1-1 1,-1 1 0,1 0 0,-1-1 0,1 1-1,-1 0 1,0 0 0,1-1 0,-1 1-1,0 0 1,0 0 0,0 0 0,0 0 0,0 0-1,0 0 1,0 0 0,0 0 0,-1 1-1,-1-2 1,1 1-33,-1 0 0,1 0-1,-1 0 1,0 0 0,0 1-1,0-1 1,1 1 0,-1 0-1,0 0 1,0 0 0,0 0 0,0 0-1,1 1 1,-1-1 0,0 1-1,-3 1 1,-3 1-5,1 1 0,0 0 1,0 0-1,0 1 0,0 0 0,-9 9 0,12-9-5,0-1-1,1 1 0,-1 0 1,1 0-1,1 0 1,-1 1-1,1-1 1,0 1-1,0 0 1,-3 8-1,6-14-35,-1 1 0,1 0 0,0 0 0,0 0 0,-1 0 0,1 0 0,0 0 0,0 0 0,0 0 0,0-1 0,0 1 0,0 0-1,0 0 1,0 0 0,1 0 0,-1 0 0,0 0 0,0 0 0,1 0 0,-1-1 0,1 1 0,-1 0 0,1 0 0,-1 0 0,2 1 0,-1-1 15,1-1 0,-1 1-1,0 0 1,1 0 0,-1-1 0,1 1 0,0-1-1,-1 1 1,1-1 0,-1 0 0,1 0 0,0 0-1,2 0 1,4 0 73,-1-1-1,1 0 0,-1 0 0,1-1 1,9-3-1,-2-1 40,-1 0 0,1-2-1,22-14 1,-29 16-58,1-1-1,-1 1 0,-1-2 0,1 1 0,-1-1 1,10-14-1,-16 20-50,1 0 0,-1 0 0,0-1 0,0 1 0,0 0 0,0-1 0,0-2 0,0 4-33,-1 0 0,0 1 0,0-1-1,0 0 1,0 0 0,0 0 0,0 0 0,-1 1-1,1-1 1,0 0 0,0 0 0,0 0 0,-1 1-1,1-1 1,0 0 0,-1 0 0,1 1 0,-1-1-1,1 0 1,-1 1 0,1-1 0,-1 0 0,0 1-1,1-1 1,-1 1 0,0-1 0,0 0 0,-2-1-24,0 0 0,0 1 0,0-1 0,-1 1 1,1 0-1,0-1 0,-1 1 0,1 1 1,-1-1-1,0 0 0,1 1 0,-1 0 0,-4 0 1,-1 1 7,0 1 0,0 0 0,0 1 0,-11 4 0,11-4 57,0 0 0,1 1 0,-1 0 0,1 1 0,0-1 0,1 2 0,-1-1 0,1 1 0,0 0 0,-10 11 0,16-16-36,1 0 0,-1 0 1,0 0-1,1 0 0,-1 0 0,1 0 0,-1 0 0,1 0 0,-1 0 1,1 1-1,0-1 0,0 0 0,-1 0 0,1 0 0,0 0 0,0 1 1,0 0-1,1-1 16,-1 0 0,0-1 0,1 1 0,-1 0 0,0-1 0,1 1 0,-1 0 0,1-1 0,-1 1 0,1 0 0,-1-1 0,1 1 0,-1-1 0,1 1 0,0-1 0,-1 1 0,1-1 0,1 1 0,1 0 35,0 0 0,-1 0 0,1 0 0,0-1-1,0 1 1,0-1 0,0 0 0,0 0 0,0 0 0,-1 0-1,6-1 1,6-2 25,0-1 0,0-1 1,23-10-1,-30 11-57,1 0 1,-1 0-1,0-1 0,0 0 1,0-1-1,-1 1 1,9-11-1,-14 15-24,0 0 0,-1 1 0,1-1 0,0 0 0,-1 0-1,1 0 1,-1 0 0,1 0 0,-1 0 0,0 0 0,1 0 0,-1 0 0,0-1 0,0 1-1,0 0 1,0 0 0,0 0 0,0 0 0,0 0 0,0 0 0,0 0 0,-1 0 0,1 0-1,0-1 1,-1 1 0,1 0 0,0 0 0,-1 0 0,0 1 0,1-1 0,-1 0 0,1 0 0,-1 0-1,0 0 1,0 0 0,1 1 0,-1-1 0,-2-1 0,0 0 27,-1-1 0,0 1 0,0 0 0,0-1 1,0 2-1,0-1 0,-1 0 0,-6-1 0,3 3-101,0-1 0,1 1 0,-1 0 0,0 1 0,0-1 0,0 2 0,1-1 0,-1 1 0,1 0 0,-1 1 0,1 0 0,0 0 0,0 0-1,-8 6 1,9-6 54,1 0-1,0 1 1,0-1-1,0 1 1,0 1-1,1-1 1,0 0 0,-1 1-1,2 0 1,-1 0-1,0 0 1,1 1-1,0-1 1,0 1-1,1 0 1,0 0-1,0 0 1,-2 7-1,4-11 35,0 1 0,0-1 1,0 0-1,0 1 0,0-1 0,0 0 0,0 1 0,1-1 1,-1 0-1,1 0 0,0 1 0,0-1 0,-1 0 0,2 0 0,-1 0 1,0 0-1,0 0 0,0 0 0,1 0 0,-1-1 0,1 1 0,0 0 1,0-1-1,-1 1 0,1-1 0,0 0 0,3 2 0,-1-1 29,-1-1 0,0 0-1,0 0 1,1 0 0,-1 0-1,1-1 1,-1 1 0,0-1-1,1 0 1,-1 0 0,1 0-1,-1 0 1,1-1-1,-1 1 1,1-1 0,-1 0-1,4-1 1,0-1-17,-1 0 1,0 0-1,0 0 0,-1-1 0,1 0 1,-1 0-1,1 0 0,-1-1 1,-1 1-1,1-1 0,-1-1 0,1 1 1,-2 0-1,1-1 0,-1 0 0,1 0 1,-1 0-1,-1 0 0,3-10 0,-4 14-30,-1 0-1,1-1 0,-1 1 1,0 0-1,1-1 0,-1 1 1,-1-1-1,1 1 0,0 0 1,0-1-1,-1 1 0,0 0 1,1-1-1,-1 1 0,0 0 0,0 0 1,0 0-1,0 0 0,-1 0 1,1 0-1,0 0 0,-1 0 1,0 0-1,1 0 0,-3-1 1,1 0-27,-1 1 1,1 0-1,0 1 1,-1-1-1,1 0 1,-1 1-1,0 0 1,1 0-1,-1 0 1,0 0-1,0 0 1,1 1 0,-1 0-1,0 0 1,-5 0-1,4 1-15,0 0 0,-1 0 0,1 0 0,0 1-1,0 0 1,0 0 0,0 0 0,0 1 0,0-1 0,1 1 0,-1 1-1,1-1 1,0 0 0,-6 7 0,7-7 28,0 0 0,0 1 0,1-1 0,-1 1-1,1-1 1,0 1 0,0 0 0,0 0 0,1 0 0,-1 0 0,1 0 0,0 1 0,0-1 0,1 0 0,-1 0-1,1 1 1,0-1 0,0 7 0,1-9 37,-1 0 1,0 0-1,1 0 0,-1 0 1,1 0-1,0 0 0,0 0 0,0 0 1,0 0-1,0 0 0,0-1 0,0 1 1,0 0-1,1-1 0,-1 1 1,1-1-1,-1 1 0,1-1 0,0 0 1,-1 0-1,1 1 0,0-1 1,0 0-1,0-1 0,0 1 0,0 0 1,3 0-1,-1 0 8,0-1 1,0 1-1,1-1 0,-1 0 1,0 0-1,1-1 0,-1 1 1,0-1-1,0 0 0,1 0 1,-1-1-1,5-1 0,-1-1 15,0 0 0,-1 0-1,1-1 1,-1 0-1,0-1 1,0 1 0,-1-1-1,1-1 1,-1 1-1,-1-1 1,1 0-1,6-12 1,-11 17-41,0 0 0,0-1 0,-1 1 0,1 0 0,0 0-1,-1 0 1,0 0 0,0-1 0,1 1 0,-1 0 0,-1 0 0,1-1 0,0 1 0,0 0 0,-1 0-1,0-1 1,0-1 0,0 3-26,1 0 0,-1-1 0,1 1 0,-1 0 0,0 0 0,0 0 0,1 0 0,-1 0 0,0 0 0,0 1 0,0-1 0,0 0 0,0 0 0,0 0 0,0 1 0,-1-1-1,1 1 1,0-1 0,0 1 0,0-1 0,-1 1 0,1 0 0,0 0 0,0-1 0,-1 1 0,1 0 0,0 0 0,-1 0 0,1 0 0,0 1 0,-2-1 0,2 1-131,0-1 0,1 0 1,-1 1-1,0-1 0,0 0 1,1 1-1,-1-1 0,0 1 1,0-1-1,1 1 0,-1 0 1,1-1-1,-1 1 0,1 0 1,-1-1-1,1 1 0,-1 0 0,1-1 1,-1 1-1,1 0 0,0 0 1,-1 0-1,1 0 0,-3 23-3772,6 0 1432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2:50.41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94 1 5216,'-2'0'213,"0"0"0,0 0-1,0 0 1,0 0 0,0 0 0,0 1 0,0-1 0,0 1 0,0-1-1,0 1 1,0 0 0,0 0 0,0 0 0,0 0 0,0 0 0,1 0 0,-1 1-1,0-1 1,1 0 0,-1 1 0,1 0 0,-3 2 0,-2 3 24,1-1 0,-1 1 0,1 1 0,1-1 0,-1 1 1,1 0-1,-5 13 0,8-18-217,0 1-1,0-1 1,1 0 0,-1 1-1,1-1 1,-1 1 0,1-1 0,0 1-1,0-1 1,1 1 0,-1-1-1,1 1 1,0-1 0,-1 1-1,2-1 1,-1 0 0,0 0 0,1 1-1,-1-1 1,1 0 0,4 5-1,-5-7 7,-1 0 0,1 0 0,0 0 0,-1-1-1,1 1 1,0 0 0,-1-1 0,1 1 0,0 0 0,0-1-1,0 1 1,0-1 0,0 0 0,0 1 0,0-1-1,0 1 1,0-1 0,0 0 0,0 0 0,0 0 0,0 0-1,0 0 1,0 0 0,0 0 0,0 0 0,0 0 0,0 0-1,0 0 1,0-1 0,0 1 0,0 0 0,0-1-1,0 1 1,0-1 0,-1 1 0,1-1 0,0 1 0,0-1-1,0 0 1,0 1 0,-1-1 0,1 0 0,0 0 0,0-1-1,5-5 117,-1 0 0,0-1 0,-1 1 0,5-11 0,-6 12-174,-2 3 21,1-1-1,-1 1 1,0-1-1,0 1 0,1-8 1,0-4-138,3 3-180,-5 12 325,1 0 0,-1 0 0,0 0 1,0 0-1,0 0 0,0 0 0,1 0 1,-1 0-1,0 0 0,0 0 1,0 0-1,1 0 0,-1 0 0,0 0 1,0 0-1,0 0 0,1 0 1,-1 0-1,0 0 0,0 0 0,0 0 1,1 0-1,-1 0 0,0 0 0,0 0 1,0 0-1,0 0 0,1 0 1,-1 1-1,0-1 0,0 0 0,0 0 1,0 0-1,0 0 0,1 0 0,-1 1 1,0-1-1,0 0 0,0 0 1,0 0-1,0 0 0,0 1 0,0-1 1,0 0-1,0 0 0,0 0 1,0 1-1,0-1 0,0 0 0,1 0 1,-2 1-1,14 36 609,-2 0 1,-2 1-1,8 66 1,0-1 12,-7-40-216,3 73 1,-12-116-12,-1 0-1,0 0 0,-2 0 1,-6 37-1,8-56-359,-1 1 0,1-1-1,-1 1 1,1 0 0,-1-1-1,1 1 1,-1-1 0,0 1 0,0-1-1,1 0 1,-1 1 0,0-1 0,0 0-1,-1 1 1,1-1 0,0 0 0,0 0-1,0 0 1,-1 0 0,1 0-1,-1 0 1,1-1 0,-1 1 0,1 0-1,-1-1 1,1 1 0,-1-1 0,1 0-1,-1 1 1,0-1 0,1 0 0,-1 0-1,0 0 1,1 0 0,-1 0-1,0 0 1,-1-1 0,-3-1 7,0 1 1,0-1 0,0-1-1,0 1 1,0-1-1,1 0 1,0 0-1,-10-8 1,6 4-120,1 0 1,-1-1 0,2 0-1,-11-13 1,16 17 47,-1 1 0,1 0 1,0-1-1,0 1 0,1-1 0,-1 0 0,1 0 0,-1 0 1,1 1-1,1-1 0,-1 0 0,0 0 0,1 0 0,0 0 0,0 0 1,1-7-1,3-3 63,0 1-1,1 0 1,1 0 0,12-22 0,1-1 183,-4 10-36,0 1 0,29-37 1,4-4-640,-38 53-1768,3 1 582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4:07.4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 70 1568,'0'-15'4565,"-8"8"-3397,8 6-1103,0 0 12,-1 0-1,1 0 1,0 0 0,0 1 0,0-1 0,0 0 0,-1 0-1,1 0 1,0 0 0,-1 1 0,1-1 0,0 0-1,-1 1 1,1-1 0,-1 0 0,0 0 0,0-4-43,1 5-36,0-1 0,0 1 0,0 0-1,0 0 1,0-1 0,0 1 0,0 0 0,0 0 0,0 0 0,-1-1 0,1 1 0,0 0 0,0 0-1,0-1 1,0 1 0,0 0 0,0 0 0,0 0 0,0-1 0,-1 1 0,1 0 0,0 0 0,0 0-1,0 0 1,0 0 0,-1-1 0,1 1 0,0 0 0,0 0 0,0 0 0,-1 0 0,1 0 0,0 0-1,0-1 17,-1 1-1,1 0 1,0-1-1,0 1 1,0 0-1,0 0 1,-1-1-1,1 1 1,0 0-1,0-1 0,0 1 1,0 0-1,0-1 1,0 1-1,0 0 1,0-1-1,0 1 1,0-1-1,0 1 1,0 0-1,1-1 1,-1 1-1,0 0 0,0 0 1,0-1-1,0 1 1,0 0-1,1-1 1,-1 1-1,0 0 1,1-1-1,-1 0-24,1 1-1,-1-1 0,1 0 1,0 0-1,-1 1 1,1-1-1,0 1 0,-1-1 1,1 1-1,0-1 1,0 1-1,0-1 0,0 1 1,0-1-1,1 1 1,6-1-20,0 0 1,1 1-1,-1 1 1,0-1-1,0 1 1,0 1-1,0-1 1,0 1-1,0 1 0,0-1 1,-1 2-1,1-1 1,6 5-1,14 8-152,48 38-1,-74-53 184,25 20 57,-1 1 0,0 1 0,-2 1 0,-1 1 0,23 32-1,2 5 71,-31-41-17,0 1 0,-1 0 0,-2 1 1,17 34-1,31 132 422,-42-122-414,-12-39-41,2 5 320,1 0 1,27 58 0,-20-64-2398,-10-18 592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4:09.1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2 293 2816,'-1'-8'4988,"1"8"-4899,1-2 106,0 1-1,0-1 1,0 1 0,0-1-1,0 0 1,0 1 0,0-1-1,-1 0 1,1 0 0,-1 1-1,1-1 1,-1 0-1,0-2 1,1-28 2784,-1 18-2934,13 13-167,1-1-1,0 0 0,16-6 1,141-85 783,-159 86-537,-2 1 1,-1 0 0,1-1 0,8-8 0,-7 4 14,-6 5-115,0 1 0,0 0 1,0 0-1,1 1 0,0-1 1,9-5-1,-1 2 164,-6 1-40,-12 9-96,-6 5-72,2 3 64,-1-1 0,0-1 0,-1 0-1,-11 8 1,-6 5 36,3-3-72,-1 0 0,0-2 0,-1 0 0,-1-2 0,-56 21 0,79-34-18,1 1 0,-1-1 0,0 0 0,1 0 0,-1 0 0,0 0 0,0-1 0,1 0 0,-1 0 0,0 0 0,0 0 0,0 0 0,1-1 0,-1 0 0,-4 0 0,8 0-17,-1 1 1,1-1-1,-1 1 1,1 0-1,-1-1 0,1 1 1,-1-1-1,1 1 1,-1-1-1,1 1 0,0-1 1,-1 1-1,1-1 1,0 0-1,-1 1 0,1-1 1,0 0-1,0 1 1,0-1-1,-1-1 1,1-3-254,3 5-365,59 71-224,40 74 1360,-102-145-449,0 0 0,1 1 0,-1-1 0,0 0 0,1 1 1,-1-1-1,0 0 0,1 0 0,-1 1 0,0-1 0,1 0 1,-1 0-1,1 0 0,-1 1 0,1-1 0,-1 0 0,0 0 0,1 0 1,-1 0-1,1 0 0,-1 0 0,1 0 0,-1 0 0,1 0 1,-1 0-1,1 0 0,-1 0 0,0 0 0,1 0 0,-1 0 1,1-1-1,-1 1 0,1 0 0,-1 0 0,0-1 0,1 1 1,-1 0-1,1-1 0,2-1 31,-1 0 1,1-1-1,-1 1 1,1-1-1,3-5 1,3-6-5,11-23 1,48-120 415,-64 144-512,7-14 86,1 12-2960,-2 10 1013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4:14.8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0 740 1984,'0'0'1893,"11"-3"304,0-7-1047,7-7-508,-5 3-117,22-20-1,-4 5-191,15-18-235,37-40 214,-70 71-234,-1-1-1,0 0 0,18-36 1,-20 31-24,0-2-1,-2 1 1,0-1 0,-2 0 0,0-1 0,-2 0 0,-1 1 0,-1-1-1,-1-39 1,-2 55 10,0 0-1,-1 0 1,1 0-1,-2 0 0,-5-14 1,6 20-87,1 0-1,-1 0 1,1 0-1,-1 0 1,0 0 0,0 0-1,0 1 1,-1-1-1,1 1 1,-1-1 0,1 1-1,-1 0 1,0 0-1,0 0 1,0 1 0,0-1-1,0 1 1,-5-2-1,5 2-10,0 1-1,0 0 1,0 0-1,0 0 1,0 0-1,0 0 1,1 1-1,-1-1 1,0 1-1,0 0 1,0 0-1,1 0 1,-1 0-1,1 0 1,-1 1-1,1-1 1,-1 1-1,1-1 1,0 1-1,-1 0 1,1 0-1,-2 3 0,-3 3-86,0 0-1,0 0 0,1 1 0,-7 13 1,-1 7 154,0 2 0,2-1 0,2 2 0,-13 61 0,21-85-56,-13 84 20,14-80 56,0 1-1,1-1 0,1 0 0,0 0 1,4 19-1,-4-24-14,1 0 0,1-1 0,-1 1 0,1-1 0,1 0 0,-1 0 0,1 0 0,0 0 0,0-1 0,1 1 0,-1-1 0,1 0 0,7 5 0,-8-7 51,1 1 0,0-1 1,-1-1-1,1 1 0,0-1 0,1 1 0,-1-2 0,0 1 1,1 0-1,-1-1 0,0 0 0,1 0 0,0-1 0,-1 0 1,1 0-1,10-1 0,7-3 34,-1-1 1,0 0-1,0-2 0,-1 0 1,0-2-1,0 0 0,34-22 1,-46 24-92,-8 6-102,0 0 1,0 0-1,0 0 0,0 1 0,1-1 0,-1 0 1,0 0-1,1 1 0,-1-1 0,0 1 1,1-1-1,1 1 0,-3 15-623,1-9 687,-1-1 1,1 1 0,0-1-1,1 1 1,-1-1 0,1 0-1,0 0 1,0 0 0,1 0-1,-1 0 1,1 0 0,0 0-1,0-1 1,1 0 0,0 1-1,-1-1 1,1 0 0,1-1-1,-1 1 1,0-1 0,10 6-1,-4-3 180,-4-3-57,0 1-1,0-1 0,1 1 0,9 2 1,-15-6-58,0 1 0,1-1 0,-1 0 0,1 0 0,-1 1 0,1-1 1,-1 0-1,1 0 0,-1 0 0,1-1 0,-1 1 0,1 0 1,-1 0-1,1-1 0,-1 1 0,0-1 0,1 0 0,-1 1 1,0-1-1,1 0 0,-1 0 0,0 0 0,0 1 0,1-1 0,1-3 1,-3 4-30,0-1 0,1 0 0,-1 1 0,1-1 1,-1 0-1,0 1 0,0-1 0,1 0 0,-1 0 1,0 1-1,0-1 0,0 0 0,0 0 0,0 0 0,0 1 1,0-1-1,0 0 0,0 0 0,0 1 0,-1-2 1,-8-18 329,5 15-324,0 0 0,0 0-1,-1 0 1,-5-5 0,-20-8-356,29 17 276,-1 0 0,0 0 0,-1 0 0,1 0 1,0 0-1,0 0 0,-3 0 0,-17-6-608,22 6 642,0 1-1,0 0 1,0 0-1,0 0 1,-1 0 0,1 0-1,0 0 1,0 0-1,0-1 1,0 1-1,-1 0 1,1 0-1,0 0 1,0 0-1,0 0 1,-1 0-1,1 0 1,0 0 0,0 0-1,0 0 1,-1 0-1,1 0 1,0 0-1,0 0 1,0 0-1,0 0 1,-1 0-1,1 0 1,0 0-1,0 0 1,0 0 0,-1 1-1,1-1 1,-5 1-429,18 19-233,-10-17 723,0-1 0,0 0 0,1 1 0,-1-1 0,1 0 0,-1-1 0,1 1 0,0-1 0,-1 0 0,1 1-1,0-2 1,0 1 0,0 0 0,0-1 0,0 0 0,0 0 0,0 0 0,0 0 0,0-1 0,0 1 0,0-1 0,-1 0 0,1 0 0,6-3 0,0-1 61,1 0 72,0-1 1,-1 0 0,0 0-1,16-13 1,-12 6-19,1 1-113,-1-1 0,-1-1 0,20-25 1,-26 29-486,0 0 0,6-14 0,-11 29 354,-1 1 0,0 0 1,0-1-1,0 1 1,-1 0-1,1-1 0,-2 10 1,1-8 45,0-1 0,0 0 1,0 1-1,1-1 0,0 0 0,0 1 1,3 8-1,-1-7 98,1 0 0,0 0 1,0-1-1,0 0 0,1 0 0,9 11 0,-12-16 37,1 0 0,-1 0 0,1 1 0,0-2 0,0 1 0,0 0 0,0-1 0,0 1 0,0-1 0,0 0 0,0 0 0,0 0 0,1 0 0,-1-1 0,0 1 0,1-1 0,-1 0 0,0 0 0,6 0 0,-3-1-24,0-1 0,0 1 0,0-1 0,-1 0 0,1 0 0,-1-1 0,0 1 1,0-1-1,0 0 0,0-1 0,0 1 0,0-1 0,4-6 0,6-6-77,-1 0-1,16-24 0,-15 18-72,-9 14-116,-1 0 0,1 0 1,4-12-1,-10 20 160,1-1-1,-1 1 1,0 0-1,0-1 1,1 1 0,-1 0-1,0 0 1,0 0-1,1-1 1,-1 1 0,0 0-1,1 0 1,-1 0 0,0 0-1,1 0 1,-1-1-1,0 1 1,1 0 0,-1 0-1,0 0 1,1 0-1,-1 0 1,1 0 0,-1 0-1,0 0 1,1 0 0,-1 1-1,0-1 1,1 0-1,-1 0 1,0 0 0,1 0-1,-1 0 1,0 0-1,1 1 1,-1-1 0,0 0-1,0 0 1,1 1 0,-1-1-1,0 0 1,0 0-1,1 1 1,-1-1 0,0 0-1,0 1 1,17 16-185,-13-12 234,2 2-38,0 1 0,9 14 0,7 8 0,-17-25 74,0 0 0,1 0 1,0 0-1,0 0 1,9 4-1,-13-7 34,1-1-1,-1 0 1,1 0 0,-1 0-1,1 0 1,0 0 0,-1-1-1,1 1 1,0-1-1,0 1 1,-1-1 0,1 0-1,0 0 1,0-1 0,-1 1-1,1 0 1,4-2 0,-5 1-40,0-1 0,-1 1 0,1 0 0,0 0 0,-1-1 0,1 1 0,-1-1 0,0 0 1,1 1-1,-1-1 0,0 0 0,0 0 0,0 0 0,0 0 0,0 0 0,1-4 0,9-38 324,-10 37-352,25-115-376,-25 119 271,-1-1 0,1 1 0,0 0 0,0 0 0,0-1-1,0 1 1,1 0 0,-1 0 0,1 0 0,3-4 0,-4 5 73,1 1 1,0 0-1,-1-1 0,1 1 0,0 0 0,0 0 0,0 0 1,-1 0-1,1 0 0,0 1 0,0-1 0,1 1 1,-1-1-1,0 1 0,0 0 0,0 0 0,0 0 1,2 0-1,-1 0 35,20 0 142,-1-1 0,22-4-1,-33 4-102,-7 1-4,0-1-1,0 1 1,0-1-1,-1 0 0,1 0 1,5-3-1,-6 3-126,10-7 521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4:19.5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2 606 1728,'-1'4'4243,"1"-4"-4151,7 4 1431,-5-3-1397,0 0 1,0-1-1,0 1 1,0-1-1,0 0 0,0 0 1,4 0-1,-3-1 11,0 0 1,0 0-1,-1 0 0,1 0 1,-1-1-1,1 1 0,-1-1 1,1 0-1,-1 0 0,0 0 1,0 0-1,1 0 0,-2 0 1,1 0-1,2-3 0,4-7 207,11-24-1,-14 27-219,21-42 272,-3-1 1,31-101-1,-39 113-1313,-14 40 898,-1 0-1,0 0 1,0 0-1,0 0 1,0-1-1,0 1 1,1 0-1,-1 0 1,0 0-1,0 0 1,0 0-1,0-1 1,1 1-1,-1 0 1,0 0-1,0 0 1,0 0 0,1 0-1,-1 0 1,0 0-1,0 0 1,0 0-1,1 0 1,-1 0-1,0 0 1,0 0-1,1 0 1,-1 0-1,0 0 1,0 0-1,0 0 1,1 0 0,-1 0-1,0 1 1,0-1-1,0 0 1,1 0-1,-1 0 1,0 0-1,0 0 1,0 0-1,0 1 1,0-1-1,1 0 1,8 8-214,5 11 266,-2-7 1,-2 2 0,1-1 0,-2 1-1,0 1 1,-1-1 0,0 2 0,8 24 0,-12-28 80,5 17 71,7 43 0,-15-63-28,0-1 1,0 0 0,-1 0-1,0 1 1,-1-1 0,0 0 0,0 1-1,0-1 1,-1 0 0,-4 10-1,5-16-101,1-1 0,-1 0 0,0 0 0,1 1 0,-1-1 0,0 0-1,0 0 1,0 0 0,0 0 0,0 0 0,0 0 0,0 0 0,0 0 0,0 0-1,-1-1 1,1 1 0,0 0 0,-1-1 0,-1 1 0,1 0 21,-1-1 0,0 1-1,0-1 1,1 0 0,-1 0 0,0 0 0,1 0 0,-1-1-1,-4 0 1,-2-2 41,0 0 0,1-1-1,0 0 1,-1 0 0,-8-6-1,-1-3-153,1-1 0,0-1 0,-27-30 0,37 37-33,3 3 144,-11-12-1217,15 17 1129,0 0-1,0 1 1,0-1-1,0 0 1,0 0-1,0 0 0,0 0 1,0 0-1,1 0 1,-1 0-1,0 0 0,0 0 1,0 0-1,0 0 1,0 0-1,0 0 1,0 0-1,0 0 0,0 0 1,0 0-1,0 0 1,0 0-1,0 0 1,0 0-1,0 0 0,1 0 1,-1 0-1,0-1 1,0 1-1,0 0 0,0 0 1,0 0-1,0 0 1,0 0-1,0 0 1,0 0-1,0 0 0,0 0 1,0 0-1,0 0 1,0 0-1,0 0 0,0 0 1,0 0-1,0 0 1,0 0-1,0 0 1,0-1-1,0 1 0,0 0 1,0 0-1,0 0 1,0 0-1,0 0 1,0 0-1,0 0 0,0 0 1,0 0-1,0 0 1,0 0-1,0 0 0,0 0 1,0 0-1,0 0 1,0 0-1,0-1 1,0 1-1,0 0 0,0 0 1,12 6-802,5 2 756,0-1 0,22 6 0,0 0 188,-4-2 188,39 8-1,-62-16-282,-4-1 36,1-1 0,0 0 0,-1 0 0,1-1 0,0 0 1,0 0-1,-1-1 0,1 0 0,0-1 0,-1 0 0,12-4 1,-14 4 13,1-1 0,-1 0 0,0-1 1,0 1-1,-1-1 0,1 0 1,-1 0-1,1-1 0,-2 0 1,1 0-1,0 0 0,-1 0 1,0-1-1,5-8 0,24-40-38,4-7-118,-34 56 55,12-22 96,-15 25-125,2 1-1,-1-1 1,0 1 0,0-1 0,0 1-1,1-1 1,-1 1 0,1 0 0,-1 0 0,1 0-1,-1 0 1,3-1 0,5-2-436,-7 4 443,-1-1 0,0 1 0,1-1 0,-1 1 0,1-1 0,-1 1 0,0 0 0,1 0 0,-1 0 0,1-1 0,-1 1 0,1 1 0,-1-1 0,1 0 0,-1 0 0,0 1 0,1-1 0,-1 0 0,1 1 0,1 0 0,7 1 678,-16-3 706,3 1-1398,0 0 0,-1 1 1,1-1-1,0 1 0,0-1 1,0 1-1,0 0 1,0 1-1,0-1 0,0 0 1,0 1-1,0 0 0,0-1 1,1 1-1,-4 3 1,2 0-35,0-1 1,0 1 0,0 0 0,1 0 0,-1 0 0,1 0 0,1 0-1,-3 7 1,1-2 39,1 0 0,0 0-1,1 0 1,0 1 0,0-1-1,1 1 1,1-1 0,0 1-1,2 18 1,1-14 96,2 0-1,0 0 1,0-1 0,1 0-1,1 0 1,1 0 0,13 19-1,-20-32-11,0 0 1,-1 1-1,1-1 0,0 0 0,0 0 0,1 0 1,-1 0-1,0 1 0,0-2 0,1 1 0,-1 0 0,0 0 1,1 0-1,-1 0 0,0-1 0,1 1 0,-1-1 1,1 1-1,0-1 0,-1 0 0,1 0 0,-1 1 0,1-1 1,-1 0-1,1 0 0,0 0 0,-1-1 0,1 1 1,-1 0-1,1-1 0,-1 1 0,1-1 0,-1 1 1,1-1-1,2-1 0,14-14 364,20-21-1,-22 20-369,89-94 486,-81 86-480,-16 17-106,0 0 0,13-17-1,-5 8-146,-9 10 177,-24 49-1284,12-29 1303,1 1-1,0 0 1,1 0 0,1 0 0,0 1-1,1-1 1,0 1 0,1-1-1,4 25 1,-4-38 52,0 0-1,0 0 0,0 0 0,0 0 1,0 0-1,1 0 0,-1 0 1,0-1-1,1 1 0,-1 0 1,0 0-1,1 0 0,-1 0 1,1-1-1,0 1 0,-1 0 1,1 0-1,-1-1 0,1 1 0,0 0 1,0-1-1,-1 1 0,1-1 1,1 1-1,-1-1 9,0 0 0,1 0 0,-1 0 0,0 0 0,0 0 0,0 0 0,0 0 0,0-1 0,0 1 0,0 0 0,0-1 0,0 1 0,0-1 0,0 1 0,0-1 0,0 0 0,1 0 0,5-4 123,-1-1 0,0 0 0,10-12 0,12-22 84,-21 27-360,2 1 1,10-12-1,-18 23 81,0 0-1,-1 0 1,1 0-1,0 0 1,0 0-1,1 0 1,-1 0 0,0 1-1,0-1 1,0 0-1,0 1 1,1-1-1,-1 1 1,3-1-1,-3 1-2,0 0 0,-1 0 1,1 0-1,0 1 0,0-1 0,0 0 0,0 1 0,0-1 0,-1 0 0,1 1 0,0-1 0,0 1 0,-1 0 0,1-1 0,0 1 0,-1 0 0,1-1 0,0 1 0,-1 0 0,1-1 0,-1 1 0,1 1 1,12 16-1,0-1 1,2-1 0,-1 0 0,29 23 0,-41-38 72,0 0 1,0 0-1,0 0 1,0 0-1,0 0 1,0 0-1,0-1 1,1 1-1,-1-1 0,0 1 1,0-1-1,1 0 1,-1 0-1,0 0 1,0 0-1,1-1 1,-1 1-1,0 0 1,0-1-1,1 0 0,-1 1 1,0-1-1,0 0 1,0 0-1,0 0 1,0-1-1,0 1 1,0 0-1,-1-1 1,1 1-1,0-1 0,-1 0 1,1 1-1,-1-1 1,0 0-1,1 0 1,0-3-1,9-16 102,-1-1-1,-1 0 0,-1 0 1,6-31-1,7-19 156,-15 55-321,0 1 1,-2-1-1,0 0 0,-1 0 0,2-32 0,-2 18-982,-10 62-586,7-14 1361,3 81-131,-1-55 279,3 29 207,-3-66-50,-1 1 1,0 0 0,1-1 0,1 1 0,-1-1 0,1 0 0,0 0 0,4 7 0,-7-12-46,1 0 0,0 0 0,-1 0 0,1-1 0,0 1 0,0 0 0,-1 0 0,1-1 0,0 1-1,0 0 1,0-1 0,0 1 0,0-1 0,0 1 0,0-1 0,0 1 0,0-1 0,0 0 0,0 0 0,0 1 0,0-1 0,0 0 0,1 0 0,-1 0 0,0 0 0,0 0 0,0-1 0,0 1 0,0 0 0,0 0 0,0-1 0,0 1 0,0 0 0,0-1 0,0 1 0,0-1-1,0 0 1,0 1 0,0-1 0,0 0 0,-1 1 0,2-2 0,3-3 100,1 0-1,-1-1 1,-1 1-1,9-13 1,8-16-54,-1-2 0,-2 0 1,17-49-1,-30 70-25,0 0 0,-2 0 0,1 0 0,-2-1 0,0 0 0,-1 1 0,0-1 0,-4-27 0,1 20-312,-2 0 0,0 0 0,-10-29 0,14 52 239,0-1-1,0 1 0,0 0 1,0-1-1,0 1 0,0 0 1,0-1-1,0 1 0,0 0 1,0 0-1,0-1 1,-1 1-1,1 0 0,0 0 1,0-1-1,0 1 0,0 0 1,0 0-1,-1-1 1,1 1-1,0 0 0,0 0 1,0 0-1,-1-1 0,1 1 1,0 0-1,0 0 0,-1 0 1,1 0-1,0 0 1,0-1-1,-1 1 0,1 0 1,0 0-1,-1 0 0,1 0 1,0 0-1,0 0 1,-1 0-1,1 0 0,0 0 1,-1 0-1,1 0 0,-1 1-44,0 0 0,0 0 0,0 0-1,1 0 1,-1 0 0,0 0 0,1 1-1,-1-1 1,1 0 0,-1 2 0,-10 33-531,9-17 496,0-1 0,1 1 0,2 32 0,12 56-75,-5-48 231,0-15 35,2 0 1,28 78-1,-32-106-52,-5-11 40,1-1 1,0 1-1,0-1 0,0 0 1,1 0-1,-1 0 0,1 0 1,0 0-1,0 0 0,0-1 1,1 0-1,-1 1 0,1-1 1,0 0-1,6 3 0,-7-4-22,1-1 0,-1 0 0,1 0 0,-1 0-1,1 0 1,-1 0 0,1-1 0,-1 0 0,1 0-1,0 0 1,-1 0 0,1 0 0,0-1 0,-1 1-1,1-1 1,-1 0 0,1 0 0,-1-1 0,0 1-1,7-4 1,0-1 34,0-1-1,-1 0 0,0 0 1,0-1-1,0 0 0,-1-1 0,-1 0 1,1 0-1,-1-1 0,9-17 1,-13 22-92,4-9 121,-1 0 0,8-25 0,-13 34-136,0 1-1,0-1 1,-1 0 0,1 0 0,-1 1 0,0-1 0,0 0-1,-1 0 1,1 1 0,-1-1 0,0 0 0,-1 1 0,-1-6-1,3 9 0,-1 0 0,0 0 0,0 0 0,1 0 0,-1 0 0,0 0 0,0 0 0,0 0 0,0 0 0,0 0-1,0 1 1,0-1 0,0 0 0,0 1 0,0-1 0,0 0 0,-1 1 0,1 0 0,0-1 0,0 1 0,-1 0-1,1 0 1,0-1 0,0 1 0,-2 0 0,1 0-28,-1 0 0,1 1 0,0-1 0,0 0 0,0 1 0,0-1-1,0 1 1,-1 0 0,1 0 0,0 0 0,0 0 0,1 0 0,-1 0 0,0 0 0,-2 2 0,1 1-16,-1 0 1,1 0-1,0 0 1,0 1-1,0-1 1,1 1-1,0 0 1,-1 0-1,2 0 1,-1 0-1,1 0 1,-1 0 0,1 0-1,0 10 1,0-4 49,1 0 1,1 0 0,0-1 0,0 1 0,1 0 0,4 15 0,-4-20 38,1 0 1,-1-1-1,1 1 1,0-1-1,0 0 0,0 0 1,1 0-1,0 0 1,0-1-1,0 1 1,1-1-1,6 5 1,-8-7 34,0 0 1,0 0 0,0 0-1,0 0 1,0-1 0,1 1-1,-1-1 1,0 0-1,1 0 1,-1 0 0,1-1-1,-1 1 1,1-1-1,-1 0 1,1 0 0,0 0-1,-1 0 1,1-1-1,-1 1 1,1-1 0,-1 0-1,6-2 1,-2-1 18,0 0 0,-1-1 0,1 1 0,-1-1 0,0-1 0,0 1-1,0-1 1,-1 0 0,0 0 0,7-11 0,2-5-4,20-45 0,-25 44-97,-7 18-70,-1-1 1,2 1 0,-1 0-1,0 0 1,1 0 0,6-7-1,-13 49-1105,4-32 1174,-1 0 0,1 1 0,0-1 0,1 0 0,-1 0 1,1 1-1,3 8 0,1 12 53,-4-20-20,0 0-1,1 0 1,0 0 0,0 0 0,1-1 0,4 9-1,-6-11 32,1 1 0,0-1-1,1 0 1,-1 0-1,1 0 1,-1-1-1,1 1 1,0 0-1,0-1 1,0 0 0,6 4-1,-7-6 4,0 1-1,0-1 1,1 1 0,-1-1-1,0 0 1,0 0-1,1 0 1,-1 0-1,0 0 1,1-1 0,-1 1-1,0-1 1,0 0-1,0 1 1,0-1 0,1 0-1,-1 0 1,0 0-1,-1-1 1,1 1-1,2-2 1,7-5 96,-1-1 1,13-13-1,-18 17-87,66-77 332,-34 37-723,-31 40-384,-5 12 157,0 3 600,23 138-42,-16-106 60,-7-38-18,0-1 0,0 0 0,0 1 0,0-1 0,0 0 0,1 0 1,-1 0-1,4 4 0,-4-6-4,-1 0 1,1 0 0,0 0-1,-1 0 1,1-1-1,0 1 1,0 0 0,0-1-1,0 1 1,0-1 0,0 1-1,0-1 1,0 1-1,0-1 1,0 1 0,0-1-1,0 0 1,0 0 0,0 0-1,0 1 1,0-1-1,0 0 1,0 0 0,0-1-1,0 1 1,0 0 0,0 0-1,1 0 1,-1-1-1,1 0 1,3-2 64,1 0-1,-1 0 0,0-1 1,0 0-1,-1 0 0,8-9 1,5-3-60,-8 8-97,-4 2-81,0 1 0,1 0 0,-1 1 0,14-9-1,-18 13 128,-1-1-1,1 1 1,0 0-1,0-1 1,0 1-1,0 0 1,0-1-1,0 1 1,0 0-1,0 0 1,0 0-1,0 0 0,0 0 1,0 0-1,0 0 1,0 1-1,0-1 1,1 0-1,-1 1 14,0 0 0,0 0 0,0-1 0,0 1 0,0 0 0,-1 0 0,1 0 0,0 0-1,0 0 1,-1 0 0,1 0 0,0 0 0,-1 0 0,1 1 0,-1-1 0,0 0 0,1 0 0,-1 2-1,0-2 11,0 0 0,1 0 0,-1 1 0,0-1 0,1 0 0,-1 0 0,1 0 0,-1 0 0,1 0 0,-1 0 0,1 0 0,0-1 0,-1 1 0,1 0 0,1 1 0,-1-2 34,-1 0 0,1 0 0,-1 1-1,1-1 1,-1 0 0,1 0 0,-1 0 0,1 0 0,-1 0 0,1 0 0,-1-1 0,1 1 0,-1 0 0,1 0 0,-1 0 0,1 0-1,-1-1 1,1 1 0,-1 0 0,1 0 0,-1-1 0,1 1 0,-1 0 0,0-1 0,1 1 0,0-1 0,13-16 74,-14 16-132,1-1 1,0 1-1,0 0 1,0-1-1,0 1 0,0 0 1,1-1-1,-1 1 1,0 0-1,1 0 1,-1 0-1,1 0 1,-1 0-1,3-1 0,-3 2-2,-1 0-1,0 0 0,0 0 0,1 0 0,-1 0 0,0 0 0,0 0 0,1 0 0,-1 0 0,0 0 0,0 0 1,1 0-1,-1 0 0,0 0 0,0 0 0,0 0 0,1 0 0,-1 0 0,0 0 0,0 1 0,1-1 0,-1 0 0,0 0 1,0 0-1,0 0 0,1 0 0,-1 1 0,0-1 0,0 0 0,0 0 0,0 0 0,0 1 0,1-1 0,-1 0 1,0 1-1,2 11-227,-5 19 195,2-29-3,-1 21-16,0 26 0,2-47 101,0 1 1,1 0-1,-1 0 0,1-1 1,-1 1-1,3 3 0,0 13 854,5-25-558,-5 3-527,0 1 0,0-1 0,-1 0 0,1 0 0,-1 0 0,4-6 0,10-11-783,54-41 41,-69 60 919,-1 1 1,0 0 0,1-1 0,-1 1 0,1-1 0,-1 1 0,1 0 0,-1 0 0,1-1-1,-1 1 1,1 0 0,-1 0 0,1-1 0,-1 1 0,1 0 0,-1 0 0,1 0 0,0 0-1,-1 0 1,1 0 0,-1 0 0,1 0 0,-1 0 0,1 0 0,1 0 0,-2 1-2,1-1 1,0 1-1,-1 0 1,1-1-1,-1 1 1,1-1-1,0 1 1,-1 0-1,1 0 1,-1-1-1,0 1 1,1 0-1,-1 0 1,0 0-1,1 1 1,1 5-68,-1 1 1,1-1-1,-1 11 0,-1-12 59,8 63 402,-8-69-355,0 0 1,0 0-1,0 1 1,0-1-1,0 0 1,0 0-1,0 0 1,0 0 0,0 1-1,0-1 1,0 0-1,1 0 1,-1 0-1,0 0 1,0 0-1,0 1 1,0-1 0,0 0-1,0 0 1,0 0-1,0 0 1,1 0-1,-1 0 1,0 1-1,0-1 1,0 0 0,0 0-1,0 0 1,1 0-1,-1 0 1,0 0-1,0 0 1,0 0-1,0 0 1,1 0 0,-1 0-1,0 0 1,0 0-1,0 0 1,0 0-1,1 0 1,-1 0-1,0 0 1,0 0 0,0 0-1,0 0 1,1 0-1,-1 0 1,0 0-1,0 0 1,0 0-1,0 0 1,0 0 0,1-1-1,6-3 490,-5 2-462,0 0 1,-1 0 0,1 0 0,0-1-1,-1 1 1,0 0 0,0 0 0,1-1-1,-1 1 1,-1-1 0,1 1 0,0-1 0,0-3-1,0 3-151,0-1 1,0 0-1,0 1 0,1-1 0,1-3 0,-1 12-149,1 0 1,-1 0-1,-1 0 0,1 0 1,1 7-1,-2 4 195,0 1 0,-1-1 0,0 1 1,-5 26-1,4-34 84,-4 32 282,-2-1 1,-17 58-1,23-95-205,1-1 1,-1 0-1,0 1 1,0-1 0,1 0-1,-2 0 1,1 0-1,0 0 1,0 0-1,0 0 1,-1 0-1,1 0 1,-1 0-1,0-1 1,0 1-1,1 0 1,-1-1-1,0 0 1,0 1-1,-3 0 1,4-2-72,1 0 0,-1 0 0,1 0 1,0 0-1,-1 0 0,1 0 0,-1 0 1,1 0-1,-1 0 0,1 0 0,0-1 0,-1 1 1,1 0-1,-1 0 0,1-1 0,0 1 0,-1 0 1,1 0-1,0-1 0,-1 1 0,1 0 1,0-1-1,0 1 0,-1 0 0,1-1 0,0 1 1,0-1-1,-1 1 0,1 0 0,0-1 0,0 1 1,0-1-1,0 1 0,0-1 0,0 0 0,-3-16 17,3 12-45,1 0 0,0 1 0,1-1 0,-1 1 0,1-1 0,-1 1-1,1 0 1,1 0 0,-1 0 0,1 0 0,4-5 0,7-14-2506,-3 6-1309,-8 13 2795,0 0 0,0 0 0,-1 0 0,3-6 0,0-20-2013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4:19.9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87 41 5888,'-60'-40'2688,"52"40"-2336,3 0-288,2 0-96,-7 0-192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4:20.2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77 237 5888,'-55'-37'2688,"33"25"-2336,22 4 1344,4 3-992,14-10 288,5 4-608,17-14 128,0 10-288,18-10-128,5 5-64,24-3 160,-6 3-96,9 3-1088,-10 14 544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4:21.8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1 606 3136,'0'0'222,"1"1"0,-1-1 0,1 0 1,-1 1-1,1-1 0,0 0 0,-1 1 0,1-1 1,0 0-1,-1 0 0,1 0 0,-1 0 0,1 1 1,0-1-1,-1 0 0,1 0 0,0 0 0,-1 0 1,1-1-1,0 1 0,-1 0 0,1 0 0,1-1 0,19-2 462,-11 0-423,1-1 0,-1 1 0,-1-1 0,1-1 1,-1 0-1,1 0 0,-1-1 0,15-13 0,-21 17-230,0-1 1,-1 0-1,1 0 0,0 0 1,-1 0-1,0 0 0,0 0 0,0-1 1,0 1-1,0-1 0,-1 1 0,1-1 1,-1 0-1,0 0 0,0 0 0,-1 1 1,1-1-1,-1 0 0,0 0 0,0 0 1,0 0-1,0 0 0,-1 0 1,1 0-1,-1 0 0,-2-5 0,2 6-51,0 0 0,-1 0 1,1 0-1,-1 1 0,0-1 0,1 0 0,-1 0 0,-1 1 0,1 0 0,0-1 0,0 1 1,-1 0-1,-3-3 0,4 4-28,1 1 0,-1-1 0,0 0 0,1 1 0,-1-1 0,0 1 0,1-1 0,-1 1 0,0 0 0,0 0 0,1 0 0,-1 0 0,0 0 0,1 0 0,-1 0 1,0 0-1,0 1 0,1-1 0,-1 1 0,0-1 0,1 1 0,-1 0 0,1 0 0,-1-1 0,1 1 0,-3 2 0,-1 2 13,-1 0 0,1 0 0,0 0-1,1 1 1,-1 0 0,1 0 0,0 0 0,0 1 0,1-1 0,0 1 0,0 0-1,1 0 1,0 0 0,0 0 0,0 0 0,0 9 0,2-13 68,0-1 0,1 1 0,-1-1 0,0 0 0,1 1 0,0-1 0,-1 0 0,1 1 0,0-1 0,0 0 0,1 0 0,-1 0 0,0 0 0,1 0 0,-1 0 0,1 0 0,-1-1 0,1 1 0,0 0 0,0-1 0,0 1 0,0-1 0,0 0 0,0 0 0,0 0 0,0 0 0,1 0 0,-1 0 0,0 0 0,0-1 0,4 1 0,5 1 137,0 0-1,0-1 1,0-1 0,1 0 0,17-2-1,-16 1-97,0-1-1,0-1 1,-1 0-1,1 0 1,-1-1-1,0-1 1,0 0-1,0-1 0,-1 0 1,0 0-1,0-2 1,0 1-1,-1-1 1,0-1-1,-1 0 1,0 0-1,0-1 1,-1 0-1,9-14 1,0-10 210,-2-1 1,20-66 0,-9 7-19,-23 79-270,-1 0 0,-1 0 0,0 0 0,-1-18 0,-2-36-682,0 61-46,-4 10 184,-3 12 10,4-3 449,1 0-1,0 0 0,1 1 0,0-1 1,0 1-1,0 20 0,0-6 46,0-5 38,-45 365 91,11 69 1026,35-432-991,1-17 16,0 0 1,1 1 0,-1-1 0,1 0 0,1 0-1,-1 1 1,1-1 0,0 0 0,0 0-1,4 10 1,-5-16-122,0 0-1,0 0 1,0 1-1,0-1 1,0 0 0,0 0-1,0 0 1,1 1-1,-1-1 1,0 0-1,0 0 1,0 0 0,0 0-1,0 0 1,0 1-1,1-1 1,-1 0-1,0 0 1,0 0 0,0 0-1,0 0 1,1 0-1,-1 0 1,0 0-1,0 0 1,0 0 0,0 0-1,1 1 1,-1-1-1,0 0 1,0 0-1,0 0 1,1 0-1,-1 0 1,0-1 0,0 1-1,0 0 1,0 0-1,1 0 1,-1 0-1,0 0 1,0 0 0,0 0-1,1 0 1,-1 0-1,0 0 1,0 0-1,0-1 1,0 1 0,0 0-1,0 0 1,1 0-1,-1 0 1,0 0-1,0-1 1,0 1-1,0 0 1,0 0 0,0 0-1,0-1 1,12-20 308,63-189 438,-48 125-787,-10 34 6,41-129 97,10-84 138,-14 35-500,-53 223 264,9-35-213,-10 38 117,1 0 0,-1 0 1,0 0-1,0 0 0,0 0 1,0-1-1,-1 1 0,1 0 1,-2-3-1,2 6 69,-1 0 1,1 1-1,-1-1 0,1 0 0,-1 0 1,1 0-1,0 1 0,-1-1 0,1 0 0,-1 1 1,1-1-1,0 0 0,-1 1 0,1-1 1,0 0-1,-1 1 0,1-1 0,0 1 0,-1-1 1,1 2-1,-4 5 5,2 1-1,-1 1 1,1-1 0,0 0 0,0 1-1,1-1 1,0 14 0,-2 6 2,-17 217-274,4-47 346,-9 125 909,25-318-904,-8 118 914,10-102 769,2-32-1327,2 2-295,16-49 85,-8 20-109,-5 16-81,0-1 1,2 2-1,1 0 0,20-30 1,-9 23-19,1 0 0,28-25 0,59-44-11,-59 53-84,-40 32-77,9-7-293,-21 19 489,0-1 0,1 1 0,-1 0-1,0-1 1,0 1 0,1 0 0,-1 0 0,0 0-1,1-1 1,-1 1 0,1 0 0,-1 0-1,0 0 1,1 0 0,-1 0 0,0 0 0,1-1-1,-1 1 1,1 0 0,-1 0 0,0 0 0,1 0-1,-1 0 1,1 1 0,-1-1 0,0 0 0,1 0-1,-1 0 1,0 0 0,1 0 0,-1 0 0,1 1-1,-1-1 1,1 0 0,0 5 23,0 0-12,0 1 1,-1-1-1,1 1 0,-1 8 0,0 6 5,5 47 111,-4-22-381,-1-30-375,0-15 453,0 1-1,-1 0 1,1 0 0,0 0-1,0-1 1,0 1-1,1 0 1,-1 0 0,0 0-1,0-1 1,0 1 0,0 0-1,1 0 1,-1-1-1,0 1 1,1 0 0,-1-1-1,1 1 1,-1 0-1,1-1 1,-1 1 0,1 0-1,-1-1 1,1 1 0,-1-1-1,1 1 1,0-1-1,-1 0 1,1 1 0,0-1-1,0 0 1,-1 1-1,2-1 1,3 0-1569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4:22.2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 46 4160,'-18'-29'1856,"13"18"-1600,0 6-128,10 5-128,-5 5-704,9 6 384,1 6-2080,-2 3 1344</inkml:trace>
  <inkml:trace contextRef="#ctx0" brushRef="#br0" timeOffset="1">316 245 4160,'0'5'3557,"-1"-2"-3271,1 0-1,-1 0 1,0 0-1,0 1 1,0-1-1,0 0 1,0 0-1,-1 0 1,0-1-1,1 1 1,-5 5-1,3-4-38,0 0 0,1 0-1,-1 0 1,1 0 0,-2 7 0,2-6-104,1 0 0,0 0 0,0 0 0,1 0 0,-1 0 0,1 0 0,1 7 0,-1-11-104,0 0 1,0 1-1,0-1 1,0 0 0,1 0-1,-1 0 1,1 1-1,-1-1 1,1 0-1,-1 0 1,1 0-1,0 0 1,-1 0-1,1 0 1,0 0-1,0 0 1,0 0-1,0-1 1,0 1 0,0 0-1,0 0 1,0-1-1,0 1 1,0-1-1,0 1 1,0-1-1,0 1 1,0-1-1,1 0 1,-1 1-1,0-1 1,0 0-1,1 0 1,1 0 0,8 0 221,0-1 1,1-1 0,12-2-1,33-13-3118,-38 11 72,-1 1 1,0 1-1,23-3 1,-23 7 1221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4:22.6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0 5472,'-1'1'193,"1"-1"0,0 1 0,-1-1 0,1 1 0,-1-1 0,1 1 0,0 0 0,0-1 0,-1 1 0,1-1 0,0 1 0,0 0 0,0-1 0,-1 1 0,1 0 0,0-1 1,0 1-1,0 0 0,0-1 0,0 1 0,1 0 0,-1-1 0,0 1 0,0 1 0,3 20 1387,-3-21-1570,3 15 299,1 0 0,8 22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4:38.8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41 189 3712,'-6'-4'4858,"17"17"-3130,-8-11-1583,-1-1-1,1 1 1,0-1-1,0 1 1,0-1-1,0 0 1,0 0-1,0 0 1,0-1-1,1 1 1,-1-1-1,0 0 1,0 0-1,1 0 1,-1 0 0,0 0-1,0-1 1,0 1-1,1-1 1,-1 0-1,0 0 1,0 0-1,3-2 1,6-3 110,0 0 1,0-1-1,21-15 1,6-4 28,-30 21-185,0 0 0,-1-1 0,0 0-1,0 0 1,0-1 0,-1 0 0,0 0-1,8-12 1,-14 18-81,0 0 0,-1 0 0,1-1 0,-1 1 0,1 0-1,-1-1 1,0 1 0,1 0 0,-1-1 0,0 1 0,0-1 0,0 1 0,0 0-1,0-1 1,0 1 0,0-1 0,-1 1 0,1-1 0,0 1 0,-1 0 0,1-1-1,-1 1 1,1 0 0,-1 0 0,0-1 0,0 1 0,1 0 0,-1 0 0,0 0 0,0 0-1,0 0 1,0 0 0,0 0 0,-1 0 0,1 0 0,-2 0 0,-1-2-73,-1 0 1,1 0-1,-1 1 1,1 0 0,-1 0-1,0 0 1,0 1-1,0 0 1,-5-1 0,0 1 62,0 2 1,0-1 0,0 1 0,0 0 0,0 1-1,0 0 1,0 1 0,1 0 0,0 0 0,-1 1 0,1 0-1,0 1 1,1 0 0,-1 1 0,1-1 0,0 1-1,1 1 1,-1 0 0,1 0 0,1 0 0,-1 1 0,1 0-1,1 0 1,-1 0 0,-7 17 0,9-13 98,0 1 0,1 0-1,0-1 1,0 1 0,2 0 0,0 0 0,0 0 0,2 22 0,0-26-29,0 0 0,0-1 1,1 1-1,0 0 0,1-1 1,0 1-1,0-1 0,1 0 1,0 0-1,0 0 0,1-1 1,0 1-1,10 11 0,-9-15-27,-1 1-1,1-1 1,-1-1-1,1 1 0,0-1 1,1 0-1,-1 0 0,0-1 1,1 0-1,0 0 1,-1-1-1,1 1 0,0-1 1,0-1-1,-1 0 0,1 1 1,7-2-1,11-2-42,0 0 0,-1-1 0,33-11 0,11-8-1037,-6-3 287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4:22.9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 37 3968,'-27'-28'1824,"27"24"-1600,0-1-192,0 10-64,0-1-256,0 4 160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4:24.0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71 4480,'0'1'95,"0"0"1,0 0-1,0-1 1,1 1-1,-1 0 1,0 0-1,0-1 1,1 1-1,-1 0 1,1 0-1,-1-1 1,0 1-1,1 0 1,-1-1-1,1 1 1,0-1-1,-1 1 1,1-1-1,-1 1 1,1-1-1,0 1 1,-1-1-1,1 1 1,0-1-1,0 0 1,-1 1-1,1-1 1,0 0-1,0 0 1,0 0-1,-1 0 1,1 0-1,0 1 1,0-1-1,0-1 1,-1 1-1,1 0 1,0 0-1,1 0 1,3-1 261,-1 1 0,1-1 0,-1 0 0,1-1 0,6-2 0,-8 3-286,0-1 1,-1 0-1,1 0 0,-1 0 0,0 0 0,1 0 0,-1-1 0,0 1 0,-1-1 0,1 1 1,0-1-1,-1 0 0,1 0 0,-1 0 0,0 0 0,0 0 0,0 0 0,0 0 0,0 0 1,-1 0-1,0 0 0,1 0 0,-1-5 0,-2-2-124,1 10 50,1 0 0,0 0 0,0 0 0,0 0 0,0 0 0,0-1-1,0 1 1,0 0 0,0 0 0,-1 0 0,1 0 0,0 0 0,0 0 0,0 0 0,0 0 0,0 0 0,0 0 0,-1 0-1,1 0 1,0 0 0,0 0 0,0 0 0,0 0 0,0 0 0,-1 0 0,1 0 0,0 0 0,0 0 0,0 0 0,0 0-1,0 0 1,0 0 0,-1 0 0,1 0 0,0 0 0,0 1 0,-1-1 13,1 1 0,-1 0 0,0 0-1,1 0 1,-1-1 0,1 1 0,-1 0 0,1 0 0,0 0 0,-1 0 0,1 0-1,0 0 1,0 0 0,-1 0 0,1 0 0,0 0 0,0 1 0,0 7 287,-1-1-1,-2 14 1,3-20-252,0 1 0,0-1 0,0 0 1,0 0-1,0 1 0,1-1 0,-1 0 0,1 0 0,-1 0 0,1 0 0,0 0 0,0 0 0,0 0 0,0 0 0,2 3 0,-1-2 60,0 0 0,0-1 0,1 1 0,-1-1 0,0 0 0,1 0 0,-1 1 0,1-2 0,5 4 0,-6-4-57,-1-1 0,1 1 0,-1-1 0,0 0 0,1 0 0,-1 0 0,1 0 0,-1 0 0,1 0 0,-1 0 0,0 0 1,1-1-1,-1 1 0,3-1 0,21-11 559,-10 5-351,155-63-421,-164 68 81,0 0 0,0 0 0,1 1 1,-1 0-1,0 0 0,10 0 1,-14 1 84,0 0 0,0 0 1,1 0-1,-1 0 0,0 1 1,0-1-1,0 0 0,0 1 1,0 0-1,0-1 1,0 1-1,0 0 0,0 0 1,-1 0-1,1 0 0,0 0 1,0 1-1,-1-1 0,1 0 1,-1 1-1,1 0 1,1 3-1,-2-4 5,-1 1 0,0 0 1,0 0-1,0 0 0,0 0 0,0 0 1,0 0-1,0-1 0,-1 1 0,1 0 1,-1 0-1,1 0 0,-2 2 1,-11 23 342,7-17 174,8-7 168,13-9 221,-8 3-1038,4-3-25,1 0 1,1 1-1,-1 1 0,0 0 1,1 0-1,0 1 0,22-2 1,-33 5 95,-1 0-1,1 0 1,-1 1 0,0-1-1,1 0 1,-1 1 0,0-1-1,1 1 1,-1-1 0,0 1-1,1-1 1,-1 1 0,0 0-1,0 0 1,0 0 0,0 0 0,0-1-1,2 3 1,13 24 50,-14-23 93,-1 0 0,2 0 0,-1 0 0,0-1 0,1 1 0,0-1 0,4 5 0,-4-6-28,0 0 1,-1-1 0,1 1-1,1-1 1,-1 0 0,0 0-1,0 0 1,0 0 0,1 0-1,-1-1 1,0 0-1,0 1 1,1-1 0,-1 0-1,0-1 1,1 1 0,-1-1-1,0 1 1,1-1 0,2-1-1,10-3 98,-1-1-1,27-14 1,-30 14-144,29-13 30,60-17 1,-87 31-49,30-11-423,-49 25-111,-30 18 185,23-19 287,-19 16-1,18-9 93,1 1 0,1 0 0,0 0 0,1 1-1,-12 26 1,20-40 27,1 0 0,-1 1-1,1-1 1,0 0 0,0 1 0,0-1-1,1 0 1,-1 6 0,17-18 823,-14 8-792,16-10-38,0 2 1,0 0 0,30-10-1,-45 18-97,0 1-1,0-1 1,0 1-1,1 0 0,-1-1 1,0 1-1,0 1 1,0-1-1,0 0 1,0 1-1,0 0 0,0-1 1,0 1-1,0 0 1,0 1-1,4 1 0,2 2-50,-1 1 0,0 0-1,12 11 1,-8-7 124,6 10 9,-15-16 11,0-1 0,0 1-1,0-1 1,1 1 0,4 2-1,-6-5-7,-1 0-1,1 0 1,-1-1-1,1 1 1,0-1-1,-1 1 0,1-1 1,0 1-1,-1-1 1,1 0-1,0 0 0,-1 0 1,1 0-1,0 0 1,-1 0-1,1-1 1,0 1-1,-1 0 0,3-1 1,5-3 126,0 0 0,0 0 1,0-1-1,-1 0 0,15-12 1,38-37 16,-42 36-282,-9 9-11,12-11-143,-21 19 204,0 0 0,1 0 1,-1 0-1,1 0 0,-1 0 0,1 0 0,0 1 0,-1-1 1,1 1-1,0-1 0,-1 1 0,4-1 0,-5 1 33,1 0-1,-1 0 0,1 0 1,-1 1-1,1-1 0,0 0 0,-1 0 1,1 0-1,-1 1 0,1-1 1,-1 0-1,1 1 0,-1-1 0,1 0 1,-1 1-1,0-1 0,1 1 1,-1-1-1,0 1 0,1-1 0,-1 1 1,0-1-1,1 1 0,-1-1 1,0 1-1,0-1 0,0 1 0,1-1 1,-1 1-1,0-1 0,0 1 1,0 0-1,0 21-22,-2 3 165,-26 212 362,25-211-296,1-14-153,1-1 0,-4 14 1,3-21-29,1 1 0,-1-1 0,0 0 0,0 0 0,0 0 0,-1 0 0,1-1 0,-1 1 0,-3 3 0,-14 14-45,-44 34 0,53-47 159,-1 0 0,0-1 0,0 0 0,-1-1 0,0 0 0,-13 3-1,23-8-24,-1 0-1,1-1 0,0 1 0,0-1 0,0 0 0,-1 0 0,-2-1 0,5 1-80,1 0 0,-1 0-1,1 0 1,-1 0 0,1 0-1,-1 0 1,1 0 0,-1 0-1,1 0 1,-1-1 0,1 1-1,-1 0 1,1 0 0,-1-1-1,1 1 1,-1 0-1,1-1 1,0 1 0,-1 0-1,1-1 1,0 1 0,-1 0-1,1-1 1,0 1 0,-1-1-1,1 1 1,0-1 0,0 1-1,0-1 1,-1 1-1,1-1 1,0 1 0,0-1-1,0 1 1,0-1 0,0 1-1,0-1 1,0 1 0,0-1-1,0 1 1,0-1 0,0 1-1,0-1 1,1 1 0,-1-1-1,0 1 1,0-1-1,0 1 1,1-1 0,-1 1-1,1-1 1,2-5-36,1 1-1,0-1 0,1 1 1,-1 0-1,1 1 1,8-7-1,3-3 56,134-146 944,-44 41-464,-76 89-587,59-45 0,-72 61-524,1 1 0,1 1 0,0 1 0,1 1 0,25-10 0,-41 18 92,0 1 0,-1 0 0,1 1 0,0-1 0,0 1 0,7-1-1,-10 1 284,1 1-1,0-1 0,0 0 0,-1 1 1,1-1-1,0 1 0,-1 0 0,1-1 1,0 1-1,-1 0 0,1 0 0,-1 0 0,0 0 1,1 0-1,-1 0 0,2 3 0,0-1-964,0 1 0,-1 0-1,0 0 1,3 7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4:25.8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251 785 3392,'3'10'4423,"-2"-10"-4293,-1 0 1,0 0-1,0 0 0,1 0 0,-1 1 0,0-1 0,1 0 0,-1 0 0,1 0 0,-1 0 0,0 0 1,1 0-1,-1 0 0,0 0 0,1 0 0,-1 0 0,0 0 0,1-1 0,-1 1 0,0 0 0,1 0 1,-1 0-1,11-10 3970,-6 1-4704,-3 2 747,-1 0 0,1-1-1,-1 1 1,0-1 0,-1 1 0,0-8 0,-5-50 134,3 49-141,-44-330 669,39 299-575,-22-113-28,28 154-226,0 0 0,0-1 0,1 1 1,0-10-1,0 14-36,0-1 1,0 1 0,0 0 0,1 0 0,-1 0-1,1-1 1,0 1 0,0 0 0,-1 0 0,1 0-1,0 0 1,1 0 0,-1 0 0,0 0 0,3-2 0,-3 3 16,1 1 1,-1-1-1,1 0 1,-1 1 0,1-1-1,-1 1 1,1-1 0,0 1-1,-1 0 1,1-1 0,0 1-1,-1 0 1,1 0 0,0 0-1,-1 1 1,1-1 0,2 1-1,28 8-410,81 31 390,-58-22-52,54 26-1,-92-35 208,-2 0 0,1 1 0,25 23 0,-40-33-56,-1 0-1,1 0 0,-1 1 1,1-1-1,-1 0 1,0 1-1,1-1 1,-1 1-1,1-1 0,-1 0 1,0 1-1,0-1 1,1 1-1,-1-1 1,0 1-1,0-1 0,1 1 1,-1-1-1,0 1 1,0-1-1,0 1 0,0-1 1,0 1-1,0 0 1,0-1-1,0 1 1,0 0 8,-1-1 1,1 1 0,-1-1 0,1 0 0,-1 1 0,1-1 0,-1 0 0,1 1 0,-1-1 0,1 0 0,-1 0 0,0 1 0,1-1 0,-1 0 0,1 0 0,-1 0 0,0 0 0,0 0-1,-31-1 626,-9-4-635,0 1 1,-1 3-1,1 1 0,-53 7 0,78-5-50,0 1-1,0 1 1,0 1-1,0 0 1,0 1-1,1 1 1,-18 9-1,22-8 3,-1 0 0,1 0 1,0 1-1,1 0 0,0 1 0,0 0 0,1 1 0,-15 22 0,10-7 12,0 1-1,2-1 1,0 2-1,2 0 1,2 0-1,-7 32 0,14-51 23,0 1-1,0-1 0,1 1 1,0-1-1,0 1 0,1-1 1,0 0-1,1 1 0,0-1 1,1 0-1,0 0 0,0 0 1,1 0-1,0-1 0,7 11 1,-8-15 17,0-1 0,0 0 0,0 0 0,0 0 0,1 0 0,-1 0 1,1 0-1,0-1 0,-1 0 0,1 0 0,1 0 0,-1 0 0,0-1 0,0 1 0,1-1 1,-1 0-1,0 0 0,1-1 0,-1 1 0,1-1 0,-1 0 0,1 0 0,-1-1 0,9-1 1,7-3 72,-1 0 0,0-1 0,0-1 0,22-12 0,-31 14-126,84-45 97,17-7-212,-104 54 83,1 0-1,-1 1 1,1 0 0,0 0 0,0 1-1,0 0 1,0 0 0,0 1-1,0 0 1,13 2 0,-15-1 64,0 0 1,-1 0-1,1 1 1,-1 0-1,1 0 1,-1 1-1,0-1 1,0 1-1,0 0 1,0 0-1,0 1 1,-1 0 0,1-1-1,-1 1 1,5 7-1,4 5 177,-8-11-617,-1 1 0,1-1-1,-1 1 1,6 12-1,-9-14-577,1-1-1,-1 1 0,0 0 1,-1-1-1,1 1 1,-1 0-1,1 5 0,-1-7 677,0-1-1,0 1 0,-1-1 0,1 1 0,0-1 1,-1 0-1,1 1 0,-1-1 0,1 1 0,-2 1 1,-10 7-2854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4:47.6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0 387 4064,'6'0'5034,"-1"0"-4886,0-1 0,0 1 0,0-1 0,0-1 0,0 1 0,-1 0 0,1-1 0,-1 0 0,1 0-1,-1-1 1,0 1 0,1-1 0,-1 0 0,-1 0 0,1 0 0,0 0 0,-1-1 0,4-4 0,6-8 39,-1-1 0,-1-1-1,10-19 1,-12 20-91,74-153 832,-81 164-894,0 0 1,0 1 0,-1-1-1,0 0 1,0-1-1,0 1 1,-1 0 0,0-9-1,0 14-36,-1-3-383,0 5 94,-5 11-54,-3 20 262,5 1 249,2 1-1,2 51 1,1-26 132,0-47-294,-1 1 0,2-1 1,4 22-1,-4-27 52,0 0-1,0 0 1,1-1-1,0 1 1,0-1-1,1 0 1,-1 1-1,6 5 1,-7-11-14,-1 1 1,1 0 0,-1-1-1,1 1 1,0-1-1,0 0 1,0 0-1,0 0 1,0 0-1,0 0 1,0 0 0,0 0-1,0 0 1,0-1-1,4 1 1,-2 0 14,0-1-1,-1 0 1,1-1 0,0 1 0,0-1-1,0 1 1,-1-1 0,6-2 0,2-2 54,0 0 1,0 0-1,-1-1 1,19-14-1,-9 2-28,34-35-1,-11 9-65,-29 31-71,-1-1 1,22-29 0,-30 36-78,1 1 0,-1-1 1,11-8-1,-16 15 126,0 0 1,0 0-1,0 0 0,0 0 1,0 0-1,1 0 1,-1 0-1,0 0 0,0 0 1,0 0-1,0 0 1,0-1-1,0 1 0,1 0 1,-1 0-1,0 0 0,0 0 1,0 0-1,0 0 1,0 1-1,0-1 0,1 0 1,-1 0-1,0 0 1,0 0-1,0 0 0,0 0 1,0 0-1,0 0 1,1 0-1,-1 0 0,0 0 1,0 0-1,0 0 1,0 0-1,0 1 0,0-1 1,0 0-1,0 0 0,0 0 1,1 0-1,-1 0 1,0 0-1,0 1 0,0-1 1,0 0-1,0 0 1,0 0-1,0 0 0,0 0 1,2 11-81,-1-7 74,3 15-70,-1 1-1,1 31 1,-3-31 2,1-1 1,8 38-1,-8-50 125,0-1-1,0 0 0,1 0 1,-1 0-1,1 0 0,1 0 1,-1-1-1,1 1 0,0-1 1,1 0-1,5 6 0,-9-11-15,0 1 0,0-1 0,0 1-1,0-1 1,0 0 0,1 1 0,-1-1-1,0 0 1,0 0 0,0 0 0,0 0 0,0 0-1,1 0 1,-1 0 0,0 0 0,0 0-1,0 0 1,0-1 0,0 1 0,0 0 0,0-1-1,0 1 1,0-1 0,0 1 0,0-1-1,0 0 1,0 1 0,0-1 0,0 0-1,0 0 1,0 1 0,-1-1 0,2-2 0,1-1 102,0 0-1,0 0 1,0 0 0,0 0 0,-1-1 0,3-6 0,-2 0-89,-1 0-1,1 0 0,-2 0 1,0-1-1,0 1 0,-1-1 1,0 1-1,-1 0 0,0-1 1,-1 1-1,-1 0 0,1 0 1,-2 0-1,0 0 0,0 1 1,-6-12-1,8 19-76,0-1-1,0 0 0,-1 1 1,1 0-1,-1-1 1,0 1-1,0 0 1,0 0-1,0 1 1,0-1-1,-1 1 0,1-1 1,-1 1-1,0 0 1,0 0-1,1 1 1,-1-1-1,0 1 0,0 0 1,-1 0-1,1 0 1,0 0-1,0 1 1,-6 0-1,5-1-455,11-3 206,23-6 95,-7 2 123,19-11-23,1 1 0,83-21 0,-119 38 136,0 0-1,0 0 1,0 0-1,0 1 0,1 0 1,-1 1-1,0-1 1,0 1-1,8 2 1,-11-2-20,0 0 1,1 0 0,-1 1 0,0-1-1,0 1 1,0 0 0,-1 0 0,1 0 0,0 0-1,-1 0 1,1 0 0,-1 1 0,0-1-1,0 1 1,0 0 0,0 0 0,0 0-1,1 3 1,1 6 53,0-1 0,-1 1 0,-1 0 0,0 0 0,-1 0 0,0 0 0,-1 0-1,-1 19 1,0-1 668,29-57 142,-3-2-1120,34-29-1,-45 46 109,0 0-1,2 1 1,-1 1-1,25-12 0,-39 21 111,1 1 0,0-1 0,0 0 0,0 1 0,0-1 0,0 1 0,0-1 0,1 1 0,-1 0 0,0 0 0,0 0 0,0 0 0,0 0 0,0 0 0,0 1 0,0-1 0,0 1 0,0-1 0,3 3 0,-2-2 26,-1 0-1,0 1 1,0 0-1,0-1 0,0 1 1,0 0-1,0 0 1,-1 0-1,1 0 1,-1 0-1,1 1 0,-1-1 1,0 0-1,0 1 1,1 2-1,19 65 164,4 11 204,2-7 167,-26-71-579,0 0-1,1 0 0,-1-1 0,1 1 0,0-1 0,2 3 0,-3-4-226,-1 0-1,1 0 1,-1-1 0,1 1-1,0-1 1,-1 1 0,1 0 0,0-1-1,-1 1 1,1-1 0,0 0-1,0 1 1,0-1 0,-1 1-1,1-1 1,0 0 0,0 0-1,0 0 1,0 1 0,0-1 0,1 0-1,3-1-1688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4:48.0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90 20 6048,'-71'-8'2752,"56"0"-2400,12 4 32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4:54.8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206 366 2080,'-13'4'8308,"8"-7"-8691,1-1 643,-1 1-1,0 0 1,-9-5-1,6 3 111,6 4-310,-1 0 0,1 0 0,-1 0 0,1 0 0,-1 0 0,0 1 0,1-1 0,-1 1 0,0 0 0,0 0 0,1 0 0,-1 0 0,0 0 0,1 0 0,-1 1 0,0-1 0,1 1 0,-1 0 0,0 0 0,1 0 0,-1 0 0,1 0 0,0 0 0,-1 1 0,1-1 0,-3 4 0,-2 0-39,1 0 0,0 1 0,0 0-1,0 1 1,0-1 0,1 1 0,-5 9 0,6-10 18,1 1 0,-1-1 0,1 1 0,1 0 1,-1 0-1,1 0 0,0 0 0,1 0 0,-1 1 1,2-1-1,-1 1 0,1-1 0,0 0 0,0 1 1,1-1-1,0 1 0,0-1 0,1 0 0,4 13 1,-1-10-45,-1 0 1,1 0 0,1-1 0,0 0-1,0 0 1,1 0 0,10 10 0,-14-16 45,0 0 0,0-1 0,1 1 0,-1-1 0,1 1 0,0-1 0,-1 0 0,1 0 0,0-1 0,0 1 0,1-1 0,-1 0 0,0 0 0,0 0 0,1-1 1,-1 1-1,0-1 0,1 0 0,-1 0 0,0-1 0,7-1 0,2-1 83,0-1 1,0-1-1,0 0 0,-1-1 1,0 0-1,0-1 1,15-11-1,-10 5 49,-1-1-1,0-1 1,27-32-1,-26 23-132,27-49 1,0-2-7,-37 64-148,1 2 1,-1-1-1,2 1 0,17-15 1,-23 21 78,0 1 0,0 0-1,0 0 1,0 1 0,1-1 0,-1 1 0,0-1 0,1 1 0,-1 0 0,1 0-1,0 1 1,-1-1 0,1 1 0,-1 0 0,1 0 0,0 0 0,-1 0 0,1 1-1,0-1 1,-1 1 0,1 0 0,-1 0 0,1 0 0,3 2 0,6 4 49,0 1 0,0 0 0,-1 0 0,18 16 1,-15-11 195,-24-26 2315,-17-13-2331,23 23-227,0 1-1,1 1 0,-1-1 0,0 0 1,0 1-1,-1 0 0,1-1 0,0 1 1,0 0-1,-1 1 0,1-1 0,0 1 1,-1-1-1,1 1 0,-1 0 0,1 0 0,-6 1 1,5 0-12,0 1 1,0-1-1,0 1 1,0 0-1,0 0 1,0 0-1,0 0 1,1 0 0,-1 1-1,1 0 1,0 0-1,0 0 1,0 0-1,-4 5 1,-1 2-65,1 1 1,0 0 0,0 0-1,1 0 1,1 1 0,0 0-1,0 1 1,1-1-1,-3 16 1,6-20 85,0 0 0,0 1-1,1-1 1,0 0 0,0 1 0,1-1-1,0 1 1,0-1 0,1 0-1,0 0 1,1 0 0,0 0 0,0 0-1,1 0 1,5 9 0,-6-12 71,1-1-1,-1 0 1,0 0 0,1 0-1,0 0 1,0 0 0,0-1-1,1 0 1,4 4 0,-6-6-1,-1 0 0,0 0 0,0 0 0,0 0 0,1 0 0,-1-1 0,1 1 0,-1-1 0,0 1 0,1-1 0,-1 0 0,1 0 0,-1 0 0,1 0 0,-1-1 0,1 1 0,-1 0 0,0-1 0,1 0 0,-1 0 0,0 0 0,0 0 0,4-1 0,-2-1 16,0 0 0,0-1 0,0 1 0,0-1 1,0 1-1,-1-1 0,0 0 0,0 0 0,0-1 0,0 1 0,0-1 0,-1 1 0,0-1 0,2-7 0,1-5 15,-2 0-1,0 0 0,1-18 1,-2 13-139,-1-19-480,-1 35-210,0 29 86,0-14 642,1 0 1,0-1 0,0 1 0,1-1 0,0 1-1,1-1 1,-1 0 0,2 1 0,-1-1 0,1-1 0,0 1-1,1-1 1,0 1 0,0-1 0,1-1 0,-1 1 0,2-1-1,8 8 1,-13-13 59,0 0-1,-1 0 0,1 0 1,0-1-1,0 1 1,0-1-1,-1 1 1,1-1-1,0 1 1,0-1-1,0 0 0,0 0 1,0 0-1,0 0 1,0 0-1,-1-1 1,1 1-1,0 0 1,0-1-1,0 0 0,0 1 1,-1-1-1,1 0 1,0 0-1,-1 0 1,1 0-1,-1 0 0,1 0 1,-1 0-1,3-3 1,3-3 81,0-1-1,-1 1 1,1-1 0,5-10 0,-12 17-120,23-36 175,-1-1-1,25-64 1,-40 89-446,-7 13 263,1 0 0,-1 0 0,0-1-1,0 1 1,0 0 0,0 0 0,0 0 0,0 0-1,0 0 1,0 0 0,0 0 0,1 0 0,-1 0-1,0 0 1,0 0 0,0 0 0,0 0 0,0 0-1,0-1 1,0 1 0,1 0 0,-1 0 0,0 0 0,0 0-1,0 0 1,0 0 0,0 0 0,0 0 0,1 1-1,-1-1 1,0 0 0,0 0 0,0 0 0,0 0-1,0 0 1,0 0 0,0 0 0,1 0 0,-1 0-1,0 0 1,0 0 0,0 0 0,0 0 0,0 0 0,0 1-1,1 1-28,0 0 0,-1 1 0,1-1 0,-1 0 0,1 1 0,-1-1 0,0 0 0,0 5-1,-1 69 71,-4 0-1,-18 99 0,-2-43 541,20-114 398,3-16-334,3-12-330,1-39-166,29-53-222,-18 65-16,14-41-199,4 1-1,77-137 0,-104 207 200,0 1 0,0 0-1,1 0 1,0 0-1,0 0 1,1 1 0,11-9-1,-16 12 86,1 1-1,0 0 0,0 0 1,0 0-1,-1 0 0,1 0 0,0 0 1,0 1-1,0-1 0,1 1 1,-1-1-1,0 1 0,0 0 1,0 0-1,0 0 0,0 0 1,0 0-1,0 0 0,0 1 0,0-1 1,1 1-1,-1-1 0,0 1 1,0 0-1,-1 0 0,1 0 1,0 0-1,0 0 0,0 0 1,-1 0-1,1 1 0,2 2 0,0 0 26,0 1 0,-1-1-1,0 1 1,0 0-1,0 0 1,-1 0-1,1 0 1,-1 1-1,0-1 1,1 10-1,1 5 74,1 33-1,-4-48-46,0 9 118,-1-1-1,0 1 0,-3 23 0,2-32-72,0 0 0,0 0 0,-1 0-1,0 0 1,0 0 0,0 0 0,0 0 0,-1-1-1,0 1 1,0-1 0,0 0 0,-6 5-1,2-2-1,-1-1 0,0 0 0,0 0 0,0-1 0,-1 0 0,0 0 0,0-1 0,0 0 0,-16 4 0,9-6-503,9-1-39,9 0 121,2-1 247,0 1 0,0 0 0,0 0-1,8 3 1,5 1-17,-5-3 143,0-1-1,1 0 1,-1 0-1,0-1 1,0-1-1,0 0 0,0 0 1,0-1-1,0-1 1,0 0-1,0-1 1,-1 0-1,1-1 0,-1 0 1,-1-1-1,1 0 1,-1 0-1,0-1 1,0-1-1,-1 0 0,0 0 1,0-1-1,-1 0 1,0 0-1,-1-1 1,0 0-1,10-19 0,78-193 535,-78 178-524,-11 28-5,-1 0 0,7-33-1,-11 41-25,0 0-1,0 1 0,-1-1 1,0 0-1,-1 0 0,0 0 0,0 0 1,-3-10-1,-2-7-303,6 25 280,0 0 1,0 0-1,0 0 0,1-1 1,-2 1-1,1 0 0,0 0 1,0 0-1,0 0 1,0 0-1,0-1 0,0 1 1,0 0-1,0 0 1,0 0-1,0 0 0,0 0 1,0-1-1,0 1 1,0 0-1,0 0 0,-1 0 1,1 0-1,0 0 1,0 0-1,0 0 0,0 0 1,0 0-1,0-1 0,0 1 1,-1 0-1,1 0 1,0 0-1,0 0 0,0 0 1,0 0-1,0 0 1,-1 0-1,1 0 0,0 0 1,0 0-1,0 0 1,0 0-1,0 0 0,-1 0 1,1 0-1,0 0 1,0 0-1,0 0 0,0 0 1,0 0-1,-1 1 0,1-1 1,0 0-1,0 0 1,0 0-1,0 0 0,0 0 1,0 0-1,0 0 1,-1 0-1,1 1 0,0-1 1,0 0-1,0 0 1,0 0-1,-5 10-694,3 4 365,1 0 1,2 28-1,0-14 396,4 78 325,-3-63-235,2 0 0,2 0 0,12 42 0,1 15 405,-19-97-435,19-25-8722,-18 19 8059,0-1 0,0 0 0,-1 0 0,1 0 0,-1 0 1,0 0-1,-1-7 0,1 4 59,0-21-2529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4:55.2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84 6816,'-9'-1'1551,"1"-1"1213,8 2-2724,0 0-1,0 0 1,0 0-1,0 0 1,0-1 0,0 1-1,0 0 1,0 0-1,0 0 1,0 0 0,0-1-1,0 1 1,0 0-1,0 0 1,0 0 0,0 0-1,0 0 1,1-1-1,-1 1 1,0 0 0,0 0-1,0 0 1,0 0-1,0 0 1,1 0 0,-1 0-1,0-1 1,0 1-1,0 0 1,0 0 0,0 0-1,1 0 1,-1 0-1,0 0 1,0 0 0,0 0-1,0 0 1,1 0-1,-1 0 1,0 0 0,0 0-1,30-15 1944,-17 9-1455,-1 0 1,20-7-1,-2 4-656,0 1 0,1 2 0,0 0 0,48-1 0,-75 7-469,0 0 0,-1 0-1,1 1 1,0-1 0,0 1-1,-1 0 1,1 0 0,6 3-1,4 3-1812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4:55.5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29 101 5152,'-1'0'108,"0"0"0,0 0-1,0 1 1,0-1 0,0 0 0,0 1 0,0-1-1,0 0 1,0 1 0,1-1 0,-1 1 0,0-1 0,0 1-1,1 0 1,-1-1 0,0 1 0,1 0 0,-2 1 0,-3 18 1306,4-14-840,-2 13 107,2 0 0,0-1-1,0 1 1,2 0 0,1-1 0,5 31 0,-4-40-524,-1 1 0,1-1 0,1 0 0,0 0 0,0 0 0,8 10 1,-9-14-55,1 0 1,0 0 0,0 0 0,1-1 0,0 1 0,-1-1-1,1-1 1,1 1 0,-1-1 0,10 5 0,-13-7-48,0 0 0,0 0 0,1 0-1,-1 0 1,1 0 0,-1-1 0,0 1 0,1-1 0,-1 0 0,1 0 0,-1 0 0,1 0 0,-1 0 0,1-1-1,-1 1 1,1-1 0,-1 1 0,1-1 0,-1 0 0,0 0 0,0 0 0,1 0 0,-1 0 0,4-3 0,0-3 97,1 1 0,-1-1 0,0 0 0,0-1 0,6-11 0,-10 17-117,7-13 29,0-1 0,-1 1 0,-1-2 0,9-30 0,12-72 269,-26 107-263,0 1-215,0 0 0,-1 0 0,0 0 0,-1 0 0,0-1 0,-1 1 0,-3-18 0,3 16-4256,6 39-7067,-4-24 11096,0-1 0,2 2 0,2 9-424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4:55.9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84 4064,'6'19'1109,"8"39"0,-12-49-726,0 0-1,1 0 0,0-1 0,7 14 0,4 11 790,-7-11 23,12 24-1,-17-40 641,-2-13-912,-10-112-374,9 102-377,1 0 1,1 1-1,1-1 1,0 1-1,8-28 1,-8 40-99,0-3 20,0 0 1,1 0-1,0 0 1,1 1 0,5-9-1,-8 13-80,0 1-1,0-1 0,1 1 0,-1-1 1,1 1-1,-1 0 0,1 0 0,0 0 1,-1 0-1,1 0 0,0 0 0,0 0 1,0 1-1,-1-1 0,1 0 1,0 1-1,0 0 0,0-1 0,0 1 1,0 0-1,0 0 0,0 0 0,0 0 1,0 1-1,2 0 0,1 0 12,1 0 0,-1 1 0,0 0 1,0 0-1,0 0 0,0 1 0,0 0 0,0 0 0,7 6 0,2 4 227,19 23-1,6 5 232,-19-21-44,-16-15-806,0-1 1,0 1-1,9 6 0,-11-10-217,1 1 1,0-1-1,0 1 0,-1-1 0,1 0 1,4 1-1,47 11-7474,-38-10 5151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4:56.3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70 173 3808,'-5'-2'1002,"11"6"563,-5-2-1056,1-1 0,0 0 0,0 0 0,0 0 1,0 0-1,0-1 0,0 1 0,0 0 0,4 0 0,-2-2-384,-1 1-1,1-1 1,-1 0-1,1 0 1,-1 0-1,1-1 1,-1 1-1,0-1 1,0 0-1,0 0 1,0 0-1,0 0 1,0-1-1,0 1 1,-1-1-1,1 1 1,-1-1-1,1 0 1,-1 0-1,0 0 1,-1 0-1,1 0 1,0-1-1,-1 1 1,0-1-1,0 1 1,0-1-1,0 1 1,0-1-1,-1 1 1,1-8-1,-2 4-36,-1 0 0,1 0 0,-1 0 1,0 0-1,-1 1 0,0-1 0,0 1 0,0 0 0,-8-11 0,10 15-84,0 1 0,-1-1-1,1 0 1,-1 1 0,1-1 0,-1 1 0,0-1-1,0 1 1,0 0 0,1 0 0,-1 0-1,0 0 1,-1 0 0,1 0 0,0 0 0,0 1-1,0-1 1,0 1 0,-1 0 0,1-1 0,0 1-1,0 0 1,0 0 0,-1 1 0,1-1-1,0 0 1,0 1 0,0-1 0,-1 1 0,1 0-1,0 0 1,0 0 0,0 0 0,-3 2-1,0 0 37,0 1-1,0 0 0,1 0 0,-1 0 0,1 0 1,0 1-1,0-1 0,1 1 0,-1 0 0,1 0 0,0 0 1,0 1-1,1-1 0,0 1 0,0 0 0,0-1 1,0 1-1,1 0 0,0 0 0,0 12 0,1-10-3,0 1 1,1-1-1,-1 0 0,2 1 0,-1-1 0,1 0 0,1 0 1,-1 0-1,1 0 0,1-1 0,-1 1 0,1-1 0,1 0 1,8 12-1,1-3 122,30 24 0,-35-32-106,-5-6-74,0 1 1,-1 0-1,1-1 0,0 0 1,0 0-1,0 0 1,0 0-1,1-1 0,-1 1 1,0-1-1,1 0 1,-1 0-1,1-1 0,-1 0 1,1 1-1,7-2 0,-5 0-661,1 0-1,-1-1 0,0 0 0,0 0 1,0 0-1,0-1 0,-1 0 0,1 0 0,8-7 1,13-9-4581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5:02.2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153 0 3072,'-5'0'9173,"10"14"-8208,-5-8-849,0 0 0,0 0 0,-1 0-1,0 0 1,0 0 0,-1 0 0,1 0-1,-1 0 1,-1 0 0,1-1 0,-1 1-1,0-1 1,0 0 0,0 1 0,-1-2-1,-6 8 1,3-4-7,-1 0 0,1 0 1,-2-1-1,-8 7 0,13-12-388,0 1 0,0-1 1,-1 0-1,-7 3 0,10-5-344,-1 1 0,0 0-1,1-1 1,-1 0-1,0 0 1,0 1 0,1-2-1,-6 1 1,1-1-1857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4:56.7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176 1 7552,'-6'1'305,"1"1"1,-1 0-1,0 1 1,1-1 0,-1 1-1,1 0 1,0 1-1,0-1 1,0 1-1,1 0 1,-1 0-1,1 1 1,0-1 0,0 1-1,0 0 1,-3 6-1,1 0 142,0 0-1,0 0 0,1 1 0,-5 20 0,9-28-380,0 0-1,1 0 0,-1 0 0,1 1 1,0-1-1,0 0 0,0 0 0,2 5 1,-2-7-30,1 1 0,0-1 0,-1 0 0,1 1 0,0-1 1,1 0-1,-1 0 0,0 0 0,1 0 0,-1 0 1,1 0-1,0 0 0,-1 0 0,1-1 0,2 3 1,8 3 200,1 0 0,-1-1 0,1 0 0,23 7 0,-20-8 86,0 2 0,22 10 0,-36-15-229,1-1-1,0 1 1,-1 0 0,0 0-1,0 0 1,1 0 0,-1 0-1,2 4 1,-3-5-58,-1-1 1,1 1-1,-1 0 0,0 0 1,1-1-1,-1 1 0,0 0 1,0 0-1,0 0 0,0-1 1,1 1-1,-1 0 0,0 0 0,0 0 1,0-1-1,-1 1 0,1 0 1,0 0-1,0 0 0,0-1 1,-1 1-1,1 0 0,0 0 1,-1-1-1,1 1 0,-1 0 1,1 0-1,0-1 0,-1 1 1,0-1-1,1 1 0,-1 0 0,1-1 1,-1 1-1,0-1 0,-1 1 1,-18 12-256,0-1 1,-1-2 0,-22 9-1,-15 8-3723,50-23 1925,0 1 1,1 0 0,-13 12-1,5-5 136,-15 9-1665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4:58.6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204 213 2144,'-9'-9'4062,"6"7"-3036,1 0-1,-1 0 0,0 0 1,-4-1 1311,7 3-2289,0 0 0,0-1 0,0 1 0,0 0 0,0-1 1,0 1-1,0 0 0,0-1 0,0 1 0,0 0 0,0 0 0,0-1 0,0 1 0,0 0 0,0-1 1,0 1-1,0 0 0,0 0 0,-1-1 0,1 1 0,0 0 0,0 0 0,0-1 0,0 1 0,-1 0 0,1 0 1,0 0-1,0-1 0,-1 1 0,1 0 0,0 0 0,0 0 0,-1 0 0,1 0 0,0 0 0,0-1 1,-1 1-1,1 0 0,0 0 0,-1 0 0,1 0 0,0 0 0,0 0 0,-1 0 0,1 0 0,0 0 1,-1 0-1,1 0 0,0 0 0,0 1 0,-1-1 0,-3 0 619,2 0-504,1 0-81,4 3-162,2 1 68,1 0 0,0-1 0,0 0 0,0 0 1,0-1-1,1 1 0,-1-1 0,1-1 0,10 2 0,1 1-61,1 2 62,-15-5 41,0 1 0,0-1 1,0 0-1,1 0 0,8 0 1,-6-1 87,1 0 0,-1 0-1,0-1 1,0 0 0,1 0 0,11-5 0,-17 6-79,0-1 1,0 0 0,0-1-1,0 1 1,0 0 0,-1 0-1,1-1 1,0 1 0,-1-1 0,1 0-1,-1 1 1,0-1 0,1 0-1,-1 0 1,0 0 0,0 0-1,0 0 1,-1 0 0,1 0-1,0 0 1,-1 0 0,1 0-1,-1 0 1,0 0 0,1-1-1,-1 1 1,-1-3 0,1-2 51,0 0 0,0 1 0,-1-1 1,0 0-1,-1 1 0,1-1 0,-1 1 1,0-1-1,-6-10 0,3 10-89,1 0 0,-1 0 0,-1 1 0,1-1 0,-1 2 0,0-1 0,-12-8 0,12 9-32,-1 0 1,1 1-1,-1 0 1,0 0-1,0 1 1,0 0-1,-9-2 1,12 3-45,-1 2 0,0-1 0,0 0 1,1 1-1,-1 0 0,0 0 0,0 1 0,0-1 1,1 1-1,-1 0 0,0 0 0,1 0 0,-6 3 0,0 1 17,0 0 0,0 1 0,1 0-1,0 0 1,1 1 0,-1 0-1,1 1 1,-10 11 0,2 1 138,1 0 0,-20 35 0,29-44-42,1 0-1,0 0 0,1 1 1,0 0-1,0 0 0,1 0 1,1 0-1,0 1 0,1-1 0,0 21 1,1-29-33,1-1 0,-1 0 0,1 0 0,-1 0 0,1 0 0,0 0 1,0 0-1,1 0 0,-1 0 0,1-1 0,-1 1 0,1 0 0,0-1 0,0 1 0,0-1 1,0 0-1,0 1 0,1-1 0,-1 0 0,1 0 0,-1-1 0,4 3 0,6 2 53,-1 0-1,1-1 0,0-1 0,16 5 1,10-1 95,0-1 0,58 2 0,-94-9-142,37 2 211,-1-2 0,1-2-1,43-6 1,-78 7-190,1 0-1,-1 0 1,0 0-1,0-1 1,0 1-1,0-1 1,4-2-1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35:00.6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89 3968,'9'0'16819,"-4"-2"-19031,35-12 2625,0-2-158,86-19 0,-107 32-215,18-4-25,72-4-1,-108 10-168,1 1 0,-1 0 0,0 0 0,0 0 0,1 0 0,-1 0 0,0 0 0,0 1 0,1-1 0,-1 0 0,0 1 0,0-1-1,0 1 1,0-1 0,0 1 0,1-1 0,-1 1 0,0 0 0,0-1 0,0 1 0,-1 0 0,1 0 0,0 0 0,1 1 0,-1 0-275,-1 0 0,0 0 0,0 0 0,0 0 0,0 0 1,0 0-1,0 0 0,-1 0 0,1-1 0,-1 1 0,1 0 1,-1 0-1,0 0 0,0 0 0,1-1 0,-1 1 0,0 0 1,-2 1-1,-24 33-4003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36:06.71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 61 1056,'0'-8'6716,"5"29"-6483,-4-18-165,1 1-1,-1-1 1,1 1 0,-1-1-1,0 1 1,-1-1 0,1 1-1,0 6 1,-2 34 444,0-17-529,6 52 918,-6-62-828,-5 28 0,3-29 169,0 28 0,1-21-139,0-11-57,1 0-1,1 14 1,0-23-24,0-1 0,0 1 0,1-1 0,-1 1 1,1-1-1,0 0 0,0 0 0,0 1 0,0-1 0,0 0 1,0 0-1,0 0 0,1 0 0,-1 0 0,1 0 0,0 0 1,-1 0-1,5 2 0,-2-3 46,-1 0-1,1 0 1,0-1-1,0 1 1,0-1-1,8 0 1,12 0-40,43 5 76,-35-3-12,38 7 0,47 12 84,-113-21-122,14 3 84,27 1 1,-43-4 288,3-3 858,-5-14-585,0 0-487,0 0 0,-5-29 0,1 22-113,0-43 0,4 40-59,-6-34 0,1 12-111,4 34 70,-1 0 0,0-1 1,-6-17-1,6 23 29,-1 0 0,2-1 1,-1-11-1,-3-18-119,5 8-310,-3 27 467,1-1 47,1 5-110,1 1 0,0-1-1,-1 1 1,1-1 0,-1 1 0,1 0 0,-1-1 0,1 1-1,-1 0 1,1-1 0,-1 1 0,1 0 0,-1 0 0,0 0-1,1-1 1,-1 1 0,1 0 0,-1 0 0,0 0 0,1 0 0,-1 0-1,1 0 1,-1 0 0,0 0 0,-23 1 131,17-1-51,-2 0-42,1 1 0,-1 1 0,-15 4 0,-12 1 24,-30 7-2,42-9-10,-38 5-1,16-3 110,32-4-125,-1-1 0,-18 1 0,46 13-320,-9-10 280,1 0 0,-1 1 1,0-1-1,0 1 1,-1 0-1,0 0 1,0 0-1,-1 0 1,1 0-1,-2 0 1,1 1-1,-1-1 1,1 12-1,2 16 210,-4-33-187,27 6-63,49-16-123,-56 7 66,-13 1 105,-1-1 1,1 1-1,0 1 0,0-1 0,0 1 0,-1 0 0,1 1 1,9 3-1,-14-5-19,0 1 1,0 0 0,0 0-1,-1 0 1,1 0 0,0 0-1,-1 0 1,1 0-1,-1 0 1,1 1 0,-1-1-1,0 1 1,0-1 0,1 1-1,-1-1 1,0 1-1,0 0 1,0-1 0,-1 1-1,1 0 1,0 0-1,-1 0 1,1 0 0,-1 0-1,0-1 1,1 1 0,-1 3-1,0 30 216,0-34-176,0 0 0,-1 0 0,1 0 1,0 0-1,0 0 0,-1-1 0,1 1 0,-1 0 1,1 0-1,0 0 0,-1-1 0,1 1 0,-1 0 1,0-1-1,1 1 0,-1 0 0,0-1 0,1 1 1,-1-1-1,0 1 0,1-1 0,-2 1 0,-4 3 62,5-3 13,1-15 415,-3-5-698,-2-36-1,5 11-100,0 43 36,-1 13-233,-9 31 196,6-28 311,1 0 1,-3 19-1,-1 40 1593,7-72-2419,0-2 806,0 0-1,0 1 1,0-1 0,0 1 0,0-1-1,0 0 1,0 1 0,-1-1 0,1 1-1,0-1 1,0 0 0,0 1 0,0-1-1,-1 0 1,1 1 0,0-1 0,0 0-1,-1 1 1,1-1 0,0 0 0,-1 0-1,1 1 1,0-1 0,-1 0 0,1 0-1,0 1 1,-1-1 0,0 0 0,-17 8 110,10-4-68,-6 2-97,-1-1-1,0 0 1,-23 4-1,14-3-50,21-5 74,-2 1-270,9 4 143,-1-4 116,0 1 0,0-1 1,1 0-1,-1 0 0,1 0 0,-1-1 1,1 1-1,4 1 0,36 8 101,-34-9-80,30 7 70,1-2 1,84 5 0,-99-7 188,-25-5 283,-20-5-229,7 4-307,-1 0 0,1 0 0,-22 2 0,3 1-88,-68-2 192,97 0-189,0-1 1,1 1-1,-1 0 0,0 0 0,0-1 1,0 1-1,-4-2 0,-12-11-4274,1-2-1430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36:12.311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698 101 1568,'3'-3'503,"-7"6"429,3-1-809,0-1 0,0 0 1,0 0-1,-1 1 0,1-1 1,0 0-1,-1 0 0,1 0 0,-1 0 1,1 0-1,-1-1 0,1 1 1,-1 0-1,-3 0 0,0 0 288,1 0 0,-1 0 0,0-1 0,-6 1-1,-12-1 117,9 1-141,0-1 1,-1-1-1,1 0 1,-27-6-1,30 5-193,0 0 0,0 1 0,0 0 1,0 1-1,-15 1 0,-5 0 51,-5-1-171,2 1 154,0-1 0,1-2 0,-45-9 0,-21-8 802,75 18-533,20 1-502,1 0 0,-1 0 0,1 0 0,-1-1 0,1 1 0,-6-2 0,6 1 69,0 0 0,0 1 0,-1 0 0,1 0 0,0 0 0,-5 0 0,-1 1-243,8-1 57,-4 14-266,10 60-48,0-6 437,-4-51 0,5 27 1,-3-26-10,0 27 1,-2-38-10,0 0 0,0 0 0,3 12 1,-2-12 114,-1-1 1,1 1 0,0 12 0,-2-18-114,0 0-1,1-1 17,-1 0 0,0 1 0,1-1-1,-1 1 1,0-1 0,1 1 0,-1-1-1,0 1 1,1-1 0,-1 1 0,0-1 0,0 1-1,0-1 1,1 1 0,-1-1 0,0 1-1,0 0 1,0-1 0,0 1 0,0-1-1,0 1 1,0-1 0,0 1 0,-1 1-1,3 8-99,-1-8 89,1 0 1,-1 0-1,1-1 0,0 1 1,0 0-1,0-1 1,0 1-1,0-1 0,0 0 1,0 1-1,1-1 1,-1 0-1,0-1 0,1 1 1,-1 0-1,1-1 0,-1 1 1,4-1-1,8 2 39,0-2 1,17-1-1,-8 0 41,133-4 112,-113 4-184,-22 0 52,0 1 0,30 3 0,-40 0 63,1 0 0,19 7 1174,-23-19-881,-5 3-415,0 0 1,-1-1 0,0 1-1,0-1 1,1-9-1,0 1 14,1-2 6,6-30 134,-4 17-309,-4 21 159,0 0 1,1-19 0,2-4-294,-6 31 343,1-1-1,-1 1 1,1 0 0,-1 0-1,1 0 1,-1-1-1,0 1 1,0 0 0,1 0-1,-1 0 1,0 0-1,0 0 1,0 0 0,0 0-1,0 0 1,0 1-1,-1-1 1,1 0 0,0 1-1,0-1 1,0 1-1,-1-1 1,1 1 0,0-1-1,-3 1 1,-9-4-17,-23-3-1,26 6 137,-88-8-207,31 5 61,-30 3-138,55 2-435,63 12-442,-5-4 1003,0 0-1,0 1 0,-1 1 0,22 21 1,-16-10 44,-11-14-7,-2 1 1,1 1-1,-1 0 0,7 11 1,-13-18-49,-1 0 0,1 0 0,-1 0 0,0 0 0,0 0 0,0 0 0,0 4 0,-1-7 3,0 1 1,0 0-1,0-1 0,0 1 1,0 0-1,0-1 1,0 1-1,1-1 0,-1 1 1,0 0-1,0-1 1,0 1-1,1-1 0,-1 1 1,0 0-1,0-1 1,1 1-1,-1-1 0,0 1 1,1-1-1,-1 1 0,1-1 1,-1 0-1,1 1 1,1 1-2,0 1 0,0-1 0,0 1 0,0 0 0,0 0 0,0-1 1,0 1-1,1-1 0,0 0 0,-1 0 0,1 0 1,0 0-1,0 0 0,0 0 0,3 1 0,-2-3-2,-1 1 0,1-1 0,0 0 0,-1 0 1,1 0-1,0 0 0,-1-1 0,1 1 0,0-1 0,5-2 0,-3 1 31,0 0-1,0-1 1,0 0 0,0 0 0,-1 0-1,1-1 1,-1 0 0,0 0 0,0 0-1,0-1 1,-1 0 0,1 0 0,-1 0-1,0 0 1,-1-1 0,1 1 0,4-13-1,2-5 36,-1-1-1,-1-1 0,6-29 1,-12 45-19,-1 1 0,0-1 0,0 1 0,-1-1 0,0 0 0,0 1 0,-1-1 0,0 0 0,-1 1 0,0 0 0,0-1 0,-4-7 0,5 14-44,0 1 1,0-1-1,0 0 1,0 1-1,-1 0 1,1-1-1,0 1 1,-1 0-1,1 0 1,-1-1-1,0 1 1,1 0-1,-1 1 1,0-1-1,0 0 1,1 0-1,-1 1 1,0-1-1,0 1 1,0 0-1,0-1 1,0 1-1,-3 0 1,-4 0-28,-1 1 0,0 0-1,-14 3 1,6 0 30,-5-1-10,-15 3-278,-55 1-1,96-7 233,0 1 0,-1 0-1,1 0 1,-1 0 0,1 0 0,2 2 0,7 2-138,-4-2 64,16 7 97,1-2 0,-1-1 1,51 9-1,-41-8 70,-28-6 17,-1-1 1,1 1-1,0-1 1,8 1-1,-12-1-48,-1-1-1,1 1 0,-1 1 1,1-1-1,0 0 1,-1 0-1,0 1 0,1-1 1,-1 0-1,0 1 1,0-1-1,0 1 0,0 0 1,0-1-1,1 4 1,0-1 51,0-3-23,-1 1 1,-1 0-1,1 0 0,0 0 0,0 0 0,-1 0 0,1 0 0,-1 1 1,0-1-1,0 0 0,0 0 0,0 0 0,0 4 0,-8 30-6,6-29-81,1 0 0,-1 0 0,0 11 0,2-8 78,1-3 7,-1 0-1,-1 0 0,1 0 0,-1 0 1,-3 10-1,0 13-191,4-24 129,-1 1 1,1-1-1,-4 10 0,4-15 24,0 0 0,0 0-1,-1 0 1,1-1 0,0 1 0,0 0-1,0 0 1,1 0 0,-1-1 0,0 1-1,0 0 1,0 0 0,0-1 0,1 1-1,-1 0 1,1 1 0,-1-2 0,1 1 1,-1 0-1,0 0 0,1 0 0,-1-1 1,0 1-1,0 0 0,0 0 1,1 0-1,-1 0 0,0 0 0,0 0 1,-1 0-1,1 0 0,2 4 86,-2-1 956,-7 0-746,2-3-242,1-1-1,-1 0 1,0 0 0,1 0 0,-1 0-1,1-1 1,-1 1 0,1-1 0,-7-2 0,-8-1 66,-78-16 16,20 4-258,67 14 90,0-1-1,-17-7 1,5 2-328,22 8 352,0 0 0,0 0 0,0 0 0,0 0-1,0 0 1,0 0 0,-1 0 0,1 0 0,0 0 0,0 0 0,0 0 0,0 0 0,0 0 0,0 0 0,0 0-1,-1 0 1,1 0 0,0 0 0,0 0 0,0 0 0,0 0 0,0 0 0,0 0 0,0 0 0,0 0 0,-1 0-1,1 0 1,0 0 0,0 0 0,0 0 0,0 0 0,0-1 0,0 1 0,0 0 0,0 0 0,0 0 0,0 0-1,0 0 1,0 0 0,0 0 0,0 0 0,0 0 0,0-1 0,0 1 0,0 0 0,-1 0 0,1 0 0,0 0-1,1 0 1,-1 0 0,0 0 0,0-1 0,0 1 0,0 0 0,0 0 0,8-2-302,14 2 7,-2 5 185,35 14-1,10 2 46,-39-14 133,-17-4-58,0 0 0,0-1-1,1 0 1,16 0 0,1 0 204,-22-1-164,0-1 0,0 1 0,1-1 1,-1 0-1,0-1 0,0 1 1,0-1-1,0 0 0,0 0 0,7-3 1,-11 3-26,19-10 421,-20 10-417,1 0 0,0 0 0,-1 1 0,1-1 0,0 0 0,-1 0 0,1 0 0,-1 0 0,1 0 0,-1 0 0,0-1 0,0 1 0,1 0 0,-1 0 0,0 0 0,0 0 0,0-2 0,1-28 369,0 22-365,0 0 1,-1 0-1,-1 0 0,-1-13 1,-5-20-22,4 21 124,-10-38 1,8 45-106,-1-6-144,-15-34 0,3 14 352,14 31-352,1 3 119,-1 0 0,1 1 1,-1-1-1,0 1 0,0 0 1,0 0-1,-6-5 0,4 6 37,1 0-1,-1 0 1,1 1 0,-1 0-1,0 0 1,0 1 0,0 0-1,0 0 1,-1 0 0,-6 0-1,-14-4-22,0 1-1,-1 2 1,-32-1-1,43 4 1,-1 1 0,0 0 0,1 2 0,-1 0 0,1 1 0,-19 6 1,0 10-561,34-19 530,0 1 0,0-1 1,0 1-1,0-1 0,1 1 0,-1 0 1,0 0-1,1 0 0,0 0 0,-1 0 1,-1 4-1,2-4 19,-1 1-1,1-1 1,-1 1 0,0-1-1,0 0 1,-2 3 0,3-4 1,0 0 0,0 0 0,0 1 0,1-1 0,-1 0 0,0 1 0,1-1 0,-1 1 0,1-1 0,-1 1 0,1-1 0,0 1 0,0-1 0,-1 3 0,-3 16-11,1-12 187,2-7-140,1 0 1,0 0-1,-1 0 1,1 0-1,-1 0 1,1 0-1,-1 0 1,1 0-1,-1 0 1,-1 1-1,-3 7-64,5-8 17,-1-1-1,1 1 1,0 0-1,-1-1 1,1 1-1,0 0 0,-1-1 1,1 1-1,0 0 1,-1-1-1,1 1 0,-1-1 1,1 1-1,-1-1 1,0 1-1,0 0 1,0 0 0,0 0 0,1-1 0,-1 1 0,0 0 0,1 0 0,-1 0 0,1 0 0,0 0 0,-1 0 0,1 0 0,0 0 0,0 0 0,-1 0 0,1 0 0,0 0 0,0 0 0,0 0 0,0 0 0,0 0 0,1 1 0,3 27-165,-2-19 90,12 66-16,-11-55 34,12 34 0,-6-23 134,-6-22-80,2 0 0,-1 0 1,1 0-1,0 0 0,1-1 1,0 0-1,13 14 0,-17-21 32,1 1-1,-1-1 0,0 0 1,1 0-1,-1 0 0,1-1 1,0 1-1,0 0 1,-1-1-1,1 0 0,0 0 1,0 0-1,0 0 0,6 1 1,2-1-34,0 0 1,20-2 0,-8 1 2,46-6 68,-35 2 49,21-2 22,-27 1-123,38 1 1,-62 3 47,0 1 1,-1-1-1,1 1 1,0-1-1,0-1 1,-1 1-1,1 0 1,0-1-1,-1 0 1,4-2 0,-6 4 182,3-11 22,-3 10-267,-1-1 0,1 1 0,-1-1 0,1 1 0,-1-1 0,1 1 0,-1-1 0,0 0 0,0-2 0,-12 3-4636,-3 5 2808,5-5 196,0 0 0,-14-5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36:17.202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131 0 1888,'0'0'5008,"-9"8"-4374,7-4-536,1-1-1,-1 1 0,1-1 0,-1 1 0,1 0 0,0 0 0,1-1 0,-1 1 0,0 5 0,-5 22 559,0-13-208,-7 35-1,5-20-382,-21 52 234,19-58-118,-9 33 0,11-33-355,6-20 188,0 1-1,0-1 1,0 1-1,0 14 1,2-21 92,9 11 54,-6-11-138,-1 0-1,0 1 0,1-1 1,-1 0-1,1 0 0,-1 0 0,1 0 1,-1-1-1,1 1 0,0-1 1,-1 0-1,1 0 0,0 0 1,-1 0-1,1 0 0,0 0 0,-1-1 1,1 1-1,4-2 0,5-1 12,83-4-274,-47 4 215,1 2 105,1 1 0,-1 2-1,55 11 1,-94-11-59,1-1 25,0 0-1,-1 2 1,1-1 0,-1 1-1,21 9 1,-28-8 14,1-1 0,-1 1 1,0-1-1,0 1 0,0 0 0,-1 0 0,1 0 1,-1 0-1,3 9 0,-5-13-35,0 0-1,0 1 1,0-1-1,0 0 1,0 1-1,1-1 1,-2 0-1,1 1 1,0-1 0,0 0-1,0 1 1,0-1-1,0 0 1,0 1-1,0-1 1,0 0-1,0 1 1,-1-1 0,1 0-1,0 0 1,0 1-1,0-1 1,-1 0-1,1 0 1,0 1 0,0-1-1,0 0 1,-1 0-1,1 0 1,0 1-2,-1-1 0,1 0 0,0 0 0,0 0 0,0 0 0,0 0 0,-1 0 0,1 0 0,0 0 0,0 0 0,0 0 0,0 0 0,-1 0 0,1 0 0,0 0 0,0 0 0,0 0 0,0 0 0,0 0 0,-1 0 0,1 0 0,0 0 0,0 0 0,0 0 0,0 0 0,-1 0 0,1-1 0,0 1 0,0 0 0,0 0 0,0 0 0,0 0 0,0 0 0,-1 0 0,1 0 0,0-1 0,0 1 0,0 0 0,0 0 0,0 0 0,0 0 0,0 0 0,0-1 0,0 1 0,0 0 0,0 0 0,0 0 0,0 0 0,0-1 0,0 1 0,0 0 0,0 0 0,0 0 0,0 0 0,0-1 0,0 1 0,0 0 0,0 0 0,0-4-12,-1 0 0,1 1-1,-1-1 1,0 1 0,0-1-1,-3-5 1,3 5-2,-1-1 0,1 1-1,-1 0 1,0-9 0,-6-62 204,-2-40-221,-2-5 67,9 93-31,2 21-29,1 0 0,-1 0-1,-1 0 1,1 0 0,-1 0 0,0 0 0,-1 1 0,1-1 0,-1 1 0,0 0-1,-1-1 1,1 1 0,-1 1 0,-5-7 0,3 8 81,0 1 1,0-1-1,0 1 0,0 0 0,-7-1 1,10 2-71,-42-9 287,1 3 0,-2 1 0,-87 0 0,125 7-395,0-1 0,1 1 0,-1 1 0,0 0 0,1 0 0,-1 0-1,1 1 1,0 0 0,0 0 0,0 0 0,-10 8 0,16-10 71,-1 0 1,1 0-1,0 0 1,0 0-1,0 1 1,0-1-1,0 0 1,1 0-1,-1 1 1,-1 2-1,0-1-26,3 0-117,6 5 96,1-1 0,0 0 0,0-1 0,11 7 0,-11-8 92,0 0 0,-1 0 0,0 1 0,0 0 0,0 1 0,10 12 0,-13-13 1,0 0 1,0 1-1,0 0 1,-1 0-1,0 0 1,0 0-1,0 1 1,-1-1-1,-1 1 1,1-1-1,-1 1 0,0 14 1,-4 102 717,1-111-830,-1 10-52,17-35 103,44-51-121,-46 48 112,0 1 0,1 0 0,1 1 0,0 1 0,0 0 0,19-12 0,-31 23 37,0 0 1,0 0-1,1 0 0,-1 1 0,0-1 0,0 0 1,0 1-1,1-1 0,-1 1 0,0 0 0,1 0 1,-1 0-1,0 0 0,0 0 0,1 1 0,-1-1 1,0 0-1,3 2 0,-4-1 18,1-1-1,-1 1 1,1 0 0,-1 0 0,0 0-1,0 0 1,1 0 0,-1 0-1,0 0 1,0 1 0,0-1 0,0 0-1,0 1 1,-1-1 0,1 1-1,0-1 1,-1 1 0,1-1 0,-1 1-1,1-1 1,-1 1 0,1-1-1,-1 1 1,0 0 0,0-1 0,0 3-1,0 3 66,-1 1-1,0-1 0,0 0 0,-1 0 1,0 0-1,0 0 0,-5 12 0,-3 1 211,-15 22 0,18-31-70,7-11-205,0 0 0,0 1 0,0-1 1,0 0-1,0 0 0,0 0 0,0 1 1,-1-1-1,1 0 0,0 0 0,0 0 0,0 1 1,0-1-1,0 0 0,0 0 0,-1 0 1,1 1-1,0-1 0,0 0 0,0 0 1,0 0-1,-1 0 0,1 0 0,0 0 1,0 1-1,-1-1 0,1 0 0,0 0 1,0 0-1,0 0 0,-1 0 0,1 0 1,0 0-1,0 0 0,-1 0 0,1 0 1,0 0-1,0 0 0,0 0 0,-1 0 1,1 0-1,0 0 0,0 0 0,-1 0 1,1-1-1,0 1 0,0 0 0,0 0 1,-1 0-1,1 0 0,0 0 0,0 0 1,0-1-1,0 1 0,-1 0 0,1 0 1,0 0-1,0-1 0,0 1 0,0 0 1,0 0-1,-1-1 0,1 0-9,0 0 0,-1-1 0,1 1 0,-1 0 0,1-1 0,0 1 0,0 0 0,0-1 0,0 1 0,0-2 0,6-22-112,8-24 1,-7 26 104,7-32 0,-14 52 10,4-17 109,0-32-1,-13 56-308,-4 8 82,-25 26 0,8-6 145,11-14-59,2-2 6,1 0 0,0 1-1,1 1 1,-14 20-1,48-49-188,27-23 195,45-45 0,17-14 42,-45 46-248,-62 45 341,-1 4-56,-1 1 0,0-1 1,0 0-1,0 0 0,0 0 1,0 0-1,0-1 0,-1 1 0,1 0 1,-1 0-1,1-1 0,-3 3 1,2-3-16,-18 19 231,-44 31 0,63-49-256,0-1-1,-1-1 1,1 1 0,0 0-1,-1 0 1,1 0 0,-1-1 0,1 1-1,-1-1 1,0 1 0,1-1 0,-1 0-1,1 1 1,-1-1 0,0 0-1,1 0 1,-1 0 0,-2-1 0,3 1-15,0-1 1,-1 1 0,1-1 0,0 0-1,0 0 1,-1 1 0,1-1 0,0 0 0,0 0-1,0 0 1,0 0 0,0 0 0,0 0-1,1-1 1,-1 1 0,-1-2 0,0-3-29,-1 0 0,1 0-1,1-1 1,-1 1 0,1 0 0,0 0 0,1-1 0,-1-6 0,1 9 54,0-15-511,0 19 479,0 0 0,0-1 0,0 1-1,0 0 1,0 0 0,0 0 0,0 0 0,0 0 0,-1 0 0,1-1 0,0 1 0,0 0-1,0 0 1,0 0 0,0 0 0,0 0 0,0 0 0,0 0 0,0 0 0,0-1-1,0 1 1,0 0 0,-1 0 0,1 0 0,0 0 0,0 0 0,0 0 0,0 0-1,0 0 1,0 0 0,0 0 0,-1 0 0,1 0 0,0 0 0,0 0 0,0 0-1,0 0 1,0 0 0,-1 0 0,-5 8 102,2-2-34,-19 33-43,3 1 0,-18 44 0,30-63-168,6-17 133,0 0 1,0 0-1,0 0 1,1 0-1,-1 1 1,1-1-1,0 1 1,1-1-1,-1 1 1,1-1 0,0 1-1,0 6 1,0-10 12,1 0 1,-1-1 0,0 1 0,1-1-1,-1 1 1,0 0 0,1-1 0,-1 1-1,1-1 1,-1 1 0,0-1 0,1 0-1,0 1 1,-1-1 0,1 1 0,-1-1-1,1 0 1,-1 1 0,1-1 0,0 0-1,-1 0 1,1 0 0,0 1 0,-1-1-1,1 0 1,-1 0 0,1 0 0,0 0-1,-1 0 1,1 0 0,0 0 0,-1 0-1,2-1 1,25-5 138,-20 3-157,78-24 68,-84 27-41,-1 0 0,0 0 0,0 0 0,0 0 0,0 0 0,1 0 0,-1 0 0,0 0 0,0 0 0,0 0 0,1 0 0,-1 0 0,0 0 0,0 0 0,0 0 0,0 0 0,1 0 0,-1 0 0,0 0 0,0 1 0,0-1 0,0 0 0,0 0 0,1 0 0,-1 0 0,0 0 0,0 1 0,0-1 0,0 0 0,0 0 0,0 0 0,0 0 1,0 1-1,0-1 0,0 0 0,1 0 0,-1 0 0,0 0 0,0 1 0,0 11 5,-5 12-166,2-15 126,1-3 39,0 1 1,0 0 0,0 0 0,1 0 0,0 9 0,-4 19 121,5-34 16,-1 0-101,0-1-1,0 1 1,1-1-1,-1 0 1,0 1-1,0-1 1,1 0 0,-1 0-1,0 0 1,0 1-1,0-1 1,1 0-1,-1 0 1,0 0-1,0 0 1,0-1-1,0 1 1,1 0 0,-1 0-1,0 0 1,0-1-1,0 1 1,0-1-1,-24-11-147,16 7 206,6 3-192,-1 1 1,1-1 0,-1 1-1,1 1 1,-1-1 0,0 0 0,0 1-1,-6 0 1,9 0 99,-1 1-1,1-1 1,-1 1 0,1-1-1,0 1 1,-1 0 0,1 0-1,0 0 1,0 0 0,0 0-1,-2 2 1,-4 3-136,3-5 51,1 2-250,2 12 207,1-13 134,0-1 0,0 0 0,0 1 0,0-1 0,-1 1 0,1-1 0,0 0 0,-1 1 0,1-1 0,-1 0 0,1 1 0,-1-1 0,0 0 0,0 0 0,1 1 0,-1-1 0,0 0 0,0 0 0,0 0 0,0 0 0,0 0 0,0 0 0,-2 1 0,-4 3-31,2 3-54,5-8 69,0 1 0,0 0 0,-1-1-1,1 1 1,0 0 0,-1-1 0,1 1 0,0-1-1,-1 1 1,1-1 0,-1 1 0,1-1-1,-1 1 1,1-1 0,-1 1 0,1-1 0,-1 0-1,0 1 1,0-1 0,-7 2 171,-10 3-369,18-5 189,1 0-1,-1 0 1,0 0-1,0 0 1,0 0-1,0 0 1,0 0-1,0 0 1,0 0 0,0 0-1,0 0 1,0 0-1,0 0 1,0 0-1,0 0 1,0 0-1,0 0 1,0 0 0,0 0-1,0 0 1,0 0-1,0 0 1,0 0-1,0 0 1,0 0-1,0 0 1,0 1 0,0-1-1,0 0 1,0 0-1,0 0 1,0 0-1,0 0 1,0 0-1,0 0 1,0 0 0,0 0-1,0 0 1,0 0-1,0 0 1,0 0-1,0 0 1,0 0-1,0 0 1,0 0 0,0 0-1,0 0 1,0 0-1,0 0 1,0 0-1,0 0 1,0 0-1,0 1 1,0-1-1,13 0-342,14 1 338,0-2-1,0-1 0,49-10 1,-27 0 18,-29 9 86,-1-2 0,1 0 0,33-15 0,-36 16 274,-16 4-427,4-5 512,-31 7-466,1 1 0,1 1 0,-1 1 0,-31 11 0,-35 6 190,75-19-137,9-2-55,0 0 0,0 1 0,0-1 0,1 1 0,-1 1 0,1-1 0,-8 5 0,8-4-45,-1 0 1,0 0-1,0-1 0,0 0 0,0 0 1,0-1-1,-1 1 0,1-2 1,-10 1-1,32-7-3209,-10 3 2757,0 1 0,0-1 0,-1 0 0,9-6 0,34-38-5008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0:57.7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255 77 2400,'2'-4'292,"0"0"1,1 0-1,-1 1 1,1-1-1,0 1 1,-1 0-1,1-1 1,1 1-1,-1 0 1,0 1-1,1-1 1,7-4-1,-11 7-261,0 0-1,1 0 0,-1-1 0,0 1 0,0 0 0,0 0 0,1 0 1,-1 0-1,0 0 0,0-1 0,1 1 0,-1 0 0,0 0 0,0 0 1,1 0-1,-1 0 0,0 0 0,1 0 0,-1 0 0,0 0 0,0 0 1,1 0-1,-1 0 0,0 0 0,0 0 0,1 0 0,-1 0 0,0 0 1,1 0-1,-1 1 0,0-1 0,0 0 0,1 0 0,-1 0 0,0 0 1,0 0-1,1 1 0,-4 10 479,0 1-446,0 4 164,-11 26 0,6-16-73,3-10-61,-1-1-1,0-1 1,-1 1 0,0-1 0,-1 0 0,-18 22-1,22-30-1,-2 0 0,1 0 1,-1-1-1,1 0 0,-2 0 0,1 0 0,0-1 0,-1 0 0,0 0 0,0-1 0,0 0 0,0 0 0,0-1 0,-1 1 0,-13 1 0,19-4-70,-1 0 1,0 1-1,1-1 0,-1-1 0,0 1 0,1 0 0,-1-1 0,0 1 0,1-1 0,-1 0 1,1 0-1,-1 0 0,1 0 0,-1 0 0,1 0 0,0-1 0,-3-1 0,2 0 3,0 0-1,0-1 0,0 1 0,0-1 1,1 1-1,0-1 0,-1 0 0,1 0 0,-2-7 1,-1-6-16,0 0 0,2-1 0,0 0 1,-1-19-1,4 34-16,-1-7 23,1 0 0,0 0 0,1 0 0,-1 0 0,2 0 0,0 0 0,0 0 0,6-15 0,-7 22-23,0 0 0,1-1 1,0 1-1,0 0 1,0 0-1,0-1 1,0 2-1,0-1 0,1 0 1,0 0-1,-1 1 1,1-1-1,0 1 1,0 0-1,0 0 1,0 0-1,1 0 0,-1 1 1,1-1-1,-1 1 1,1 0-1,-1 0 1,1 0-1,-1 1 0,1-1 1,7 1-1,-6 0 46,-1 1 0,1 0 0,0 0-1,0 0 1,0 1 0,-1-1 0,1 1 0,-1 0-1,1 1 1,7 4 0,-3 0 63,0-1 1,-1 1-1,0 1 1,7 8-1,-3-1 41,-1 0-1,-1 1 1,0 0 0,-1 1-1,-1 0 1,7 20-1,0 9 241,11 56 0,-22-83-123,-1 0 0,0 0 1,-2 0-1,0 1 1,-4 36-1,1-43-144,-1 1 0,0-2-1,0 1 1,-2 0 0,1-1 0,-2 1-1,1-1 1,-2-1 0,-10 17-1,-112 132 873,106-133-655,-18 17-3048,39-42 1942,-1 0 0,1 1-1,0-1 1,0 1 0,-1-1 0,2 1-1,-1 0 1,0 0 0,0 0-1,-1 5 1,2 6-1679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0:59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7 3488,'-14'-6'4544,"14"46"-896,0-50-2534,1 3-3071,3-1 464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1:02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320 8 2912,'10'-8'8165,"-10"14"-8074,-1 5 111,0 1 1,-3 11 0,0-2 74,-20 174 934,8-89-506,4-36-360,11-64-321,-1 8 154,0 1-1,-1-1 0,0 0 0,-1 0 0,-1 0 0,-7 16 0,10-28-38,1 0 279,3 5-4,-2-6-302,-8 2-6,-3-3 150,-7 1-258,-1 0 0,1 2 0,0 0-1,0 1 1,1 1 0,-19 7-1,18-6-554,-35 7 0,143-5 658,180-13 731,-177 5-793,-37 0 658,-56 0-698,1 0 0,0 0 0,-1 0 0,1 0 0,0 0 0,0 0 0,-1 0 0,1 0-1,0-1 1,-1 1 0,1 0 0,0-1 0,-1 1 0,1 0 0,-1-1 0,1 1 0,-1-1 0,1 1 0,0-1 0,-1 1-1,1-2 1,2-10-3217,-3 8 1634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1:02.6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56 2816,'-12'-6'660,"5"2"-190,0 0-1,0 1 1,-9-2 0,10 3 441,1 0 0,-1-1 0,1 1 0,0-1 0,-7-4 903,20 8-1576,206 8 2338,-172-6-2272,0-2 0,77-8 0,-115 6-177,0 1-1,0-1 1,-1 0-1,1-1 0,0 1 1,-1-1-1,7-3 1,-2 1-877,3 0-3931,-10 4 4442,-1 0-1,1 0 1,0 0 0,-1 0 0,1 0 0,-1 0 0,1 1 0,0-1 0,0 1 0,4 4-1713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5:03.9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0 2080,'-4'1'6899,"0"7"-5246,0 14-1539,7 70 985,-3-73-1024,5 103 458,-4-69-415,-1-25 1321,0-49-1497,0 7 44,2 0 1,-1 1 0,2-1 0,0 1-1,6-18 1,29-62-99,-37 92 112,4-11-70,1 1 1,1-1 0,0 1-1,1 0 1,0 1 0,16-17-1,-20 24 16,1-1 1,0 1-1,-1 0 0,1 0 0,0 1 1,0-1-1,1 1 0,-1 0 0,0 0 1,1 1-1,10-2 0,-15 3 48,0 0 1,-1 0-1,1 1 0,0-1 1,-1 0-1,1 0 0,-1 1 1,1-1-1,-1 1 1,1-1-1,-1 0 0,1 1 1,-1-1-1,1 1 0,-1-1 1,0 1-1,1 0 0,-1-1 1,0 1-1,1-1 1,-1 1-1,0 0 0,1 0 1,4 19 244,-3-15-135,3 23 165,-1-1 1,-1 1-1,-2 47 0,19-97 115,7-13-543,35-39 15,-54 66 67,-1 1 0,2 0 0,-1 0 0,1 1 0,0 0 0,18-8 0,-26 13 63,1 0 0,-1 0 0,1 1 0,-1-1 0,1 1 0,0 0 0,-1-1 0,1 1 0,0 0 0,-1 0 0,1 0 0,0 0 0,0 0 0,-1 0 0,3 1 0,-2 0 67,-1-1 0,0 1-1,0 0 1,0-1 0,0 1-1,0 0 1,0 0 0,0 0 0,0 0-1,0 0 1,0 0 0,0 0-1,-1 0 1,1 0 0,1 2-1,0 4 218,0-1 0,0 1 1,0 0-1,-1 0 0,1 13 0,-2-15-308,18 191 929,-17-189-1028,2 10 398,5-6-3137,0-3 1111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1:08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163 684 2976,'0'-2'279,"-1"0"78,1 0 0,-1 0 0,0 0-1,0 1 1,0-1 0,0 0 0,0 0-1,0 1 1,0-1 0,0 1 0,0-1-1,-2-1 1,0 2-228,0 0 0,0 1 0,1-1 0,-1 1 0,0 0 0,0-1 0,0 1 0,1 0 1,-1 1-1,0-1 0,0 0 0,0 1 0,1-1 0,-1 1 0,-4 2 0,-3 2 21,0 0 0,-16 11 0,12-7 140,10-6-285,0 1 0,0-1-1,1 1 1,-1-1 0,1 1-1,0 0 1,0 1 0,-4 8-1,3-8 18,4-4 7,0 0 0,0 0 0,-1 0-1,1 0 1,0 1 0,0-1 0,0 0 0,0 0-1,0 0 1,1 0 0,-1 0 0,0 0-1,0 0 1,1 0 0,-1 0 0,1 0 0,-1 0-1,1 0 1,-1 0 0,1 0 0,-1 0-1,1-1 1,0 1 0,1 1 0,25 26 479,-17-19-242,-4-3-151,0-1 0,0 0 0,0 0 0,0 0 0,1 0 0,0-1 0,0-1 0,0 1 0,0-1 0,1 0 0,-1 0 0,1-1 0,0 0 0,0-1 0,0 0 0,-1 0 0,1 0 0,0-1 0,0 0 1,8-2-1,-5 0 48,-1 0 0,0-1 0,0 0 0,-1-1 0,1 0 1,-1 0-1,17-11 0,-23 13-120,1-1-1,-1 1 1,1-1 0,-1 0-1,0 0 1,0 0 0,0 0 0,-1-1-1,1 1 1,-1-1 0,0 0 0,0 0-1,0 0 1,0 0 0,-1 0 0,1 0-1,-1 0 1,0 0 0,0-1-1,0-6 1,-1 7-48,-1 1-1,1-1 1,0 1 0,-1 0-1,0-1 1,0 1 0,0 0-1,0-1 1,0 1 0,-1 0-1,1 0 1,-1 0 0,0 0-1,-4-5 1,2 4-41,0 1 1,0-1-1,0 1 0,-1-1 1,1 1-1,-1 1 0,1-1 1,-11-3-1,7 3-34,-1 0-1,0 1 1,0 0-1,0 0 1,0 1-1,-1 0 1,1 1 0,0 0-1,0 0 1,-15 3-1,16-1 4,0 1 0,0-1 0,0 1 0,1 1 0,-13 6 0,17-8 14,-1 1 0,1-1 0,-1 1-1,1 0 1,0 0 0,0 0-1,0 0 1,0 1 0,1-1-1,-1 1 1,-3 7 0,4-7 27,2-4 41,0 0 0,0 0 0,0 0 0,0 0 0,0 0 0,0 0 0,1 0 0,-1 0 0,0 0 0,0 0 0,0 0 0,0 0 0,0 0 0,0 0 0,0 0 0,0 0 0,0 0 0,0 1 0,0-1 0,0 0 0,1 0 0,-1 0 0,0 0 0,0 0 0,0 0 0,0 0 0,0 0 0,0 0 0,0 0 0,0 0 0,0 0 0,0 0-1,0 0 1,0 0 0,0 1 0,0-1 0,0 0 0,0 0 0,0 0 0,0 0 0,0 0 0,0 0 0,0 0 0,0 0 0,0 0 0,0 0 0,0 0 0,0 0 0,0 1 0,0-1 0,0 0 0,0 0 0,0 0 0,0 0 0,0 0 0,0 0 0,0 0 0,0 0 0,0 0 0,0 0 0,0 0 0,0 0 0,-1 0 0,1 1 0,0 7 1072,32-21-847,-28 9-230,1 0 0,0 0 0,0 1 0,6-4 0,16-12 165,-12 1-266,73-55-118,-73 61 149,-8 6 30,0 1 0,-1-1 0,6-7 1,-9 10 39,1 0 0,-1 0 0,1 0 0,0 0 0,0 1 0,5-3 0,1-1 0,15-9-502,-2 4 780,-17 8-328,2 0 35,0-1 0,0 1 0,0 0-1,0 1 1,10-2 0,-15 3-10,-1 1 1,1 0-1,0 0 0,-1 0 0,1 0 1,-1 1-1,1-1 0,0 1 0,-1 0 1,1-1-1,-1 1 0,0 0 1,1 1-1,-1-1 0,0 0 0,0 1 1,1-1-1,-1 1 0,0-1 0,-1 1 1,1 0-1,2 3 0,2 2 7,-1 0-1,0 0 1,0 1-1,-1 0 1,0 0 0,-1 0-1,0 0 1,4 13-1,-4-5 138,0 1 0,-2-1 0,1 27 0,-2-29-140,0-2 81,1 1-1,-2-1 0,0 1 0,0-1 1,-1 0-1,-8 24 0,0-8 1107,10-25-13,6-19-576,-4 10-573,1 1 0,0-1 0,1 0 1,-1 1-1,1 0 0,5-6 0,30-29-76,-34 35 51,17-17-143,0 2 0,2 0-1,0 2 1,36-22 0,-52 36 126,0-1-95,1 1 0,-1 0 0,1 0-1,17-4 1,-24 7 102,0 1 0,-1 0 0,1-1 0,0 1-1,0 0 1,0 0 0,-1 0 0,1 0 0,0 1 0,0-1-1,0 0 1,-1 1 0,1-1 0,0 1 0,0 0-1,-1 0 1,1-1 0,-1 1 0,1 0 0,-1 0 0,1 1-1,-1-1 1,1 0 0,-1 0 0,0 1 0,0-1-1,0 1 1,0-1 0,0 1 0,0-1 0,1 3 0,2 7 28,0 0 1,-1 0 0,-1 1-1,0-1 1,-1 1 0,1 22 0,-6-6-9,3-23 32,0 0-1,1-1 1,-1 1-1,1 0 1,0-1-1,1 10 1,-1-13 48,1 1 0,-1-1 1,0 1-1,1-1 0,-1 0 1,1 1-1,0-1 0,-1 0 1,1 0-1,1 2 0,-1-2-34,0-1 0,0 1 0,0-1 0,0 1 0,0-1 0,0 0 0,0 1 0,0-1 0,0 0 0,0 0 0,0 0 0,0 1 0,0-1 0,0 0 0,1-1 0,6 1 41,0 0-1,0-1 0,0 0 0,0 0 1,0-1-1,0 0 0,-1-1 0,1 0 1,-1 0-1,13-7 0,-10 3-40,0 0 0,-1-1 0,1 0 0,-2 0 0,1-1 0,9-12-1,-7 7-35,-3 3 20,1 1-1,-2-1 0,1 0 1,9-22-1,-13 24-267,0 0-1,0 0 0,1 1 1,11-16-1,-13 24-154,-2 5 137,-1 9 15,0-13 231,0 43-62,-1-4 52,2 0 0,8 60 0,-8-97 53,0 1 0,1-1 0,-1 0 0,1 1 0,-1-1 0,1 0 0,3 4 0,-4-6 5,-1 0 1,1 1 0,0-1 0,1 0 0,-1 0 0,0 0-1,0 0 1,0 0 0,1 0 0,-1 0 0,0 0-1,1 0 1,-1 0 0,1-1 0,-1 1 0,1-1 0,-1 1-1,3 0 1,28-8 783,-18 3-689,1-1 0,-1 0 0,0-1 0,0-1 1,0 0-1,21-16 0,2 0-1,7-3-84,42-32-1,-69 45-50,-1-1 0,0 0 0,-1-2 0,-1 1 0,15-23 0,-18 23-258,1 1 0,16-17 0,-28 31 262,0 0-1,0 0 0,0 0 1,0-1-1,0 1 0,0 0 1,0 0-1,1 0 0,-1 0 1,0 0-1,0 0 1,0-1-1,0 1 0,0 0 1,1 0-1,-1 0 0,0 0 1,0 0-1,0 0 1,0 0-1,1 0 0,-1 0 1,0 0-1,0 0 0,0 0 1,0 0-1,1 0 1,-1 0-1,0 0 0,0 0 1,0 0-1,0 0 0,1 0 1,-1 0-1,0 0 1,0 0-1,0 0 0,0 0 1,1 0-1,-1 0 0,0 1 1,0-1-1,0 0 0,0 0 1,0 0-1,0 0 1,1 0-1,-1 0 0,0 1 1,0-1-1,0 0 0,0 0 1,0 0-1,0 0 1,0 1-1,0-1 0,0 0 1,0 0-1,0 0 0,0 0 1,0 1-1,0-1 1,0 0-1,2 16-327,-2-9 369,1 2-51,0-1-1,0 1 0,-1-1 1,0 1-1,-1-1 0,0 1 0,0-1 1,-5 15-1,-1 11-13,5-25 56,0 0 0,0 0-1,-7 17 1,-1-7-3,-3 10 319,9-24 350,13-9-69,11-2-416,-11 2-399,2 1 1,18-3-1,-22 5 90,0 0 1,0 1-1,0 0 0,11 1 1,-16-1 74,1 1 1,-1-1 0,1 1-1,-1 0 1,0 0-1,0 0 1,1 0-1,-1 0 1,0 1 0,0-1-1,0 1 1,0-1-1,0 1 1,-1-1 0,1 1-1,2 4 1,0-1 21,-1 1 1,0 0-1,0 0 1,0 0-1,-1 0 1,0 0-1,0 0 1,0 1-1,-1-1 1,0 8-1,0 7-20,-3 38 1,1-41 40,-10 74 148,9-75-114,0 1 0,-1-1 1,-1 0-1,-1-1 0,-8 21 0,8-26 71,0 0 1,0-1-1,-1 0 1,-1 0-1,0 0 0,0-1 1,-1 0-1,-12 12 0,16-18-74,-1 0-1,1-1 1,-1 1-1,0-1 1,0 1-1,0-1 1,0-1-1,0 1 0,0-1 1,0 0-1,-1 0 1,1 0-1,-10-1 1,-6-1 89,0 0 0,-22-5 0,43 6-131,-7-1 20,1-1 0,0 0-1,0 0 1,-1 0 0,2-1-1,-1 0 1,-7-4 0,12 6-24,1 1-1,-1-1 1,1 1 0,-1-1 0,1 1 0,-1-1 0,1 1 0,-1-1-1,1 0 1,-1 1 0,1-1 0,0 0 0,-1 1 0,1-1-1,0 0 1,-1 0 0,1 1 0,0-1 0,0 0 0,0 0 0,0 1-1,0-1 1,0 0 0,0 0 0,0 1 0,0-1 0,0 0-1,0 0 1,1 1 0,-1-1 0,0 0 0,1 0 0,-1 1 0,0-1-1,1 0 1,-1 1 0,1-1 0,-1 0 0,1 0 0,4-5-47,0 0 0,0 0 1,8-7-1,-1 0-89,13-13 45,43-36 0,-38 36 102,31-35 1,47-49 178,-62 62-107,57-48-80,-62 61-120,79-54 0,-105 80-9,1 0 1,1 0-1,-1 2 0,1 0 1,1 1-1,-1 0 1,1 2-1,19-3 0,-25 7 68,-1 0 0,1 1-1,-1 0 1,22 6-1,-23-5 65,-2 0-27,0 1 0,0 0 0,0 1-1,-1 0 1,1 0 0,-1 0-1,9 9 1,0-3 138,-15-9-130,-2 7 1414,-20-12-989,18 3-448,0 1-1,0-1 1,0 0-1,0 1 0,0-1 1,0 1-1,0 0 1,-5 1-1,-17 3-93,18-3 20,0 0-1,-1 0 1,-8 4-1,-9 6-72,1 0 0,-29 19 0,40-21 143,-1 0 0,2 1 0,-1 1 0,1 0 0,-10 13 0,21-23 38,0 1 0,0-1 0,0 0-1,0 0 1,0 1 0,0-1-1,1 0 1,-1 1 0,1-1 0,-1 1-1,1-1 1,-1 1 0,1-1-1,0 1 1,0-1 0,0 1 0,0-1-1,0 1 1,0-1 0,0 4-1,1-3 27,0 0 0,0 0 0,0-1 0,0 1-1,0 0 1,0 0 0,1-1 0,-1 1 0,0 0 0,1-1-1,-1 1 1,1-1 0,2 2 0,0 0 66,0-1 1,0 0 0,0 1 0,1-2-1,-1 1 1,0 0 0,1-1-1,-1 0 1,1 0 0,-1 0-1,1-1 1,0 1 0,4-1-1,0-2 19,-1 0 0,0 0 0,0 0-1,0-1 1,0-1 0,0 1-1,0-1 1,-1 0 0,0-1-1,0 0 1,0 0 0,8-8-1,-7 6-97,-1-1-1,-1 0 0,1 0 0,-1-1 0,0 1 0,-1-1 0,0 0 0,0-1 1,5-17-1,-5 17-1055,-3 17 357,-3 24 155,1-24 555,0-2-25,-1-1 0,1 0 0,0 1 0,1-1 0,-1 0 0,1 0 1,0 1-1,0-1 0,0 0 0,1 0 0,-1 0 0,1 0 0,0 0 0,0-1 0,0 1 0,1 0 1,-1-1-1,5 4 0,-4-3 65,0-1-1,0 0 1,1 1 0,-1-2 0,1 1 0,0 0 0,8 3-1,-10-5-22,1 0-1,0 0 1,-1-1-1,1 1 1,0-1-1,0 1 1,-1-1-1,1 0 1,0 0-1,0-1 1,0 1-1,-1 0 0,1-1 1,4-1-1,22-8 137,-1-1-1,0-1 1,0-2-1,-1-1 1,-1-1-1,27-21 0,-31 18-102,0-1 0,-1 0 0,-1-2 0,-1 0-1,25-40 1,-11 8 23,39-87 1,28-70-445,-95 198 295,0 0 1,-1-1-1,0 1 1,3-28-1,-5 34-55,-2 7 83,0 0 0,0-1 0,0 1 0,1-1 0,-1 1 0,0-1-1,0 1 1,0-1 0,0 1 0,0-1 0,0 1 0,0-1 0,0 1 0,0 0 0,0-1 0,0 1 0,0-1-1,0 1 1,0-1 0,-1 1 0,1-1 0,0 1 0,0 0 0,0-1 0,-1 1 0,1-1 0,0 1 0,-1 0-1,1-1 1,0 1 0,-1 0 0,1-1 0,0 1 0,-1 0 0,1 0 0,-1-1 0,0 1-12,0 0-1,1 1 1,-1-1 0,0 0 0,1 0 0,-1 1 0,0-1 0,1 1-1,-1-1 1,1 0 0,-1 1 0,1-1 0,-1 1 0,1-1 0,-1 1-1,1 0 1,-1-1 0,1 1 0,0-1 0,-1 1 0,1 0-1,0-1 1,-1 2 0,-42 122-593,32-89 585,6-15 33,0 1-1,2 0 0,1-1 0,-1 33 0,2-11 80,0 101 83,2-65-63,0-59-96,6 34 0,-1-12-3,-5-34 89,1 0 0,0 0 0,0 0 0,0 0 1,1-1-1,7 13 0,-9-18-40,-1-1 0,1 1 0,0-1 1,-1 1-1,1-1 0,0 0 0,0 1 1,-1-1-1,1 0 0,0 1 0,0-1 1,0 0-1,-1 0 0,1 0 0,0 0 0,0 0 1,0 0-1,0 0 0,0 0 0,-1 0 1,1 0-1,0 0 0,0-1 0,0 1 0,-1 0 1,2-1-1,20-9 392,-16 6-330,-1 0 0,0 0-1,-1-1 1,1 0-1,-1 0 1,0 0-1,6-9 1,21-43-203,-28 52 89,7-17 22,-8 15-46,1 0 0,1 0-1,-1 1 1,6-8-1,9-6-724,-18 20 756,0 0-1,0 0 0,0 0 0,1 0 1,-1 0-1,0 0 0,0 0 0,0 0 1,1 0-1,-1 0 0,0 0 0,0 0 0,0 0 1,1 0-1,-1 0 0,0 0 0,0 1 1,0-1-1,1 0 0,-1 0 0,0 0 1,0 0-1,0 0 0,0 1 0,0-1 0,1 0 1,-1 0-1,0 0 0,0 1 0,0-1 1,0 0-1,0 0 0,0 0 0,0 1 1,0-1-1,0 0 0,0 0 0,0 0 1,0 1-1,0-1 0,0 0 0,0 0 0,0 1 1,0-1-1,0 0 0,0 0 0,0 1 1,0 11-75,0-12 77,5 110-225,-4-106 261,-1 1-1,1-1 0,0 0 0,0 0 0,0 0 0,1 0 0,0 0 0,-1 0 0,1 0 0,1 0 1,-1-1-1,0 1 0,1-1 0,0 0 0,0 1 0,4 2 0,-6-6 8,0 1 0,0-1 0,0 0 0,0 1 0,0-1 0,0 0 0,0 0 0,0 0 0,0 0 0,1 0 0,-1 0 0,0 0 0,0-1 0,0 1 0,0 0 0,0-1 0,0 1 0,1-1 0,5-1 151,20-6 2,-1-1 0,0-1 1,44-25-1,-1 1-286,-42 17 214,-24 15-201,0-1-1,0 1 1,0 0-1,1 0 1,-1 0 0,1 0-1,-1 1 1,1 0-1,-1-1 1,7 0-1,-10 16-648,0 4 588,-1-8 152,1 1-1,1-1 1,0 1-1,2 10 0,-2-18 7,0 1-1,0 0 0,1-1 0,-1 1 0,1-1 0,0 0 1,0 0-1,0 0 0,1 0 0,-1 0 0,1 0 0,-1 0 1,1-1-1,0 1 0,4 1 0,-4-1 62,0-1 0,1 0-1,-1-1 1,1 1 0,-1-1 0,1 1-1,0-1 1,0 0 0,0-1-1,0 1 1,-1-1 0,1 1 0,0-1-1,0 0 1,0-1 0,0 1 0,7-2-1,-9 1-36,1 0-1,-1 0 1,0 0-1,0 0 1,0 0-1,0 0 1,0 0-1,0-1 1,0 1-1,0-1 0,0 0 1,0 1-1,-1-1 1,1 0-1,-1 0 1,0 0-1,1 0 1,-1 0-1,0 0 1,0-1-1,0 1 1,0 0-1,-1 0 1,1-1-1,-1 1 1,1-1-1,-1 1 0,0 0 1,0-4-1,0 5-32,0-6-4,0-1 0,0 1 0,-1-1-1,-2-10 1,2 16-23,0-1 0,0 1 0,0 0 0,0 0 0,0 0 0,0 0-1,-1 0 1,1 0 0,-1 0 0,1 0 0,-1 1 0,0-1 0,1 0 0,-1 1-1,0 0 1,0-1 0,-4-1 0,-29-12-513,33 14 509,-1 1-1,0-1 1,0 0-1,1 1 1,-1 0-1,0-1 0,0 1 1,0 0-1,1 1 1,-6 0-1,6-1 73,-1 1-1,1-1 1,-1 0-1,1 0 1,-1 0-1,0 0 1,1 0-1,-4-1 1,26-10 262,1 3-260,11-6-56,-9 0-154,-3 2 51,40-20 1,-53 29 94,-1 1 0,1 0 0,0 0 0,0 0 0,1 1 1,-1 0-1,0 0 0,0 1 0,0 0 0,12 1 0,-15 0 5,0 0 0,0 1-1,-1-1 1,1 1 0,-1 0-1,1-1 1,-1 1 0,0 1-1,0-1 1,0 0 0,0 1-1,0 0 1,0 0-1,-1-1 1,1 2 0,-1-1-1,0 0 1,0 0 0,0 1-1,0-1 1,-1 1 0,0-1-1,1 1 1,-1 0 0,0 0-1,-1-1 1,1 1 0,-1 0-1,1 0 1,-1 0-1,-1 0 1,1 5 0,-1-4 17,0 0 1,0 1 0,1-1-1,0 0 1,1 11 0,0-11-57,2 6 991,7-14 0,-4 0-1061,20-11 290,36-25 1,-3 1-239,-34 23-14,47-25-73,-61 34 103,0 1-1,1 0 0,0 1 1,14-3-1,-24 7 41,-1 0 0,1 0 0,-1 0 0,0 0 0,1 0 0,-1 0 0,1 0 0,-1 0 0,1 1 0,-1-1 0,0 0 0,1 1 0,-1-1 0,0 1 0,1 0 0,-1-1 0,0 1 0,0 0 0,1 0 0,-1 0 0,0 0 0,0 0 0,0 0 0,0 0 0,0 0 0,-1 0 0,1 0 0,0 1 0,0-1 0,-1 0 0,1 0 0,-1 1 0,1 1 0,1 4-18,0-1-1,-1 0 0,0 1 0,0 0 1,0 11-1,-1-4 104,0 0 1,1 0-1,0 0 0,2 0 1,-1 0-1,2 0 0,9 23 1,-9-30 46,0 0 0,1 0 1,0-1-1,0 0 1,11 10-1,-15-15-110,0 0-48,0 0 1,0 0-1,0 0 1,0 0-1,1 0 1,-1 0 0,1 0-1,-1 0 1,0-1-1,1 1 1,-1-1-1,1 1 1,0-1-1,-1 1 1,1-1 0,-1 0-1,1 0 1,-1 0-1,1 0 1,0 0-1,-1 0 1,1 0 0,1-1-1,0 0-577,-1 0 0,1 0-1,-1 0 1,1 0 0,-1-1-1,0 1 1,1-1 0,-1 0 0,0 1-1,0-1 1,0 0 0,2-3 0,3-1-1557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1:09.0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41 6400,'-18'0'2880,"23"0"-2496,-2 0 640,7 0-640,3-4-160,9-1-128,1-3-32,4 5-32,-1-6 192,2 6-128,-11-5-1728,1 8 896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1:09.3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0 103 6816,'5'-12'3072,"35"4"-2656,-18 0 1088,1 8-896,13-12 128,4 4-448,5-7-128,5 3-96,0-4 160,-2 4-128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1:09.7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57 7392,'-45'-40'3360,"40"37"-2944,5-5-288,8 3-160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1:11.2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147 500 2912,'1'0'149,"0"-1"-1,-1 0 1,1 0 0,-1 1 0,1-1 0,0 0-1,-1 0 1,1 0 0,-1 0 0,0 0-1,1 0 1,-1 0 0,0 0 0,0 0 0,1 0-1,-1 0 1,0 0 0,0 0 0,0 0-1,0 0 1,0 0 0,-1 0 0,1 0-1,0 0 1,0 0 0,-1 0 0,1 0 0,0 0-1,-1 0 1,1 0 0,-1 0 0,1 1-1,-1-1 1,0 0 0,1 0 0,-1 0 0,0 1-1,0-1 1,1 0 0,-1 1 0,0-1-1,0 1 1,0-1 0,0 1 0,0-1-1,0 1 1,-1-1 0,-1 0-93,-1 0-1,0-1 1,0 1 0,0 1-1,0-1 1,0 1 0,0-1-1,0 1 1,0 0 0,0 1-1,0-1 1,0 1 0,0-1-1,0 1 1,0 1 0,0-1-1,0 0 1,1 1 0,-1 0-1,0 0 1,1 0 0,0 0-1,-1 0 1,1 1 0,0 0-1,0-1 1,0 1 0,1 0-1,-5 6 1,4-5-39,1-1 0,-1 1 0,1 0 0,0 0 1,0 0-1,0 0 0,0 0 0,1 0 0,0 0 0,0 1 0,0-1 0,0 0 1,1 1-1,-1-1 0,1 1 0,0-1 0,1 1 0,-1-1 0,1 0 0,0 1 0,0-1 1,0 0-1,1 0 0,-1 1 0,1-1 0,0 0 0,3 4 0,-4-5 36,1-1-1,-1 0 0,1 0 0,-1 0 0,1-1 1,0 1-1,0 0 0,0-1 0,-1 1 1,2-1-1,-1 1 0,0-1 0,0 0 0,0 0 1,1 0-1,-1 0 0,0 0 0,1-1 1,-1 1-1,1-1 0,-1 1 0,0-1 1,1 0-1,-1 0 0,1 0 0,-1 0 0,1-1 1,2 0-1,2 0 125,-1 0 16,0 0 1,0 0-1,0 0 0,0-1 0,0 0 1,5-3-1,-9 4-165,-1 0 0,0 0 0,0 1 1,0-1-1,0 0 0,1 0 0,-1-1 0,0 1 0,-1 0 1,1 0-1,0 0 0,0-1 0,0 1 0,-1 0 1,1-1-1,-1 1 0,1 0 0,-1-1 0,0 1 1,1-1-1,-1 1 0,0-1 0,0 1 0,0-1 1,0 1-1,0-1 0,0 1 0,-1-1 0,1 1 0,0-1 1,-1-1-1,-2-5-37,0 0 1,0-1-1,-1 2 0,0-1 1,0 0-1,-8-9 0,-37-41-450,24 29 147,25 29 285,0 0-1,-1 0 1,1 0-1,0-1 1,0 1 0,0 0-1,-1 0 1,1-1 0,0 1-1,0 0 1,0-1 0,0 1-1,0 0 1,0 0 0,0-1-1,0 1 1,0 0-1,0-1 1,-1 1 0,2 0-1,-1-1 1,0 1 0,0 0-1,0 0 1,0-1 0,0 1-1,0 0 1,0-1-1,0 1 1,0 0 0,0 0-1,1-1 1,-1 1 0,0 0-1,0 0 1,0-1 0,0 1-1,1 0 1,-1 0 0,0 0-1,0-1 1,1 1-1,-1 0 1,0 0 0,0 0-1,1 0 1,-1 0 0,0-1-1,1 1 1,22-6-151,-7 1 225,-11 3-33,10-3 128,0-1 0,-1 0 0,27-17 0,-3-3 186,-2-2 0,0-1 0,55-60 0,20-39 210,-93 103-342,-16 21-219,0 0 0,1 0 0,-1 1 0,1-1 0,0 1 0,0-1 0,0 1 0,0 0 0,1 0 0,-1 1 0,7-5 0,-10 7 16,0 0-1,1 0 0,-1 0 1,0 0-1,0 0 0,0 0 1,1 0-1,-1 0 1,0-1-1,0 1 0,1 0 1,-1 0-1,0 0 0,0 0 1,0 0-1,1 1 1,-1-1-1,0 0 0,0 0 1,1 0-1,-1 0 0,0 0 1,0 0-1,0 0 1,1 0-1,-1 0 0,0 1 1,0-1-1,0 0 0,0 0 1,1 0-1,-1 0 0,0 1 1,0-1-1,0 0 1,0 0-1,0 0 0,0 1 1,1-1-1,-1 0 0,0 0 1,0 0-1,0 1 1,0-1-1,0 0 0,0 0 1,0 1-1,0-1 0,0 0 1,0 0-1,0 0 1,0 1-1,0-1 0,-3 19-379,2-12 344,-21 170 30,4-20-28,-111 430 489,112-530-176,-2 0 0,-34 68 0,50-119-145,0-1-1,0 1 1,-1-1 0,0 1-1,0-1 1,0-1 0,-7 8-1,10-11-84,0 0-1,-1 0 1,1-1-1,0 1 1,0 0-1,0 0 1,-1-1-1,1 1 0,0-1 1,-1 1-1,1-1 1,-1 0-1,1 1 1,0-1-1,-1 0 1,1 0-1,-1 0 0,1 0 1,-1 0-1,1 0 1,0 0-1,-1-1 1,1 1-1,-1 0 1,1-1-1,0 1 0,-1-1 1,1 0-1,0 1 1,-2-2-1,0-1 27,-1 1-1,1-1 1,0 0 0,0-1-1,0 1 1,0 0-1,0-1 1,-2-4 0,0-2-55,0 0 0,1 0 1,0-1-1,0 1 0,1-1 0,0 0 1,1 0-1,0-1 0,1 1 0,1-22 1,0 21-97,1 0 0,1-1 0,0 1 0,0 0 0,1 0 1,1 1-1,0-1 0,0 1 0,13-22 0,-10 24 56,0-1-1,1 1 0,0 1 1,0-1-1,1 1 1,0 1-1,0 0 1,1 0-1,0 1 1,0 0-1,1 1 0,0 0 1,12-4-1,-1 2 148,0 1-1,1 0 1,-1 2-1,1 1 0,43-1 1,-21 9-26,-36-3-198,0-1-1,0 0 0,0-1 1,1 0-1,10-1 0,-18 1-138,-1-1-1,1 1 0,-1-1 1,1 0-1,-1 1 0,1-1 1,-1 0-1,0 0 0,2-1 1,4-3-2821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1:12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378 9 4576,'8'-7'5397,"-10"7"-5125,0-1 1,0 1-1,0 0 1,0 0-1,0 0 1,0 0-1,0 0 0,0 0 1,-2 1-1,0 0 39,-7 0-87,0 1 1,0 1 0,0 0-1,-20 8 1,-38 24 155,50-24-235,-10 4 152,1 2 0,-26 20 0,45-30-258,1 0 0,0 0-1,1 0 1,0 1 0,0 0-1,1 0 1,0 1 0,0-1-1,1 2 1,-7 14 0,11-23 9,1 1 0,-1-1 0,0 1 1,1 0-1,0-1 0,-1 1 0,1 0 0,0 0 0,0-1 1,0 1-1,0 0 0,0-1 0,0 1 0,1 0 0,-1-1 1,0 1-1,2 2 0,-2-3-10,1 0 0,0 0 0,0-1 0,0 1 1,0 0-1,-1-1 0,1 1 0,0-1 0,0 1 0,0-1 0,0 0 1,0 1-1,0-1 0,0 0 0,0 0 0,1 1 0,-1-1 1,0 0-1,0 0 0,0 0 0,0 0 0,0 0 0,0-1 0,0 1 1,0 0-1,0 0 0,0-1 0,1 0 0,13-4 164,-1-1 0,0-1-1,0 0 1,-1-1 0,20-15 0,-16 12-117,123-95-453,-139 105 322,0 0 0,1 0 1,-1 1-1,1-1 0,-1 0 0,1 0 0,-1 1 1,1-1-1,-1 1 0,1 0 0,0-1 0,-1 1 0,1 0 1,2 0-1,-2 0 33,-1 0 0,0 0 0,0 1 0,0-1 0,0 1 0,0-1 0,0 1 0,0-1 0,0 1 0,0-1 0,-1 1 0,1 0 0,0 0 0,0-1 0,0 1 0,-1 0 0,1 0 0,0 0 0,-1 0-1,1 0 1,-1 0 0,1 1 0,14 40 173,-12-32-70,1 1-1,0-1 1,0 0 0,6 10-1,-7-16-53,0 1-1,0-2 1,1 1-1,-1 0 1,1 0-1,0-1 1,0 0-1,0 0 1,0 0-1,0 0 1,1-1-1,-1 0 1,1 0-1,0 0 1,0 0-1,0-1 1,6 2-1,-7-3-508,1 1-1,0-1 1,0 0 0,8-1-1,-8 1-503,-1-1 1,1 0-1,-1 0 0,0-1 0,6-2 0,7-4-2313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1:15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418 27 2400,'-5'-10'6642,"4"9"-6340,-13-2 1611,-17 6-2110,29-2 582,-22 5-219,1 0 0,0 2 1,1 0-1,0 2 0,-39 22 0,55-28-161,-75 52-4,74-50-5,0 0 0,0 1 0,0-1 0,1 2 0,0-1 0,0 1 0,-8 16 0,11-19 73,1 0 1,1 0-1,-1 0 0,1 1 1,0-1-1,0 1 1,0-1-1,1 1 1,0-1-1,1 9 1,-1-12-38,0 0 1,0 0 0,1 0-1,-1 0 1,1 1 0,-1-1-1,1 0 1,0 0 0,0-1-1,0 1 1,0 0 0,0 0-1,0 0 1,1-1 0,-1 1-1,1 0 1,-1-1 0,1 0-1,-1 1 1,1-1 0,0 0-1,0 0 1,0 1 0,0-2-1,-1 1 1,1 0 0,0 0-1,1-1 1,2 2 0,-2-2 34,0 0 0,0 0 0,0-1 1,0 1-1,0 0 0,0-1 0,0 0 1,0 0-1,-1 0 0,1 0 0,0 0 1,0 0-1,-1-1 0,1 0 0,-1 1 1,1-1-1,1-2 0,7-6 213,-1 1 0,12-16 0,-16 18-133,1-1-220,-1-1 0,-1 1 1,0-1-1,0 0 0,0 0 0,-1 0 1,-1-1-1,1 1 0,-2-1 0,1 0 0,-1 0 1,-1 0-1,1-20 0,-2 31-318,0 1 335,0-1-1,0 0 0,0 0 1,0 1-1,0-1 0,0 0 0,1 0 1,0 2-1,1 4 52,1-1 1,-1 0-1,0 1 1,-1 0-1,2 10 1,0 39 24,-2-29 142,-1 362 323,-37-108 256,32-257-523,-11 27 0,3-10 125,11-32-214,-1 0-1,0 0 1,-1 0 0,0 0 0,-7 11 0,10-19-83,0 1 0,0-1 0,0 1 1,0-1-1,-1 0 0,1 1 1,-1-1-1,1 0 0,-1 0 0,1 0 1,-1 0-1,1 0 0,-1-1 1,0 1-1,-2 0 0,2 0-4,0-1-1,0 0 1,0 0 0,1-1-1,-1 1 1,0 0 0,0-1-1,0 1 1,1-1 0,-1 1-1,0-1 1,0 0 0,1 0-1,-1 0 1,1 0 0,-1 0-1,1 0 1,-1 0 0,0-2-1,-9-8 36,2 0 0,-1 0 1,2-1-1,-1 0 0,2-1 0,0 0 0,0 0 0,-5-17 0,10 24-96,0-1 1,0 1-1,1-1 0,0 1 1,1-1-1,-1 1 1,1-1-1,0 0 0,1 1 1,0-1-1,0 1 1,0-1-1,1 1 0,0-1 1,0 1-1,4-8 1,4-5-158,0-1 0,1 1 1,22-27-1,-10 18 81,2 0 0,41-36 0,62-40 1,-83 69 148,-30 23-15,160-132 194,-120 100-217,-30 24 85,34-33 0,3-26 52,-47 59-206,0 0 0,1 0 0,1 2 0,25-21 0,-38 35 31,1 1 0,0 1-1,0-1 1,0 1-1,0 0 1,0 0-1,1 0 1,-1 1-1,1-1 1,-1 1 0,1 1-1,-1-1 1,8 1-1,7 1-92,-1 1 0,29 6 0,-39-6 92,22 6-10,57 22 0,-77-25 29,-4-3 11,5 1 185,-11-2 72,-5 0 164,-17-1-307,-64 2 83,71-1-237,1 1 0,0 0 0,0 1 0,-21 8 0,11-2-16,1 1 0,-25 16-1,38-21 40,0 1 0,1 0 0,0 1-1,0 0 1,1 0 0,0 0 0,0 1-1,-7 11 1,11-14-22,0 0-1,0 0 1,1 0 0,0 1-1,-2 6 1,3-11 43,1 1 0,-1 0 1,1 0-1,0-1 0,0 1 0,-1 0 1,1 0-1,1-1 0,-1 1 0,0 0 0,0 0 1,1-1-1,-1 1 0,1 0 0,-1 0 1,1-1-1,0 1 0,0-1 0,-1 1 0,1-1 1,0 1-1,3 2 0,-3-3 5,0 0-1,0-1 0,1 1 1,-1 0-1,0-1 1,1 1-1,-1 0 1,1-1-1,-1 0 0,1 1 1,-1-1-1,1 0 1,-1 0-1,1 0 1,-1 0-1,1 0 0,-1 0 1,1 0-1,-1 0 1,3-1-1,31-11 403,-30 11-344,13-8 4,-1 0 0,0-1 0,0 0 0,-1-2-1,0 1 1,-1-2 0,-1 0 0,0-1 0,15-19 0,-18 18-129,-1 0-1,-1 0 1,0-1 0,7-18 0,-11 26-334,-1 7-28,3 14 12,-5-8 485,4 8-104,0-1-1,1 0 1,0-1-1,0 0 1,2 0-1,-1 0 1,13 10-1,-14-14 78,0 0-1,1-1 1,0 0 0,1-1-1,-1 1 1,1-2-1,0 1 1,0-1 0,1 0-1,16 3 1,-22-6 0,0 0 1,0-1 0,1 1-1,-1-1 1,0 0 0,1-1-1,-1 1 1,0-1 0,1 0-1,-1 0 1,0 0 0,0 0-1,6-4 1,-3 2-3,-1-1-1,-1 0 1,1 0 0,0-1 0,-1 1-1,0-1 1,7-9 0,2-6-50,0-1 1,-2 0-1,17-38 1,-28 57-15,2-4-5,1-5-111,1 1 0,11-16 0,-16 26 115,0 0 1,0 0-1,0-1 0,0 1 0,0 0 0,1 0 1,-1 0-1,0-1 0,0 1 0,0 0 1,0 0-1,1 0 0,-1 0 0,0-1 0,0 1 1,0 0-1,1 0 0,-1 0 0,0 0 1,0 0-1,0 0 0,1 0 0,-1 0 0,0 0 1,0 0-1,1 0 0,-1 0 0,0 0 1,0 0-1,1 0 0,-1 0 0,0 0 0,0 0 1,0 0-1,1 0 0,-1 0 0,6 9-170,2 20 38,-7-24 85,3 18 27,0-1 1,-1 0 0,-1 26-1,-2-35 41,-1 0-1,-1-1 0,0 1 0,0 0 0,-1-1 1,-6 13-1,7-17 42,-2-1 0,1 1 0,-1-1 1,0 0-1,0 0 0,-1-1 0,0 1 0,0-1 0,-1 0 1,-9 8-1,14-13-28,0 0 0,-1 0 0,1-1 0,0 1 0,-1 0 0,1-1 0,-1 1 0,1 0 1,-1-1-1,1 0 0,-1 1 0,0-1 0,1 0 0,-1 0 0,1 0 0,-1 0 0,1 0 0,-1 0 0,0-1 1,1 1-1,-1 0 0,1-1 0,-1 1 0,1-1 0,-1 0 0,1 1 0,0-1 0,-1 0 0,1 0 1,0 0-1,-1 0 0,0-1 0,-5-5 1,0 0 0,1 0 1,0 0-1,-6-12 1,4 8-95,6 6 27,2 4 15,-1 0-1,1 1 0,0-1 0,-1 0 0,1 0 1,0 1-1,-1-1 0,1 0 0,-1 1 0,1-1 1,-1 0-1,1 1 0,-1-1 0,0 0 0,38 29-62,-29-23 255,0-1 1,0-1 0,0 1 0,1-1-1,-1-1 1,18 4 0,55 1 1069,-48-5-1097,8 0 154,0-3-1,70-10 1,-89 7-194,-1 0 0,1-1 1,-1-2-1,30-13 0,5-8-2877,-37 14-222,-11 1-2729,-4 3 1576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2:11.2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40 1110 3232,'-33'10'3657,"26"-6"-1009,16-3-772,0 0-1655,1-1-1,-1-1 1,1 1-1,-1-2 1,0 1 0,1-1-1,-1-1 1,0 1-1,0-2 1,15-6 0,-11 1-23,-1 3-117,0-1 0,-1-1 0,0 0 0,-1 0 0,0-1 0,0 0 0,0-1 1,11-16-1,-8 2 156,-1 0 0,-1-1 1,13-44-1,-20 53-105,-1-1 0,0 0 0,-1 1 0,-1-1 0,-1-26 0,0 29-145,-1 10-182,0 5-7,-3 7-52,-1 9 87,2-1 1,-1 1 0,0 29-1,-2 5 1,4-38 167,1-1-1,0 1 1,0 0 0,2 0 0,-1 0-1,2 0 1,-1 0 0,2 0 0,0-1-1,0 1 1,1-1 0,1 0 0,7 14 0,-10-23 61,0 1 1,1-1 0,-1 0 0,1 0-1,-1 0 1,1 0 0,0-1 0,0 1-1,1-1 1,6 4 0,-8-5-13,0 0 1,0 0-1,0 0 1,0 0-1,0-1 0,0 1 1,1-1-1,-1 1 1,0-1-1,0 0 1,0 0-1,1 0 0,-1 0 1,0 0-1,0-1 1,0 1-1,1-1 1,-1 1-1,0-1 0,3-1 1,15-8 181,-15 9-216,0-2-1,0 1 1,0 0 0,-1-1-1,1 0 1,-1 0 0,0 0-1,5-5 1,2-4 25,0 0-1,-2-1 1,1 0 0,-2-1-1,0 0 1,0 0 0,8-24-1,-15 34-39,0-1 0,0 1 0,0-1 0,-1 1 0,1-7 0,1 2-417,-1 9 393,-1 0-1,0 1 1,0-1 0,1 0 0,-1 0-1,0 1 1,0-1 0,0 0 0,1 1-1,-1-1 1,0 0 0,0 1 0,0-1 0,0 0-1,0 1 1,0-1 0,0 0 0,0 1-1,1-1 1,-1 1 0,-1-1 0,1 0-1,0 1 1,0-1 0,0 0 0,0 1-1,0 0 1,-4 55-436,2-35 269,1 39 0,2-54 187,-1 0-1,1 0 0,0 0 0,1 0 1,-1-1-1,1 1 0,1 0 0,-1-1 1,1 1-1,6 9 0,-7-13 53,-1 0-1,1 0 0,0 0 1,0 0-1,1 0 0,-1 0 1,0 0-1,1-1 0,-1 1 1,1-1-1,-1 0 0,1 0 1,0 0-1,-1 0 0,1 0 1,6 0-1,-5 0 32,0-1 0,1 0 0,-1 0 1,0-1-1,1 1 0,-1-1 0,0 0 0,0 0 0,0 0 0,7-4 0,-7 3-10,0 0 0,0 0 0,0-1-1,0 1 1,-1-1 0,1 0 0,-1 0 0,0 0 0,0 0-1,3-5 1,-4 5-41,-1 1-1,1 0 1,-1-1-1,0 1 0,0-1 1,0 0-1,0 1 1,0-1-1,-1 0 1,1 1-1,-1-1 1,0 0-1,0 0 0,0 1 1,0-1-1,-1-5 1,0 5-45,1 0 0,-1 0 0,-1 0 0,1 1 1,0-1-1,-1 0 0,1 1 0,-1-1 0,0 1 1,0-1-1,0 1 0,0 0 0,0-1 0,0 1 0,-1 1 1,1-1-1,-1 0 0,0 0 0,1 1 0,-1 0 0,0-1 1,0 1-1,0 0 0,0 0 0,0 1 0,0-1 0,0 1 1,0-1-1,0 1 0,-5 0 0,-26 4-373,32-4 376,0 0 1,0 0-1,0 1 1,0-1-1,1 1 1,-1-1-1,0 1 0,-3 1 1,4-1 7,-1 0-1,0 0 1,0 0 0,0-1 0,0 1 0,0-1-1,0 1 1,-3-1 0,8-1-7,-1 0 1,0 0-1,1-1 1,-1 1-1,0-1 1,0 0-1,2-2 1,13-9 1,116-63-304,-107 64 245,0 1-1,1 1 1,39-9-1,-61 18 74,0 0 0,0 0-1,0 0 1,0 1-1,1 0 1,-1 0-1,0 0 1,0 1-1,0-1 1,0 1 0,0 1-1,0-1 1,0 1-1,0 0 1,0 0-1,-1 0 1,1 0-1,-1 1 1,0 0 0,1 0-1,-1 0 1,-1 0-1,1 1 1,0 0-1,-1-1 1,0 1-1,1 1 1,-2-1 0,1 0-1,0 1 1,-1-1-1,0 1 1,0 0-1,0 0 1,-1 0-1,0 0 1,0 0 0,1 6-1,-2-4 33,0 1 1,0-1-1,-1 0 0,-2 14 1,-1 17 277,5-26 17,1-6 136,-1-6-454,-1 0-1,0 0 1,0 0 0,0 1 0,0-1 0,0 0 0,0 0-1,0 0 1,0 0 0,0 0 0,0 0 0,0 0 0,0 0 0,1 0-1,-1 0 1,0 0 0,0 0 0,0 0 0,0 0 0,0 0-1,0 0 1,0 0 0,0 0 0,0 0 0,0 0 0,1 0 0,-1 0-1,0 0 1,0 0 0,0 0 0,0 0 0,0 0 0,0 0 0,0 0-1,0 0 1,0 0 0,0-1 0,0 1 0,0 0 0,1 0-1,-1 0 1,0 0 0,0 0 0,0 0 0,0 0 0,0 0 0,0 0-1,0 0 1,0 0 0,37-50 46,-1-1-1,30-59 1,-62 101-202,1 1 1,0 0-1,13-15 0,-13 16-64,0 1-163,-5 6 364,0 0 0,1 0 0,-1 0 0,0 0-1,0 0 1,1 0 0,-1 1 0,0-1 0,0 0-1,0 0 1,1 0 0,-1 0 0,0 1-1,0-1 1,0 0 0,1 0 0,-1 0 0,0 1-1,0-1 1,0 0 0,0 0 0,0 1-1,0-1 1,1 0 0,-1 1 0,0-1 0,0 0-1,0 1 1,3 7-21,1-1 5,-1 0 0,-1 0 0,1 0 0,-1 0 0,-1 0 0,1 1 0,0 9 0,1 150 102,-3-163-71,1-1 0,-1 0-1,1 1 1,0-1-1,0 0 1,0 0-1,0 0 1,3 5-1,3 9 43,-6-16-13,-1 0-1,1 0 1,0-1-1,-1 1 1,1 0-1,0-1 1,-1 1-1,1 0 1,0-1-1,0 1 1,0-1-1,0 1 1,-1-1-1,1 1 1,0-1-1,0 0 1,0 0-1,0 1 1,0-1-1,0 0 1,0 0-1,0 0 1,0 0-1,0 0 1,0 0-1,0 0 1,1-1-1,29-4 407,-24 2-408,-1-1 0,1 1 0,-1-1 0,1-1 1,-1 1-1,0-1 0,-1 0 0,1-1 0,6-7 0,4-4-19,18-19 149,43-59 0,-57 69-210,-9 10 41,-1-1 0,0-1 1,11-28-1,12-21-130,-31 60-404,-3 15 34,-5 44 155,1-9 344,3-23 15,-5 19-1,5-27 21,-1 0 1,2 0-1,-1 0 0,2 0 0,0 19 0,3-9-33,-3-13-30,1 0 0,1 0 0,0 0 0,2 9 0,-3-16 55,0 1-1,0-1 0,1 1 0,-1-1 1,0 0-1,1 0 0,0 0 1,-1 0-1,1 0 0,0 0 0,0 0 1,0-1-1,0 1 0,0-1 1,0 1-1,0-1 0,1 0 0,3 2 1,-4-3 31,-1 1 0,1-1 1,0 0-1,0 0 0,0 0 1,0 0-1,0 0 0,-1-1 0,1 1 1,0-1-1,0 1 0,0-1 1,-1 1-1,1-1 0,0 0 1,1-1-1,2-1-30,-1 1 1,1-1-1,-1 0 1,5-5-1,73-81-99,-74 80 46,0 1-1,12-9 0,-17 15-5,0 0-1,-1 0 1,1 0 0,0 0-1,0 1 1,1 0-1,-1-1 1,0 1 0,0 0-1,1 1 1,-1-1-1,4 0 1,-6 1 28,0 0 0,-1 1 0,1-1 0,-1 0-1,1 0 1,-1 1 0,1-1 0,-1 0 0,1 1 0,-1-1 0,1 0-1,-1 1 1,1-1 0,-1 1 0,1-1 0,-1 1 0,0-1 0,1 1-1,-1-1 1,0 1 0,0-1 0,1 1 0,-1 0 0,6 18 3,-4-14-34,0 7 35,0-1 0,-1 1 0,0 0 0,-1 0 0,0 0 0,-1-1 0,0 1 0,-4 18 0,-2-9 72,6-20-26,1 0 1,0-1 0,-1 1-1,1 0 1,-1-1-1,1 1 1,-1-1 0,1 1-1,-1-1 1,1 1 0,-1-1-1,0 1 1,1-1-1,-1 1 1,0-1 0,1 0-1,-1 1 1,0-1 0,1 0-1,-1 1 1,0-1-1,-1 0 1,24-9-321,-17 9 247,0 0 0,-1 0 0,1 0 0,0 0 0,-1 1 1,1 0-1,-1 0 0,1 0 0,-1 0 0,1 1 0,-1 0 0,0 0 0,0 0 1,0 0-1,0 1 0,0-1 0,0 1 0,-1 0 0,4 4 0,-4-4 24,-1 0 0,1 0-1,-1 0 1,0 0 0,0 1-1,-1-1 1,1 1-1,-1-1 1,0 1 0,0-1-1,0 1 1,0 0 0,0-1-1,-1 1 1,0 0 0,1 0-1,-2 3 1,0 11 1,0-1 0,-7 24-1,6-27 30,-30 124 285,29-125-260,0-1 0,-1 1 0,-1-1 0,-6 12 0,8-20 14,1 0-1,-1 0 1,0 0-1,0 0 1,-7 7 0,9-10-12,-1 0 0,1 0 0,-1 1 0,0-1 0,1 0 0,-1 0 0,0-1 0,0 1 0,0 0 0,0-1 0,0 1 0,0-1 1,0 1-1,-3-1 0,3 0-38,1 0 0,-1 0 0,0-1 0,1 1 0,-1 0 0,1-1 1,-1 0-1,1 1 0,-1-1 0,1 0 0,0 0 0,-1 1 0,1-1 0,0 0 1,0 0-1,-1-1 0,1 1 0,0 0 0,0 0 0,0-1 0,0 1 0,1 0 0,-1-1 1,0 1-1,1-1 0,-2-1 0,-1-6-35,1 0 1,-1 1-1,-1-16 1,4 19-2,-1-7-15,1 0 0,0-1 1,1 1-1,1 0 0,0 0 0,6-22 1,-3 12 50,-2 13-42,-1 1 0,1 0 0,1 0 1,0 0-1,0 0 0,0 0 0,1 1 0,7-9 0,-4 6 1,1 1 0,1-1 0,-1 1 0,18-11 0,37-30-25,70-38 58,-75 50-13,41-31-5,-95 64-8,23-16 67,-1-2 0,37-41 0,-53 52-76,10-16-100,-21 28 123,0 0 0,0 0 0,0 0 0,0 1 0,1-1 0,-1 0 0,0 0 0,0 0 0,0 0 0,0 0 0,0 0 0,0 0 0,0 0 0,0 0 0,0 0 0,0 0 0,0 0 0,1 0 0,-1 1 0,0-1 0,0 0 0,0 0 0,0 0 0,0 0 0,0 0 0,0 0 0,1 0 0,-1 0 0,0 0 0,0 0 0,0 0 0,0 0 0,0 0 0,0 0 0,0 0 0,0 0 0,1-1 0,-1 1 0,0 0 0,0 0 0,0 0-1,0 0 1,0 0 0,0 0 0,0 0 0,0 0 0,0 0 0,0 0 0,1 0 0,-1 0 0,0 0 0,0-1 0,0 1 0,0 0 0,0 0 0,-2 13-416,-40 70 94,31-63 344,0 0 0,1 1 0,1 1 0,1-1 0,-7 29-1,15-48-3,0-1-1,-1 0 0,1 1 0,0-1 0,0 0 0,0 1 0,0-1 0,0 1 0,1-1 1,-1 0-1,0 1 0,0-1 0,1 0 0,-1 0 0,2 2 0,-2-2 7,1 0 0,-1-1 0,1 1-1,-1-1 1,1 0 0,-1 1 0,1-1 0,-1 1-1,1-1 1,0 0 0,-1 1 0,1-1 0,0 0-1,-1 0 1,1 1 0,0-1 0,-1 0 0,1 0-1,0 0 1,-1 0 0,2 0 0,1 0 45,-1-1 0,1 1 0,-1-1 0,1 1 0,-1-1 0,0 0 0,1 0 0,-1 0 0,0-1 0,0 1 0,1 0 0,-1-1 0,0 1 0,2-3 0,0-1-6,1-1 0,-1 1-1,0-1 1,-1 0 0,1 0 0,2-8 0,15-42-52,-15 39-69,-4 2-102,0 2-493,-1 23-70,-2-4 687,2 1 1,-1-1-1,1 1 0,-1-1 1,2 0-1,-1 1 0,4 7 1,1 5 173,-5-15-124,0 0-1,1 0 1,-1 1-1,1-1 1,4 5-1,-3-4 2,0-1 0,0 1-1,1-1 1,0 0 0,0 0-1,7 6 1,-9-9 10,1 1 1,-1-1-1,0 0 1,1 0-1,-1 0 1,1 0-1,-1 0 1,1 0-1,-1-1 1,1 1-1,0-1 1,-1 0-1,1 1 1,0-1-1,-1 0 1,6-1-1,-2-1 30,0 1-1,0-1 0,0 0 0,0-1 0,0 1 0,-1-1 0,1 0 0,-1 0 0,0-1 1,0 0-1,9-8 0,9-9-8,-2-2 0,21-27 0,-41 49-51,0 0 0,0 0 0,0-1 0,-1 1 0,1 0 0,0 0-1,-1-1 1,1 1 0,-1 0 0,1-1 0,-1 1 0,0-1 0,1 1 0,-1-2 0,41-27 204,-24 9-87,0 1 0,-1-2 0,-1 0 0,17-35 0,1-1-22,16-24 157,40-91 0,-79 144-223,-1-1 1,9-52 0,-12 42 5,-1-2 0,-2-55 0,-3 80-257,-1 1-1,0 0 0,-6-23 1,7 39 221,0 0 0,0 0 0,0 1 0,0-1 0,0 0 0,0 0 0,0 0 0,0 0 0,0 1 0,0-1 0,0 0 0,-1 0 0,1 0 0,0 0 1,0 0-1,0 0 0,0 1 0,0-1 0,0 0 0,-1 0 0,1 0 0,0 0 0,0 0 0,0 0 0,0 0 0,0 0 0,-1 0 0,1 0 0,0 0 0,0 0 0,0 0 0,0 0 1,-1 0-1,1 0 0,0 0 0,0 0 0,0 0 0,0 0 0,0 0 0,-1 0 0,1 0 0,0 0 0,0 0 0,0 0 0,0 0 0,-1 0 0,1 0 0,0 0 0,0-1 0,0 1 1,0 0-1,0 0 0,0 0 0,0 0 0,-1 0 0,1 0 0,0-1 0,0 1 0,0 0 0,0 0 0,0 0 0,0 0 0,0 0 0,0-1 0,0 1 0,0 0 0,0 0 0,-8 14-259,8-12 235,-15 36-67,3 0-1,1 1 0,-8 58 0,18-95 98,-7 40 5,1 0 1,3 1 0,0 59-1,10 4 8,29 150-1,-28-217 52,5 24 227,-11-60-244,0-1-1,-1 0 0,1 0 0,0-1 1,0 1-1,1 0 0,-1 0 1,3 2-1,-4-3-14,1 0 1,-1-1 0,1 1-1,-1 0 1,1-1 0,0 1 0,0-1-1,-1 1 1,1-1 0,0 0-1,0 1 1,-1-1 0,1 0-1,0 1 1,0-1 0,0 0-1,0 0 1,0 0 0,-1 0-1,1 0 1,0 0 0,2 0-1,0-1 13,0-1 0,0 1 0,0-1 0,0 0 0,0 0 0,0 0 0,0 0 0,-1 0 0,1-1 0,-1 1 0,0-1 0,1 0 0,-1 0 1,2-5-1,5-7-15,10-27 0,-17 39-10,1-6 0,6-12-108,0 1 0,22-37 0,-31 57 85,0 0 0,0 0 0,0 0-1,1 0 1,-1 0 0,0 0 0,0-1 0,0 1 0,0 0 0,0 0 0,0 0 0,0 0 0,0 0 0,0 0 0,0 0 0,1 0 0,-1 0 0,0 0 0,0 0 0,0 0 0,0 0 0,0 0-1,0 0 1,0 0 0,1 0 0,-1 0 0,0 0 0,0 0 0,0 0 0,0 0 0,0 0 0,0 0 0,0 0 0,1 0 0,-1 0 0,0 0 0,0 0 0,0 0 0,0 0 0,0 0-1,0 0 1,0 0 0,0 0 0,0 0 0,1 0 0,-1 1 0,0-1 0,0 0 0,0 0 0,0 0 0,0 0 0,0 0 0,0 0 0,0 0 0,0 0 0,0 0 0,0 1 0,0-1 0,0 0-1,0 0 1,4 13-181,-1 16 180,2 12 21,11 50 1,-15-86-6,1 1 0,0 0 0,0 0-1,0-1 1,0 0 0,1 1 0,0-1 0,4 6 0,-6-9 18,0-1 0,1 0 0,-1 0-1,0 0 1,0 0 0,0 0 0,1 0 0,-1 0 0,0 0 0,1 0 0,-1-1 0,1 1 0,-1-1 0,1 1 0,-1-1 0,1 1 0,0-1 0,-1 0-1,1 0 1,-1 0 0,1 0 0,0 0 0,-1 0 0,1 0 0,-1 0 0,1-1 0,-1 1 0,1-1 0,-1 1 0,1-1 0,-1 1 0,1-1 0,-1 0 0,1 0-1,0-1 1,10-6 20,-2 0 0,1 0 0,-1-1 0,17-21 0,30-47 71,-15 19 16,-28 40-498,-14 18 356,0 0-1,0-1 1,0 1 0,0 0-1,0 0 1,0 0 0,1 0-1,-1 0 1,0 0-1,0 0 1,0 0 0,0 0-1,0 0 1,0 0 0,1 0-1,-1 0 1,0 0 0,0 0-1,0 0 1,0 0 0,0 0-1,1 0 1,-1 0-1,0 0 1,0 0 0,0 0-1,0 0 1,0 0 0,0 0-1,1 0 1,-1 0 0,0 1-1,0-1 1,0 0 0,0 0-1,0 0 1,0 0-1,0 0 1,0 0 0,0 0-1,1 0 1,-1 1 0,0-1-1,0 0 1,0 0 0,0 0-1,0 0 1,0 0 0,0 0-1,0 1 1,0-1-1,0 0 1,0 0 0,0 0-1,0 0 1,0 0 0,0 1-1,1 7-86,-2 30-222,0-13 337,4 41 0,-2-59-19,0 1 0,1-1 0,-1 0 0,2 1-1,-1-1 1,1 0 0,0 0 0,0-1 0,8 12 0,-9-16 31,-1 0 1,1 0-1,0 0 0,0 0 0,-1 0 1,1-1-1,0 1 0,1-1 0,-1 1 1,0-1-1,0 0 0,0 0 0,1 0 1,-1 0-1,1 0 0,-1 0 0,1-1 1,-1 1-1,1-1 0,-1 0 0,1 0 1,4 0-1,-4-1 28,1 1 0,-1-1 0,0 0 1,1 0-1,-1-1 0,0 1 0,1-1 0,-1 1 1,0-1-1,0 0 0,-1 0 0,1 0 1,0-1-1,-1 1 0,1-1 0,2-2 0,-1 0-41,0-1 1,0 1-1,0-1 0,0 1 0,-1-1 0,0 0 0,0 0 0,-1 0 0,1-1 0,-2 1 1,1-1-1,0 1 0,-1-1 0,-1 1 0,1-1 0,-1 0 0,-1-11 0,1 13-24,-2-1 0,1 1-1,0-1 1,-1 1-1,0 0 1,0-1 0,-1 1-1,1 0 1,-7-7-1,8 10-23,-1 0-1,0 0 1,1 0 0,-1 0-1,0 0 1,0 1-1,0-1 1,0 1 0,-1 0-1,1-1 1,0 1-1,0 0 1,-1 0 0,1 1-1,-1-1 1,1 0-1,-1 1 1,1-1-1,-1 1 1,1 0 0,-1 0-1,1 0 1,-5 1-1,-1 1-23,0 0-1,0 1 1,0 0-1,1 1 0,-1-1 1,1 1-1,0 1 0,0 0 1,-7 6-1,-9 5 74,23-16-15,0 0 0,0 0-1,0 0 1,0 0 0,0 0-1,0 0 1,0 0 0,0 0-1,0-1 1,0 1 0,0 0-1,0 0 1,0 0 0,0 0-1,0 0 1,0 0 0,0 0-1,0 0 1,0 0 0,0 0-1,0 0 1,0 0 0,0-1-1,0 1 1,0 0 0,0 0-1,0 0 1,0 0 0,0 0-1,0 0 1,0 0 0,0 0-1,-1 0 1,1 0 0,0 0-1,0 0 1,0 0 0,0 0-1,0 0 1,0 0 0,0 0-1,0 0 1,0 0 0,0 0-1,0 0 1,-1 0 0,1 0-1,0 0 1,0 0 0,0 0-1,0 0 1,0 0 0,0 0-1,0 0 1,0 0 0,14-6 101,-1-1 1,1 0-1,-1-1 0,19-16 1,11-6-18,-10 9-156,12-8-51,92-44 0,-134 72 99,-1 0-1,0 0 0,0 0 0,1 0 0,-1 1 0,0 0 0,1-1 0,3 1 1,-5 0 21,0 0 1,0 0-1,0 1 1,0-1 0,0 0-1,0 1 1,0-1 0,0 0-1,0 1 1,-1-1-1,1 1 1,0 0 0,0-1-1,-1 1 1,1-1 0,0 1-1,-1 0 1,1 0-1,0-1 1,-1 1 0,1 0-1,-1 0 1,0 0-1,1 0 1,-1 1 0,3 4 37,-2 1 0,1-1 1,-1 1-1,0-1 1,0 1-1,-1 12 0,-5 42-5,2-38-76,0 0 38,2-16 27,0 0 0,0-1 0,1 1 0,0 0 0,0 0 0,1 7 0,-1-13-5,1-1 0,-1 0 0,0 0-1,0 0 1,0 0 0,0 0 0,0 0 0,0 1-1,0-1 1,1 0 0,-1 0 0,0 0 0,0 0 0,0 0-1,0 0 1,0 0 0,1 0 0,-1 0 0,0 0-1,0 0 1,0 0 0,0 0 0,1 0 0,-1 0 0,0 0-1,0 0 1,0 0 0,0 0 0,0 0 0,1 0 0,-1 0-1,0 0 1,0 0 0,0 0 0,0 0 0,0 0-1,1 0 1,-1 0 0,0-1 0,0 1 0,0 0 0,0 0-1,0 0 1,0 0 0,1 0 0,-1 0 0,0-1-1,0 1 1,13-12 183,12-20-221,-5 1 68,-17 23-69,2 1-1,-1 0 1,1 0-1,0 0 1,0 0-1,1 1 1,0 0 0,0 0-1,0 1 1,10-7-1,-16 12 14,1-1 0,0 1-1,0-1 1,0 1 0,0 0-1,0-1 1,0 1 0,0 0-1,-1-1 1,1 1 0,0 0-1,0 0 1,0 0 0,0 0-1,0 0 1,0 0 0,0 0 0,0 0-1,0 1 1,0-1 0,0 0-1,0 0 1,0 1 0,0-1-1,0 1 1,0-1 0,-1 1-1,1-1 1,1 2 0,1 1-6,-1 0 0,0-1 1,0 2-1,0-1 0,-1 0 1,3 5-1,2 4-23,19 40-25,-12-26 117,21 35-1,4 1-954,-27-44-3079,-10-17 3510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2:11.5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40 6656,'-4'-5'3008,"18"-2"-2624,-6 2-128,5 5-224,10-8-32,4 5 32,-4-5-1088,-1 8 576,-9-4-3200,-3 4 2048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2:11.9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24 205 6240,'-23'-20'2816,"54"20"-2464,-7-5 1088,-3 2-864,37-14 544,11 6-640,25-9-128,1 3-224,3-6-32,-8 3-32,-1-5 160,-12 10-128,-9-1-2624,-10 4 1344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5:09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51 2656,'-5'-9'7882,"30"-9"-5492,-23 17-2359,1-1 0,0 1 0,0-1 0,-1 1 0,1 0 0,0 0 0,0 0 0,0 0 0,0 0 0,1 1 0,-1 0 0,3-1 0,41 2 45,-45-1-65,199-6 305,-111 1-237,91 4 1030,-181 2-1079,0 0 0,0 0-1,0-1 1,0 1 0,0 0 0,0 0-1,0-1 1,-1 1 0,1 0 0,0-1-1,0 1 1,-1 0 0,1-1 0,-1 1-1,1 0 1,-1 0 0,1-1-8,-3 5 2,0 0-1,-1 0 0,1 0 1,-1-1-1,0 0 0,-7 6 1,-1 2 31,-12 12-48,-2-2-1,0-1 1,-42 26 0,21-17-65,-160 112 894,186-123-818,17-14-2,-1-1-1,0 1 1,-1-1 0,-8 5-1,9-6-9,7-4-25,10-4 149,59-9 102,10-3-197,-8 8-112,74-1-1,-138 10 50,0 1 0,0 0 0,0 0 0,0 0 0,0 1 0,14 6 0,-19-7 46,-1 0-1,0 1 0,1 0 1,-1 0-1,0 0 0,0 0 1,0 0-1,0 0 0,-1 1 1,1 0-1,-1-1 0,1 1 1,-1 0-1,0 0 0,0 0 1,0 0-1,-1 1 0,3 5 1,-3-6 12,-1 0 0,1 0 1,-1 0-1,0 0 0,0 1 0,0-1 1,0 0-1,-1 0 0,1 0 1,-1 0-1,0 0 0,0 0 0,0 0 1,0 0-1,0 0 0,-1 0 0,-1 3 1,-4 5 109,-1-1 0,-15 17 0,19-23-97,-45 50 184,-3-2 1,-2-3-1,-2-2 1,-3-2 0,-125 72-1,167-108-181,13-5-65,-1-1-1,0-1 1,0 1-1,0-1 1,0 0-1,0 0 0,-1 0 1,1 0-1,-9 0 1,14-2 1,-1 0 1,1 0-1,-1 0 1,1 0-1,0 0 1,-1 0-1,1 0 1,-1 0 0,1 0-1,0 0 1,-1-1-1,1 1 1,0 0-1,-1 0 1,1 0-1,-1-1 1,1 1-1,0 0 1,0 0-1,-1-1 1,1 1-1,0 0 1,-1-1 0,1 1-1,0 0 1,0-1-1,0 1 1,-1 0-1,1-1 1,0 1-1,0 0 1,0-1-1,0 1 1,0-1-1,0 1 1,0 0 0,0-1-1,0 1 1,0-1-1,0 1 1,0 0-1,0-1 1,0 1-1,0-1 1,0 1-1,0-1 1,9-22-223,-8 21 202,6-14-98,-1 2 13,1-1-1,11-17 0,-14 26 92,0 0 0,1 0-1,0 0 1,0 1 0,0 0-1,0 0 1,1 0 0,0 1-1,0-1 1,0 2 0,1-1-1,-1 1 1,1-1 0,0 2-1,9-4 1,-7 4 29,-1-1 1,0 2-1,1-1 0,-1 1 1,1 0-1,0 1 0,-1 0 1,1 1-1,12 1 0,-20-1 15,98 15-1375,-89-15 629,1-1 1,0 0-1,-1 0 0,1-1 0,0 0 1,-1-1-1,15-4 0,7-8-3090,-3 5 1254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2:12.3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158 120 8320,'-68'-68'3744,"33"48"-3232,17 12-448,8 4-128,-3-4 96,5 5 0,3-6-288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2:16.9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283 622 1728,'1'-2'159,"1"0"1,-1 0-1,1 1 1,0-1 0,0 1-1,0-1 1,0 1-1,3-2 1,15-11 2586,-20 13-2594,1 0-1,0 0 1,-1 0-1,1 1 1,-1-1-1,1 0 1,-1 0 0,0 0-1,1 0 1,-1 0-1,0-1 1,1 1-1,-1 0 1,0 0 0,0 0-1,0 0 1,0 0-1,0 0 1,0 0-1,-1-2 1,1 1 11,-1 0 0,0-1 0,1 1 0,-1 0 0,0 0 0,0 0 0,0 1 0,-1-1 0,1 0 0,0 0 0,-1 1 0,1-1 0,-1 0 0,1 1 0,-1-1 0,-3-1 0,2 1-70,-1 0 1,1 1-1,0 0 0,-1-1 1,1 1-1,-1 1 1,0-1-1,1 0 0,-7 1 1,3 0-58,0 0 1,0 0-1,0 1 1,1 0-1,-1 1 1,0 0-1,0 0 1,1 0 0,-1 1-1,-10 5 1,0 3 58,1 0 1,-1 2 0,2 0-1,0 0 1,1 2 0,-15 17-1,22-23-99,1 0 0,0 1 0,1-1 0,0 1 0,0 0 0,1 0 0,0 0 0,1 1 0,0 0 0,1-1 0,0 1 0,1 0 0,-1 13 0,2-18 37,0-1 0,1 1 0,-1-1 0,1 0 0,0 1 1,1-1-1,-1 0 0,1 0 0,0 0 0,0 0 0,1 0 0,0 0 0,-1-1 0,1 1 0,1-1 1,-1 0-1,1 0 0,-1 0 0,1 0 0,1-1 0,-1 0 0,0 1 0,1-1 0,-1-1 0,1 1 1,0-1-1,0 0 0,8 3 0,6-2 146,0-1-1,0 0 1,0-1 0,0-1-1,0-1 1,0-1 0,31-7-1,-41 8-120,1-1 0,-1-1 1,1 1-1,-1-2 0,0 1 0,-1-1 0,1 0 0,0-1 0,12-10 0,-6 3 5,-1-1 0,-1 0 0,0-2 0,-1 1 0,0-1-1,-1-1 1,-1 0 0,12-25 0,50-145 294,-13-12 16,-52 172-353,-1-1 0,-1 0 0,-2 0 0,0 0-1,-2 0 1,-4-47 0,0-18-436,3 90 351,0 0 1,-1 0-1,1 0 0,-1 0 1,1 0-1,-1 0 0,-1-4 1,2 6 13,-1 1 0,1-1-1,-1 1 1,1-1 0,0 0 0,-1 1 0,1-1 0,0 1 0,-1-1-1,1 1 1,0-1 0,0 1 0,0-1 0,-1 1 0,1 0 0,0 0 0,-34 238-713,32-224 728,-5 118 114,5-70-119,-4 263 857,11-248 1024,-5-81-1736,0 1 1,0-1-1,0 1 0,0-1 1,1 1-1,0-5 0,25-51 152,-13 23-529,33-59 0,-38 81 150,1-1-1,0 2 0,1-1 0,0 1 1,1 1-1,0 0 0,14-11 0,-24 22 107,-1-1-1,1 0 1,0 1-1,0-1 1,0 1-1,0-1 1,0 1-1,0-1 1,0 1-1,0-1 1,0 1-1,0 0 1,0 0-1,0-1 1,0 1-1,0 0 1,0 0-1,0 0 1,0 0-1,0 0 0,0 0 1,0 1-1,0-1 1,0 0-1,0 0 1,0 1-1,0-1 1,0 1-1,0-1 1,0 1-1,0-1 1,-1 1-1,1 0 1,0-1-1,0 1 1,-1 0-1,1-1 1,1 3-1,2 2-33,-1 0-1,0 1 1,-1-1-1,1 1 1,2 8-1,-3-7 63,4 11-54,-2-1-1,4 31 1,-5-30 47,0 1 1,1-1 0,7 20-1,-9-33 17,0-1 0,0 1-1,1-1 1,-1 1 0,1-1 0,0 0-1,0 0 1,0-1 0,0 1-1,1 0 1,0-1 0,-1 0-1,1 0 1,1 0 0,-1 0-1,6 2 1,-5-3 47,0 0-1,1-1 1,-1 1 0,1-1-1,-1-1 1,1 1 0,0-1-1,-1 0 1,1 0 0,0 0-1,-1-1 1,1 0 0,0 0-1,-1 0 1,9-4 0,-3 1 9,0-1 1,-1 0 0,0-1 0,0 0-1,0 0 1,15-14 0,-11 7-30,-1-1 0,0 0 0,-1 0 0,-1-1 0,16-26 0,-13 17-155,44-86 251,-45 85-170,-10 22 22,-1 0 1,0 0-1,0 0 1,-1-1 0,1 1-1,-1-1 1,0 1-1,0-1 1,0 1-1,1-7 1,-11 22-557,-8 23 389,1 0 0,-16 56 1,9-25 63,15-44 159,-6 29 0,12-41 72,0-1 0,1 1 0,0-1 0,1 1 0,1 17 0,-1-26-108,0 0-1,0 0 1,0 0-1,0 0 0,0 0 1,0 0-1,1 0 0,-1 0 1,0-1-1,0 1 1,1 0-1,-1 0 0,1 0 1,-1 0-1,1-1 0,-1 1 1,1 0-1,0 0 1,-1-1-1,1 1 0,1 0 1,-1 0 2,-1-1-1,1 0 1,0 0 0,-1 0 0,1-1 0,0 1 0,0 0 0,-1 0 0,1 0-1,0 0 1,-1-1 0,1 1 0,0 0 0,-1 0 0,1-1 0,-1 1-1,1-1 1,-1 1 0,1-1 0,0 1 0,0-1 0,3-3 71,-1-1 1,1 1 0,-1 0-1,0-1 1,4-7 0,6-19-224,-2 1 0,-2-2-1,0 0 1,-2 0 0,-2 0 0,4-62 0,-12 140-505,2-33 641,0-1-1,1 1 1,0 0-1,1 0 1,4 16 0,-3-21 15,0 0 0,1 0 0,0 0 0,0 0 1,1-1-1,0 1 0,0-1 0,1 0 0,7 8 0,-8-11 22,-1-1 0,0 1 0,1-1-1,0 0 1,0 0 0,0-1 0,0 1 0,0-1-1,0 0 1,1 0 0,-1 0 0,1-1-1,0 1 1,-1-1 0,1 0 0,0-1-1,7 1 1,-3-1 30,0 0 1,1-1-1,-1 0 0,0-1 1,0 0-1,0 0 0,0-1 1,-1 0-1,1-1 0,-1 0 1,1 0-1,-1-1 0,12-9 1,12-12-40,0-1 1,-2-1 0,33-41-1,-57 61-110,1 0-1,0 0 0,0 0 0,1 1 1,0 1-1,16-12 0,-24 18 76,1 0 0,-1 0 0,1 0 0,-1-1 1,0 1-1,1 0 0,-1 0 0,1 0 0,-1 0 0,1 0 0,-1 0 0,0 0 0,1 0 0,-1 0 1,1 0-1,-1 0 0,1 1 0,-1-1 0,0 0 0,1 0 0,-1 0 0,1 0 0,-1 1 1,0-1-1,1 0 0,-1 0 0,0 1 0,1-1 0,-1 0 0,0 1 0,1-1 0,-1 0 0,0 1 1,0-1-1,1 0 0,-1 1 0,0-1 0,0 1 0,0-1 0,0 1 0,0-1 0,1 0 0,-1 1 1,3 24-47,-2-18 13,2 18 152,-2 0 1,0 0-1,-1 0 0,-2 1 0,-1-1 1,-11 47-1,11-66 85,6-11 103,7-9-208,0-1-1,-1 0 1,-1-1-1,11-26 1,-8 17-203,15-26 1,-11 25 175,-10 16-118,0 1-1,0 0 1,11-12-1,-16 20 45,0 1 0,0 0 0,0-1 0,1 1 0,-1-1 0,0 1 0,0 0 0,1-1 0,-1 1-1,0 0 1,1 0 0,-1-1 0,0 1 0,1 0 0,-1 0 0,0-1 0,1 1 0,-1 0 0,1 0-1,-1 0 1,0 0 0,1-1 0,-1 1 0,1 0 0,-1 0 0,1 0 0,-1 0 0,0 0 0,1 0 0,-1 0-1,1 0 1,-1 0 0,1 0 0,-1 1 0,0-1 0,1 0 0,-1 0 0,1 0 0,-1 0 0,0 1-1,1-1 1,-1 0 0,0 0 0,1 1 0,-1-1 0,0 0 0,1 1 0,-1-1 0,0 0 0,0 1 0,1-1-1,-1 0 1,0 1 0,0-1 0,0 1 0,1-1 0,-1 1 0,0-1 0,0 0 0,0 1 0,0-1-1,0 1 1,5 30-164,-2 113 360,-3-108-101,5-5 557,-4-33-603,0-1-1,0 0 0,0 1 0,0-1 0,1 1 1,-1-1-1,4-3 0,1-3 29,28-52-97,33-54-207,-49 96 67,-18 18 156,0 1-1,1 0 1,-1-1-1,0 1 0,1 0 1,-1-1-1,0 1 1,1 0-1,-1 0 0,1-1 1,-1 1-1,0 0 1,1 0-1,-1 0 0,1 0 1,-1 0-1,1-1 1,-1 1-1,1 0 0,-1 0 1,1 0-1,-1 0 1,1 0-1,-1 0 0,1 0 1,-1 1-1,1-1 1,-1 0-1,1 0 0,-1 0 1,0 0-1,1 1 1,-1-1-1,1 0 0,-1 0 1,0 1-1,1-1 1,-1 0-1,1 1 0,-1-1 1,0 0-1,0 1 1,1-1-1,-1 1 0,0-1 1,0 0-1,1 1 1,-1-1-1,0 2 0,7 17-20,-1 0 0,-1 1 0,3 24 0,-5-22 32,1-1 0,13 37 0,-16-56 0,2 6 15,0 0-1,1 0 0,6 10 0,-8-16-15,-1 0 0,1 0-1,0 0 1,0 0 0,0 0 0,0 0 0,0-1-1,0 1 1,0-1 0,0 1 0,1-1 0,-1 0-1,1 0 1,-1 0 0,5 1 0,-2-1 47,0 0 1,0 0 0,0 0-1,0-1 1,0 0 0,0 0-1,0 0 1,0-1 0,0 1-1,0-1 1,0 0 0,0-1-1,0 1 1,0-1 0,5-3-1,0-1 12,-1-1-1,0 0 0,-1-1 0,0 0 0,0 0 0,-1-1 0,13-18 1,-5 3 9,24-51 0,23-96-36,-46 123-30,-1 4 74,-2-1 0,-3 0-1,10-90 1,-15 88-205,-1-18-337,-5 51 49,-3 18-49,-5 25 107,9-28 383,-13 52-61,2 1-1,2 0 0,-1 55 1,8-50 114,3 1 0,3-1 0,18 97 0,-20-149-30,-1-1 12,0 0 1,0-1-1,1 0 0,0 1 0,0-1 0,0 0 1,5 7-1,-7-12-48,0 0 0,0 0 1,0 1-1,0-1 0,1 0 1,-1 0-1,0 1 1,0-1-1,0 0 0,1 0 1,-1 0-1,0 1 0,0-1 1,1 0-1,-1 0 0,0 0 1,0 0-1,1 0 0,-1 1 1,0-1-1,0 0 1,1 0-1,-1 0 0,0 0 1,1 0-1,-1 0 0,0 0 1,1 0-1,-1 0 0,0 0 1,1-1-1,7-6 202,7-22-27,-12 22-161,11-25 83,-2-1 1,16-68 0,-9 27-469,-11 48-497,-6 32 824,-1 0 1,1 0-1,1 0 0,-1-1 1,5 9-1,-1-2 49,2 4-44,-1-1 0,12 16 0,-16-27 45,0 0 0,0 0 0,1 0 1,-1 0-1,1 0 0,0-1 0,0 0 0,0 0 0,0 0 0,0 0 1,8 3-1,-6-4 19,1 0 0,-1 0 0,1-1 1,-1 0-1,1 0 0,-1 0 0,1-1 1,0 0-1,-1 0 0,1-1 0,-1 0 1,1 0-1,-1-1 0,1 1 0,-1-1 1,0-1-1,0 1 0,0-1 0,0 0 1,0-1-1,-1 1 0,7-6 0,6-5 50,-1-1-1,-1-1 1,-1 0-1,0-1 1,21-33-1,-32 44-47,-1 0-1,0 0 1,0 0 0,0-1 0,-1 1-1,2-9 1,-3 11-42,0 1-1,-1-1 1,1 0-1,-1 0 1,0 0 0,0 0-1,-1 0 1,1 0-1,-1 0 1,0 0-1,-2-6 1,3 9-25,-1 0 0,0-1 0,1 1 0,-1 0 0,0 1 0,1-1 0,-1 0 0,0 0 0,0 0 0,0 0 0,0 1 0,0-1 0,0 0 0,0 1 0,0-1 0,0 1 0,0-1 0,0 1 0,0-1 0,-1 1 0,1 0 0,0 0 1,0-1-1,0 1 0,-1 0 0,1 0 0,0 0 0,-2 1 0,1-1-9,0 0 1,-1 1-1,1-1 0,-1 1 1,1 0-1,0-1 1,0 1-1,-1 0 1,1 0-1,0 1 0,0-1 1,-3 3-1,1 0 37,-1 1-1,1 0 0,0 0 1,0 1-1,0-1 0,1 1 1,0 0-1,0 0 0,0 0 1,1 0-1,-3 11 0,3-7 0,1-1-1,0 1 0,0-1 0,1 1 1,1 0-1,-1-1 0,4 15 1,-1-10 41,1 0 1,0-1 0,1 1 0,0-1 0,1 0 0,1-1 0,0 1 0,0-2 0,2 1 0,-1-1 0,11 11 0,-16-20-7,0 1 1,0-1 0,0 1 0,0-1 0,0 0-1,1 0 1,-1-1 0,1 1 0,-1-1 0,1 0-1,0 1 1,-1-2 0,1 1 0,0 0-1,0-1 1,0 0 0,0 1 0,0-2 0,-1 1-1,1 0 1,0-1 0,0 0 0,0 0 0,-1 0-1,1 0 1,0 0 0,-1-1 0,1 0-1,-1 1 1,0-1 0,1-1 0,-1 1 0,4-5-1,4-4 18,-1 0 0,-1-1 1,0-1-1,11-18 0,-5 6 62,-9 16-98,15-25-3,1 2 0,2 0 0,50-52 1,-66 77-33,-7 5-11,1 0 1,0 0 0,0 0 0,0 1 0,0-1-1,0 0 1,0 1 0,1-1 0,-1 1 0,0 0-1,1 0 1,3-1 0,-5 2 28,-1 0 0,1 0 0,0 0 0,-1 1 0,1-1 0,-1 0-1,1 1 1,-1-1 0,1 0 0,-1 1 0,1-1 0,-1 0 0,1 1 0,-1-1 0,0 1 0,1-1 0,-1 1 0,0-1 0,1 1 0,-1 0 0,0-1-1,0 1 1,1-1 0,-1 1 0,0-1 0,0 1 0,0 0 0,0-1 0,0 1 0,0 1 0,1 21 281,-1-18-210,-1 19 136,2 0 0,1 1 0,0-1 1,2 0-1,1 0 0,1-1 0,1 1 1,1-1-1,16 32 0,-20-48-175,-1 0 1,2-1-1,-1 1 0,1-1 0,0 0 0,0 0 0,0-1 0,1 0 1,0 0-1,0 0 0,1-1 0,-1 1 0,1-1 0,0-1 0,0 0 1,0 0-1,0 0 0,1-1 0,-1 0 0,1 0 0,-1-1 0,1 0 1,0 0-1,-1-1 0,1 0 0,0 0 0,10-2 0,-8 0-41,-1-1 0,1 0 0,-1 0 0,0-1 0,0 0 0,0 0 0,15-11 0,2-4-1494,25-24 1,2-2-4267,37-20-4548,-45 40 6416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3:19.7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114 1 1472,'11'4'7009,"-11"-3"-6728,1 0-127,-1 0 0,0-1 0,0 1 0,0 0 0,0 0 0,0-1 0,0 1 0,0 0 0,0 0 0,0-1 0,0 1 0,-1 0 0,1-1 1,0 1-1,-1 1 0,-2 4-291,0 0 1,-1 0 0,-4 6-1,2-4 1237,-5 10-73,-25 32-1,30-42-837,1 0 0,0 1-1,0 0 1,1 0 0,0 0-1,1 0 1,-1 1 0,-1 12 0,1-2 209,1 1 0,0-1 0,2 22 0,2-18-29,1 0-1,1 0 1,1 0 0,1-1 0,1 0-1,18 43 1,-22-62-298,1 0-1,0 0 1,-1 0 0,1 0-1,1-1 1,-1 1 0,0-1-1,5 4 1,4 3 61,-11-9 87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3:21.2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23 123 1248,'-3'0'4490,"7"17"-1823,-3-15-2521,0-1-61,-1 0 1,1 0-1,-1 0 0,1 0 0,0 0 1,-1 0-1,1 0 0,0 0 1,0 0-1,0 0 0,0-1 0,-1 1 1,1 0-1,0-1 0,0 1 0,1 0 1,-1-1-1,0 0 0,0 1 0,0-1 1,0 0-1,0 1 0,0-1 0,1 0 1,-1 0-1,0 0 0,0 0 0,0 0 1,3 0-1,13-4 440,-8 2-424,0 1 0,0-2 0,-1 1 0,1-1 0,-1-1 0,11-5 0,-10 3-57,34-23 157,-41 27-194,1 0-1,-1 0 1,0-1-1,0 1 1,0-1-1,0 1 1,0-1 0,0 0-1,0 0 1,-1 1-1,0-1 1,2-4 0,-3 5-6,1 0 1,-1 0-1,0 0 1,0 0-1,0 0 1,0 0-1,0 0 1,-1 0-1,1 0 1,0 0-1,-1 1 1,1-1-1,-1 0 1,0 0-1,0 0 1,0 0 0,0 1-1,0-1 1,0 0-1,0 1 1,-1-1-1,1 1 1,0-1-1,-1 1 1,1 0-1,-1-1 1,0 1-1,1 0 1,-1 0-1,0 0 1,0 0-1,0 1 1,1-1-1,-4 0 1,0 0-7,-1 0 0,0 0 0,0 0 0,0 1 0,0 0-1,0 0 1,0 1 0,0 0 0,0 0 0,0 0 0,0 1 0,1 0 0,-1 0 0,0 0 0,1 1 0,0-1 0,0 1 0,-1 1-1,2-1 1,-6 5 0,6-5 90,0 0-1,1 1 0,-1 0 0,1-1 1,0 1-1,0 0 0,0 1 0,0-1 1,1 1-1,-1-1 0,1 1 0,1-1 1,-1 1-1,-1 5 0,3-9-80,-19 102 851,18-95-780,1-1 1,-1 1-1,1-1 1,1 0-1,-1 1 1,1-1-1,1 1 1,-1-1-1,1 0 1,1 0-1,-1 0 1,6 10-1,-7-14-22,1 0 0,0 1-1,0-1 1,0 0 0,0 0 0,1 0-1,-1 0 1,1-1 0,0 1 0,0-1-1,0 1 1,0-1 0,0 0 0,0 0-1,0-1 1,1 1 0,-1 0-1,1-1 1,0 0 0,-1 0 0,1 0-1,0-1 1,-1 1 0,1-1 0,0 0-1,4 0 1,-7 0-48,80-3 994,-73 2-1189,0 0 1,0-1-1,-1 0 0,1 0 0,-1-1 0,1 0 1,-1 0-1,7-4 0,-8 3-1491,0-1-1,-1 0 1,10-10 0,-2 1-2239,1 4 1195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3:25.0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2 674 2720,'-2'4'3325,"13"-10"-1658,17-14-414,-16 6-1037,0-1 0,-1 0-1,11-21 1,25-55-157,-22 40 27,0 2 175,-3-1 1,20-63-1,-38 95-98,-1 0 1,0-1-1,-1 1 0,-1 0 1,-1-1-1,-1 1 0,-4-31 1,5 46-139,-1 0 0,0 0 0,1 0 0,-1 0 0,0 0 0,0 0 0,0 1 0,-1-1 0,1 0 0,-1 1 0,1-1 0,-5-3 0,6 6-27,0 0 1,-1 0-1,1-1 0,0 1 1,-1 0-1,1 0 0,0 0 1,-1 0-1,1 0 0,0 0 1,-1 0-1,1 1 1,0-1-1,-1 0 0,1 0 1,0 0-1,-1 0 0,1 0 1,0 0-1,-1 1 0,1-1 1,0 0-1,-1 0 0,1 0 1,0 1-1,0-1 0,-1 0 1,1 1-1,0-1 1,0 0-1,0 0 0,-1 1 1,1-1-1,0 0 0,0 1 1,0-1-1,0 0 0,0 1 1,0-1-1,0 0 0,0 1 1,0-1-1,0 0 0,0 1 1,-1 2 27,-11 24 233,1 0-1,1 1 1,1 0 0,2 1-1,-6 51 1,11-60-129,3 25 1,0-10-40,0-12-56,2 0-1,0 1 1,1-1 0,1-1-1,11 31 1,-2-26 187,-14-26-209,1 0 0,-1-1 1,1 1-1,-1 0 0,1 0 1,-1-1-1,1 1 0,0 0 1,-1-1-1,1 1 0,0 0 1,0-1-1,-1 1 0,1-1 1,0 1-1,0-1 0,0 0 0,0 1 1,0-1-1,-1 0 0,1 0 1,0 1-1,0-1 0,0 0 1,0 0-1,0 0 0,0 0 1,1 0-1,4-3 18,0 0 0,0 0 0,-1-1 0,1 0 0,-1 0 0,0 0 0,0 0 0,0-1 0,-1 0 0,1 0 0,-1 0 0,0 0 0,-1-1 0,1 1 0,2-7 0,4-6-108,-1 2-111,12-26 0,-19 37 195,0 0 1,-1 1-1,1-1 0,-1 0 0,0 0 0,0-1 1,-1 1-1,0 0 0,0 0 0,-1-8 1,1 10-33,-1 0 0,0 0 0,1 1 0,-1-1 0,0 0 1,0 1-1,-1-1 0,1 1 0,-1 0 0,-2-4 0,3 5 0,1 0 0,-1 0 0,0 1-1,0-1 1,0 0 0,0 1 0,0-1-1,-1 1 1,1-1 0,0 1 0,0-1-1,0 1 1,0 0 0,0-1 0,-1 1-1,1 0 1,0 0 0,0 0 0,0 0-1,-1 0 1,1 0 0,0 1 0,0-1-1,0 0 1,0 0 0,-1 1 0,1-1-1,0 1 1,0-1 0,-1 2 0,-1-1 6,1 1 1,0 0-1,0 0 1,0 0 0,0 0-1,0 0 1,0 1-1,1-1 1,-1 0-1,1 1 1,-1-1 0,1 1-1,-1 3 1,-13 40 179,13-38-123,-1 6 73,1 0 0,1 0 1,0 1-1,1-1 0,0 0 0,5 25 1,-5-37-90,0 0 0,1 0 1,-1 0-1,1 0 0,-1 0 1,1 0-1,0 0 1,0-1-1,-1 1 0,1 0 1,1 0-1,-1 0 1,0-1-1,0 1 0,1-1 1,-1 1-1,1-1 1,1 2-1,0-2 6,-1 1 0,1-1 0,-1 0 1,1 0-1,0 0 0,0 0 0,-1 0 0,1-1 0,0 0 1,0 1-1,5-1 0,-2 0 17,1-1 1,-1 0-1,1 0 1,-1-1-1,0 1 1,1-1-1,-1-1 1,0 1-1,0-1 1,9-6 0,80-60 7,-70 49-90,2 1-1,0 2 1,37-19 0,-23 20-107,-41 17 314,5-8 267,-23 18-1119,18-10 681,-19 15-129,-21 24-1,34-33 127,1 0-1,0 1 0,0-1 1,0 1-1,1 0 0,0 0 1,-2 10-1,4-13 13,-3 8 49,1 0-1,-2 16 0,5-25-31,1 0 1,0-1-1,-1 1 0,2-1 0,-1 1 0,0 0 0,1-1 0,-1 1 0,1-1 0,0 1 0,0-1 0,0 1 0,3 3 0,-2-3 0,0-1-1,0 0 1,0 0-1,1 0 1,-1 0-1,1 0 1,0 0-1,0-1 0,0 1 1,0-1-1,0 0 1,6 3-1,-4-3 21,0 0 0,1-1 0,-1 1 0,1-1 0,-1 0 0,1-1 0,10 0-1,-9 0-21,0 0 0,-1-1-1,1 0 1,0-1-1,-1 0 1,1 0-1,-1 0 1,0 0-1,0-1 1,0 0-1,0-1 1,0 1-1,0-1 1,9-9-1,1-3 21,0-1 0,27-38 0,-29 35 50,-2 2-99,-1 0 0,-2-1-1,1 0 1,-2-1 0,8-27-1,0-1-323,-10 31 300,-1-1 0,-1 1-1,-1-1 1,-1 0-1,0 0 1,-1-23-1,-8-51-38,7 89-18,-1 0 0,1 0 0,-1 0 0,0-1 1,0 1-1,-2-5 0,2 9 39,1-1 0,-1 1 0,1 0 0,-1-1 0,1 1 0,0-1 0,-1 1 0,1 0 0,0-1 0,0 1 0,-1 0 0,1 0 0,0-1 0,0 1 0,0 0 0,0 0 0,-19 113 267,18-100-130,-1 1 41,0-1-1,2 1 1,0 20 0,2 14-122,-2-34 14,1 1 0,2 16 0,-2-29-30,1 13 136,1 0-1,0-1 1,2 1-1,0-1 1,12 26-1,-17-40-115,1 0-1,-1-1 1,0 1-1,1 0 1,-1-1-1,1 1 0,0-1 1,-1 1-1,1-1 1,-1 1-1,1-1 1,0 1-1,-1-1 0,1 1 1,0-1-1,0 0 1,-1 0-1,1 1 0,0-1 1,0 0-1,-1 0 1,1 0-1,0 0 1,1 0-1,0 0 16,0 0-1,0 0 1,0-1 0,0 0-1,0 1 1,0-1 0,0 0 0,0 0-1,2-2 1,2-1 31,0 0 0,0-1 0,-1 0 1,0 0-1,5-6 0,14-19-150,-12 17 65,-1-1 0,0-1-1,-1 0 1,0 0 0,-2-1-1,9-19 1,-16 32 33,0 1 0,0-1 0,0 0-1,-1 1 1,1-1 0,-1 0 0,0 0-1,0 1 1,0-4 0,0 4-53,-1 0-1,0 0 0,0 1 1,1-1-1,-1 0 1,-1 0-1,1 1 1,0-1-1,0 0 1,0 1-1,-1-1 1,-1-1-1,59 24-816,-49-20 887,0 1-1,-1 0 1,1 1-1,-1-1 0,1 1 1,-1 1-1,0-1 1,0 1-1,0 0 1,-1 0-1,1 1 1,-1 0-1,0 0 0,0 0 1,-1 0-1,1 1 1,-1 0-1,-1 0 1,1 0-1,-1 0 1,0 0-1,0 1 0,3 13 1,-3-6 192,10 39 66,-12-49-217,1 1 0,-1-1 0,1 1 0,1-1 0,-1 0 0,1 0 0,-1 0 0,6 6 0,-7-9-52,0-1 0,0 1 0,0 0 0,0-1 0,0 1 0,0-1 1,1 1-1,-1-1 0,0 1 0,0-1 0,0 0 0,0 1 0,1-1 0,-1 0 1,0 0-1,0 0 0,0 0 0,1 0 0,-1 0 0,0-1 0,2 1 0,1-1 24,0 0-1,0-1 1,-1 1 0,1-1-1,4-2 1,9-8-127,0-1 1,-1 0-1,-1-1 1,25-29-1,-19 21-43,-15 15 43,0-1 1,9-13-1,-15 21 75,0 0 0,0 0 0,0 0 0,0 0 0,0 0 0,0 0 0,0 0 0,1 0 0,-1 0 0,0 0 0,0 0 0,0 0 0,0 0 0,0 0 0,0 0 0,0 0 0,0 0-1,0 0 1,0 0 0,0 0 0,0 0 0,0 0 0,0 0 0,1 0 0,-1 0 0,0 0 0,0 0 0,0 0 0,0 0 0,0 0 0,0 0 0,-2 8-217,-3 8 201,1-1 1,0 1-1,2 0 1,0 0-1,0 0 1,1 1-1,1-1 1,1 0-1,4 26 1,-3-37 86,-1 0 0,1 0 0,0 0 1,0 0-1,0 0 0,1 0 0,0-1 1,3 6-1,-5-9-41,0-1 1,0 1-1,-1 0 1,1 0 0,0 0-1,0-1 1,0 1-1,0 0 1,0-1-1,0 1 1,0-1 0,0 1-1,0-1 1,0 1-1,0-1 1,0 0-1,2 1 1,-2-1-13,1-1 0,-1 1 0,0 0 0,0-1 0,0 1 0,0 0 0,0-1 0,0 0 0,0 1 0,0-1 0,0 1 0,-1-1 0,1 0 0,0 0 0,0 0 0,-1 1 0,1-1 0,0 0 0,-1 0 0,1 0 0,0 0 0,0-1 0,2-7-77,0 0 1,0 0-1,0 0 0,-1 0 1,0 0-1,-1 0 1,0-1-1,-1-12 0,0 15 24,0-1-1,-1 0 0,-1 0 0,1 0 1,-1 1-1,-5-14 0,5 16 33,0 0-1,-1 1 0,1-1 0,-1 1 0,0-1 0,0 1 0,-1 0 0,1 0 0,-1 0 0,-7-5 0,-32-26 132,42 35-118,1-1 1,0 1 0,0 0-1,-1-1 1,1 1-1,0 0 1,0-1 0,0 1-1,-1 0 1,1-1-1,0 1 1,0-1-1,0 1 1,0-1 0,0 1-1,0 0 1,0-1-1,0 1 1,0-1 0,0 1-1,0-1 1,0 1-1,0 0 1,0-1 0,0 1-1,1-1 1,-1 1-1,0 0 1,0-1-1,0 1 1,1 0 0,-1-1-1,0 1 1,0 0-1,1-1 1,-1 1 0,0 0-1,1-1 1,-1 1-1,0 0 1,1 0 0,-1-1-1,1 1 1,17-8-248,3 4 426,-3 1 201,32-2-1,-45 5-319,-1 0-1,1 0 1,0 0-1,-1 1 1,1 0-1,-1 0 1,1 0 0,-1 0-1,0 1 1,1 0-1,-1 0 1,5 3-1,-8-4-49,0 0-1,1 0 1,-1 0-1,0 0 1,0 0 0,0 1-1,0-1 1,0 0-1,0 1 1,-1-1 0,1 1-1,0-1 1,-1 1-1,1-1 1,-1 1 0,1-1-1,-1 1 1,0 3-1,1 1 38,-2 1 0,1-1 0,-2 11 0,-1 9 212,1-3-76,1 0 159,1-16-96,1-6 53,10-13-310,0 0 1,0 1-1,1 1 1,0 0-1,1 0 1,0 1-1,0 1 1,1 0-1,29-11 0,-41 18 8,0 0-1,1 0 1,-1 1-1,0-1 1,0 1-1,1-1 1,-1 1-1,0 0 1,1 0-1,-1 0 1,0 0-1,0 0 1,1 1-1,-1-1 1,0 1-1,0-1 1,1 1-1,-1 0 1,0 0-1,0 0 1,0 0-1,0 0 0,0 0 1,0 1-1,-1-1 1,1 1-1,0-1 1,-1 1-1,1 0 1,1 1-1,3 7 89,0 0-1,-1 0 0,0 0 0,0 0 0,3 12 1,5 12 173,-11-30-267,-1 0 92,2 0 0,-1 0 0,0 0 1,1 0-1,5 8 0,-7-11-57,1 0 0,-1 0-1,0 0 1,0-1-1,1 1 1,-1 0-1,1 0 1,-1-1-1,0 1 1,1-1-1,-1 1 1,1-1-1,-1 0 1,1 1 0,-1-1-1,1 0 1,0 0-1,-1 0 1,1 0-1,-1-1 1,1 1-1,-1 0 1,3-1-1,2-1 1,0-1 0,0 0 0,0 0 0,0 0 0,-1-1 0,0 1 0,1-1 0,-1-1 0,-1 1 0,1-1 0,-1 0-1,6-6 1,6-12 16,21-36-1,-31 48-93,2-3 19,1 0 0,19-23 0,-21 26-72,-2 5-89,-4 6 208,-1 0 0,1 1 0,-1-1-1,1 1 1,-1 0 0,1-1 0,-1 1-1,1-1 1,-1 1 0,0 0 0,1-1-1,-1 1 1,0 0 0,1-1 0,-1 2-1,6 15 185,-2 0-1,6 34 0,-9-43-157,3 26 205,-1 61-1,-3-78-101,-2 9 201,2-25-320,0 0-1,0-1 0,0 1 1,0 0-1,0-1 0,0 1 0,-1-1 1,1 1-1,0 0 0,0-1 1,-1 1-1,1-1 0,0 1 0,-1-1 1,1 1-1,0-1 0,-1 1 1,1-1-1,-1 1 0,1-1 0,-1 0 1,1 1-1,-1-1 0,1 0 1,-1 1-1,1-1 0,-1 0 0,0 0 1,1 1-1,-2-1 0,1 0-33,0-1 0,0 1 0,1 0 0,-1-1 0,0 1 0,0-1 0,0 1 0,0-1 0,1 1 0,-1-1 0,0 0-1,1 1 1,-1-1 0,0 0 0,1 1 0,-1-1 0,1 0 0,-1 0 0,1 0 0,-1 0 0,1 1 0,0-1 0,-1 0 0,1 0-1,0 0 1,0-1 0,-3-6-88,-45-92-227,29 54-64,19 46 407,0 0-1,0 1 0,0-1 1,0 0-1,0 0 1,0 0-1,0 0 0,0 0 1,0 0-1,0 0 0,0 0 1,1 0-1,-1 0 0,0 0 1,0 0-1,0 0 1,0 0-1,0-1 0,0 1 1,0 0-1,0 0 0,0 0 1,0 0-1,0 0 0,0 0 1,0 0-1,1 0 0,-1 0 1,0 0-1,0 0 1,0 0-1,0 0 0,0 0 1,0 0-1,0 0 0,0 0 1,0-1-1,0 1 0,0 0 1,0 0-1,0 0 1,0 0-1,0 0 0,0 0 1,0 0-1,0 0 0,0 0 1,0 0-1,0 0 0,0-1 1,0 1-1,0 0 1,0 0-1,0 0 0,0 0 1,0 0-1,0 0 0,0 0 1,12 5 787,2 1-477,-2-4-299,0 1 0,1-2 0,-1 0 0,1 0 0,-1-1 0,1-1 0,16-3-1,9-4-3187,-4-6-4471,-25 13 4911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3:25.5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80 6304,'-5'-3'2848,"33"-2"-2464,-15 1 1568,4-1-1152,14-1 32,6-3-512,18-7-224,-2 8-64,15-4-1728,-6 4 928,11 4-3424,-7 4 2336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3:26.1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8 4160,'-1'0'45,"1"0"0,0 0 0,0 0-1,0-1 1,0 1 0,0 0 0,0 0 0,0 0 0,0 0 0,0 0 0,-1-1 0,1 1 0,0 0 0,0 0-1,0 0 1,0 0 0,0-1 0,0 1 0,0 0 0,0 0 0,0 0 0,0 0 0,0-1 0,0 1-1,0 0 1,1 0 0,-1 0 0,0 0 0,0 0 0,0-1 0,0 1 0,0 0 0,0 0 0,0 0 0,0 0-1,0 0 1,1-1 0,7-1 855,14 6 803,3 6-460,0 2 0,-1 0 0,35 25 0,60 55 1470,-105-81-2498,0 2 1,-2 0-1,1 0 0,10 16 0,-18-22-177,-1-1 1,0 0-1,-1 1 0,0 0 0,0 0 1,0 0-1,-1 0 0,0 0 0,0 1 1,-1-1-1,0 0 0,1 14 0,-3-7-52,-1-1 0,0 0-1,-1 0 1,0 0-1,-7 16 1,1-7-709,-1 0 0,-15 23 0,-14 20-733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3:40.8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1178 1824,'0'-5'1872,"2"3"-972,1-4-195,2-33 1924,-4 24-2270,1 0 0,0 0 0,1 1 0,1-1 0,7-18 0,2-9-97,-7 22-163,1 1 0,0 0 0,1 0 0,2 0 0,-1 1 0,2 1 0,1 0 0,25-30 0,-22 31 28,0 0-1,1 2 1,32-24 0,-32 28-43,0 0 1,0 2-1,1 0 0,0 0 1,33-8-1,-40 13 36,-4 2-18,0-1 0,0 1 0,9-1 0,-15 3-89,1-1 1,-1 0-1,0 0 0,1 0 0,-1 0 0,0 1 0,0-1 0,1 0 0,-1 0 1,0 1-1,0-1 0,0 0 0,1 0 0,-1 1 0,0-1 0,0 0 0,0 1 0,0-1 1,0 0-1,1 1 0,-1-1 0,0 0 0,0 1 0,0-1 0,0 0 0,0 1 1,0-1-1,0 12 74,0-11-56,0 13 44,-2 1 0,1-1 1,-2 0-1,-4 18 0,-22 53 151,0 0-252,-4 8 305,22-62-201,9-24-45,6-13 13,2-4-24,109-165-89,-104 156 38,10-12-1,0 1-1,3 1 0,36-37 1,-53 58-4,-3 4-104,-1 12 288,-2-1-115,-1 1 0,1 0-1,-1-1 1,-2 9 0,2 23-1,1-24-20,2 77 239,-4-61-226,0-1-1,2 1 1,1 0 0,2-1-1,13 56 1,-15-80-2,0 0 1,0 0-1,1 0 0,0 0 1,0-1-1,1 1 0,7 8 1,-11-13-17,1 0 0,0 0 0,0-1 0,0 1 0,0 0 0,0-1 0,0 1 0,0 0 0,0-1 0,0 0 0,1 1 0,-1-1 0,0 0 0,0 1 0,0-1 0,0 0 0,1 0 0,-1 0 0,0 0 0,0 0 0,0 0 0,1 0 0,-1-1 0,0 1 0,0 0 0,0-1 0,0 1 0,2-2 0,15-1-142,-12 2 149,1-1 0,-1 1 1,0-1-1,0 0 1,0 0-1,0-1 1,0 0-1,0 0 1,5-4-1,-1 1 76,-1 0-71,-1 0 1,0 0 0,0-1-1,0 1 1,-1-2-1,0 1 1,0-1 0,-1 0-1,0-1 1,-1 1 0,0-1-1,0 0 1,-1-1 0,0 1-1,5-20 1,-4 8-15,0-1 0,-2 1 0,-1-1 0,0 1-1,-1-1 1,-4-32 0,2 45 5,-1 1-1,1-1 1,-2 1-1,1 0 0,-1-1 1,0 1-1,-5-8 1,7 13-24,0 1 1,0 0 0,-1 0 0,1-1-1,-1 1 1,0 0 0,1 0-1,-1 0 1,0 1 0,0-1 0,0 0-1,0 1 1,0-1 0,-1 1-1,1 0 1,0 0 0,-1 0-1,1 0 1,-1 0 0,1 0 0,-1 0-1,1 1 1,-1 0 0,0-1-1,1 1 1,-6 0 0,6 1-21,-1 0 0,1 0 0,0 0 0,-1 0 0,1 0 1,0 1-1,0-1 0,-1 0 0,1 1 0,0 0 0,0 0 0,1-1 0,-1 1 1,0 0-1,1 0 0,-1 1 0,1-1 0,-2 4 0,-2 3-8,1-1-1,1 1 0,-5 16 1,3 2 43,2 0 0,0 1 0,2-1 0,3 36 0,-1-8 9,-1-43-3,0-1 1,1 1 0,0 0 0,1-1-1,1 1 1,0-1 0,0 0 0,1 1 0,0-2-1,1 1 1,10 15 0,-13-23 0,0 0 0,1 0 0,0 0-1,-1 0 1,1-1 0,0 1 0,0-1 0,0 0 0,1 0 0,-1 0 0,0-1 0,5 2 0,-2-1 21,0 0 1,0-1-1,1 1 1,-1-2-1,0 1 1,12-1-1,-3-1 19,1-1 1,0-1-1,-1 0 0,0-1 0,18-7 1,4-3 27,54-28 0,-77 34-48,-1 0 0,0-1 0,0 0 1,-1-1-1,0-1 0,19-22 1,1-11 46,-2-1 0,-3-1 1,34-77-1,-54 98 130,-6 21-224,-1 1 1,1 0-1,0 0 1,0 0-1,0 0 1,0 0-1,2-3 1,-5 31-598,1 15 570,1-1 1,2 1-1,1 0 0,11 42 1,-13-73 233,0 1 0,0 15 0,8-48 301,-7 5-417,-1 0 0,-2-21 0,0 2 29,1 22-168,-6-25 0,2 7-18,4 32 84,0 0 0,-1 0 0,1 0 0,0-1 0,0 1 0,-1 0 0,1 0-1,-1 0 1,1-1 0,-1 1 0,1 0 0,-1 0 0,0 0 0,1 0 0,-1 0 0,0 0 0,0 0 0,0 1 0,0-1 0,0 0 0,-1 0 0,1 0-22,0 1 1,0 0-1,0 0 1,0 0-1,0 0 1,0 0-1,0 0 0,0 0 1,0 0-1,0 0 1,0 0-1,0 0 1,0 1-1,0-1 0,0 0 1,0 1-1,0-1 1,0 1-1,1-1 1,-1 1-1,0-1 1,0 1-1,0 0 0,1 0 1,-1-1-1,0 1 1,0 1-1,-10 11-39,0 1 1,2 0-1,0 0 0,0 1 0,2 0 0,0 1 0,-10 31 1,8-16 73,1 2 0,2-1 1,-3 39-1,8-60 29,1 0 0,0 1 0,1-1 0,0 0 1,0 0-1,2 1 0,-1-1 0,1-1 0,1 1 0,7 17 1,-10-26-26,0-1 1,-1 0 0,1 1-1,0-1 1,0 0 0,0 0-1,0 0 1,0 0 0,0 0-1,0 0 1,0 0 0,0 0-1,1 0 1,-1-1 0,0 1-1,1 0 1,-1-1 0,0 1-1,1-1 1,-1 1 0,0-1-1,1 0 1,-1 0 0,3 1-1,-2-2 4,0 1 0,0-1 0,0 1-1,0-1 1,-1 0 0,1 0 0,0 0-1,0 0 1,0 0 0,-1 0 0,1 0 0,-1 0-1,1-1 1,-1 1 0,1-1 0,-1 1-1,3-4 1,0-3 12,1-1 0,-1 0 0,-1 0 0,0 0 0,0 0 0,3-18 0,-3 12 0,0-5-53,0 0 0,-2-1 0,-1-37 0,-1 18-204,-7 79-384,6 81 247,-1 0 272,-1-85 8,-6 106 810,9-132-660,-1-1-1,0 0 0,0 1 1,-1-1-1,0 0 1,-1 0-1,-5 8 0,8-14-37,0-1-22,1 0 0,-1 0 0,0 0 0,0 0 0,0 0 0,0 0 0,0 0 0,0 0 0,0-1 0,-1 1 0,1 0 1,0-1-1,0 1 0,-1-1 0,1 0 0,0 1 0,0-1 0,-1 0 0,1 0 0,0 0 0,-1 1 0,1-1 0,0-1 0,-1 1 0,1 0 0,0 0 0,-1 0 0,1-1 1,0 1-1,0-1 0,-2 0 0,-2 0-47,1-1 1,-1 0 0,1 0 0,-1 0 0,1-1-1,0 0 1,-6-4 0,4 1-55,0-1 0,0 1 1,1-1-1,0-1 0,0 1 1,1 0-1,0-1 1,-5-12-1,9 18 61,-1 1 0,1-1 0,0 0 0,0 0 0,0 0 0,0 0 0,0 1 0,0-1 0,0 0 0,1 0 0,-1 0 0,0 1 0,1-1 0,0 0 0,-1 0 0,1 1 0,0-1 0,1-2 0,3-2-16,-1 1-1,1-1 1,7-6-1,0 1-13,-1 1 34,0 0 1,1 1-1,0 0 1,20-11-1,17-11 5,-1-2 17,1 1 0,73-34 1,-93 52 31,-1-1 0,-1-1-1,-1-1 1,0-2 0,-1-1 0,-1 0 0,-1-2 0,35-41 0,10-40 115,-51 77-100,-15 22 2,0 0 0,0 0 0,0-1 0,-1 1 0,2-7 0,-2 7 9,0-1 0,1 1-1,0 0 1,3-7 0,-5 11-51,0 0-1,0-1 1,1 1 0,-1 0 0,0-1 0,0 1-1,0 0 1,1 0 0,-1-1 0,0 1 0,0 0 0,0-1-1,0 1 1,0 0 0,0-1 0,0 1 0,1 0-1,-1-1 1,0 1 0,0-1 0,0 1 0,0 0-1,-1-1 1,1 1 0,0 0 0,0-1 0,0 1-1,0 0 1,0-1 0,0 1 0,0 0 0,-1-1-1,1 1 1,0 0 0,0-1 0,0 1 0,-1 0-1,1 0 1,0-1 0,-1 1 0,1 0 0,0 0 0,0 0-1,-1-1 1,1 1 0,0 0 0,-1 0 0,1 0-1,0 0 1,-1 0 0,1 0 0,0 0 0,-1-1-1,-1 1 0,0 0 0,1 0-1,-1 0 1,0 0-1,1 1 1,-1-1 0,0 0-1,1 1 1,-1-1-1,0 1 1,-2 1-1,-3 2-26,1 0-1,-1 1 0,1 0 1,0 0-1,0 0 0,-6 8 0,-29 41 75,33-43-51,-66 105 76,64-97-60,0 1 0,1 1 0,2 0 0,-7 24 0,13-41-14,1-1 0,-1 1-1,1 0 1,-1 0 0,1 0-1,1 0 1,-1-1 0,0 1 0,1 0-1,0 0 1,0 0 0,0-1-1,0 1 1,0 0 0,1-1-1,0 1 1,2 3 0,-2-5 10,0 0 0,-1 0 0,1 0 0,0 0 0,0 0 0,0 0 0,1-1 0,-1 1 0,0-1 0,1 0 0,-1 1 0,1-1 0,-1 0 0,1 0 0,-1-1 0,1 1 0,0-1 0,0 1 0,-1-1 0,1 0 0,0 0 0,-1 0 0,1 0 0,5-1 0,-2 0-4,1-1-1,0 0 0,0 0 0,-1-1 0,0 0 0,1 0 0,-1 0 0,0-1 1,-1 0-1,1 0 0,0 0 0,-1-1 0,0 0 0,0 0 0,-1 0 0,1 0 1,-1-1-1,4-7 0,4-9-60,-1-1 0,-1-1 1,12-39-1,-15 41 171,-6 19-102,0 2-19,-1 0-1,1 0 1,-1 0 0,0 0 0,1 0-1,-1 0 1,0 0 0,1 0 0,-1 0-1,0 0 1,0 0 0,0 0 0,0 0 0,0 0-1,0 0 1,0 0 0,-1 0 0,1 0-1,0-1 1,0 1 0,-1 1 0,1-1-1,-2-2 1,2 5-28,1-1 0,-1 1-1,-1 0 1,1 0 0,0-1-1,0 1 1,-1 0 0,1 0-1,-1 1 1,-2 7-124,2 6 151,1-1 0,0 1 0,1-1 0,0 1 0,1-1 0,1 1 0,1-1 0,5 15 0,-7-25 7,0-1 0,0 1 0,0-1 0,0 0 0,1 0 1,0 0-1,6 7 0,-8-10 18,0 0 1,0 0-1,0 0 1,0-1-1,0 1 1,0 0-1,0 0 1,0-1-1,0 1 1,0-1-1,0 1 1,0-1-1,0 0 1,1 1-1,-1-1 1,0 0-1,0 0 1,0 0-1,1 0 1,-1 0 0,0 0-1,0 0 1,1 0-1,-1 0 1,0-1-1,0 1 1,0 0-1,0-1 1,1 1-1,-1-1 1,0 0-1,0 1 1,0-1-1,0 0 1,0 1-1,1-2 1,8-8 7,-1 1 0,0-1 0,-1-1 0,11-16 0,24-50-9,-39 68-11,87-176-199,-60 125 190,-1-1 1,-4-2 0,35-121-1,11-127 66,-70 302-84,3-8 51,-1-1-1,-1 1 0,2-25 1,-5 42-36,0-1 0,0 1 0,0-1 0,0 1 0,0-1 0,0 1 1,0-1-1,0 1 0,0-1 0,0 1 0,0 0 0,0-1 0,0 1 0,-1-1 0,1 1 0,0-1 1,0 1-1,-1-1 0,1 1 0,0 0 0,0-1 0,-1 1 0,0-1 0,1 1 1,-1 0 0,1 0 0,0 0 0,-1 0-1,1 0 1,-1 0 0,1 0 0,-1 1 0,1-1 0,0 0 0,-1 0-1,1 0 1,-1 1 0,1-1 0,0 0 0,-1 0 0,1 1 0,0-1-1,-1 0 1,1 1 0,-17 22-74,7-4 103,1 0-1,1 1 0,-8 25 1,-12 67 362,16-61-157,-29 139 177,33-140-160,-2 94 0,10-130-219,-1 14 21,1 1-1,2-1 1,1 1 0,12 50 0,-15-77-30,1 0 0,0 0 0,-1 1-1,1-1 1,0 0 0,0 0 0,1 0 0,-1 0-1,0 0 1,1 0 0,-1 0 0,1-1 0,0 1-1,-1 0 1,1-1 0,0 1 0,0-1 0,0 0-1,3 1 1,-3-1-3,1 0 0,0-1 0,0 1 0,-1-1-1,1 0 1,0 0 0,0 0 0,0 0 0,-1 0 0,1-1-1,0 1 1,0-1 0,-1 0 0,1 0 0,0 0 0,2-2-1,5-2 5,-1 0 0,0-1 0,0 0-1,0 0 1,-1-1 0,9-9-1,41-51 41,-56 65-55,77-98-21,-69 87 63,0 0-1,-2-1 1,14-29 0,-28 63-122,0 0-1,1 1 1,1-1 0,-1 32 0,0 94 680,6-134-596,0 0-1,1 0 1,0 0-1,5 15 1,-7-25 113,1-2-113,1-1 0,-1 1 0,0 0 0,0-1 0,0 1 0,0 0-1,0-1 1,0 0 0,0 1 0,0-1 0,0 0 0,0 1 0,0-1-1,-1 0 1,1 0 0,0 0 0,0 0 0,0-1 0,11-17 84,4-16-42,-2 0 1,10-37 0,-12 32-148,22-45-1,-21 58-47,-12 26 54,-1 3-198,0 17 261,5 127 550,-1-95-472,5 38-129,-7-78 106,-2-7 12,0 0 0,1 1 1,0-1-1,0-1 1,0 1-1,0 0 0,0 0 1,1 0-1,0-1 0,0 1 1,3 5-1,-4-9-34,-1 0-1,1 1 1,0-1 0,0 0-1,-1 1 1,1-1 0,0 0-1,0 0 1,-1 0-1,1 1 1,0-1 0,0 0-1,0 0 1,-1 0 0,1-1-1,0 1 1,0 0 0,-1 0-1,1 0 1,0 0-1,0-1 1,-1 1 0,1 0-1,0-1 1,0 1 0,-1-1-1,1 1 1,1-1 0,20-19 118,2-9-145,26-42 1,-17 22-200,-7 10 62,-15 21 127,2 0 0,16-20 0,-14 19-214,-10 15 127,-4 4 86,1 0-1,-1 0 1,0 0 0,1 0-1,-1 0 1,0 1-1,0-1 1,1 0-1,-1 1 1,0-1-1,0 0 1,1 1-1,-1 0 1,0-1-1,2 2 1,19 16-32,-7-5 55,-4-6 13,0 0 0,1-1-1,23 10 1,-29-14 11,1 1 0,-1-2 1,0 1-1,1-1 0,-1 0 0,1 0 0,0-1 0,-1 0 0,1 0 1,6-1-1,-9 0 29,0 0 1,0 0 0,0-1-1,0 1 1,0-1 0,-1 0-1,1 0 1,0 0 0,-1-1-1,0 1 1,0-1-1,0 0 1,0 0 0,0 0-1,0 0 1,-1-1 0,3-3-1,-2 3-13,-1-1-1,0 0 1,0 0-1,0 1 1,0-1-1,-1 0 1,0-1-1,0 1 1,0 0-1,-1 0 1,1 0-1,-2-10 1,1 13-37,0 0 0,-1 0 0,1 0 0,-1 0 0,0 0 0,1 0 0,-1 0 0,0 1 0,0-1 0,0 0 0,0 1 0,0-1 0,-1 1 1,1-1-1,0 1 0,-1-1 0,1 1 0,-1 0 0,1 0 0,-1 0 0,0 0 0,1 0 0,-1 0 0,0 0 0,-2 0 0,1 0-31,1 0-1,-1 1 0,0-1 1,0 1-1,0-1 0,0 1 1,0 0-1,0 0 0,0 1 1,1-1-1,-1 1 0,0-1 1,0 1-1,0 0 0,1 0 1,-5 2-1,1 0 22,1 0-1,0 0 1,0 1-1,0 0 1,0 0-1,0 0 1,1 1-1,-7 8 1,8-9 23,1-1 1,0 1-1,0 0 0,1 0 1,-1 0-1,1 0 1,0 0-1,0 0 0,0 0 1,1 0-1,-1 0 1,1 1-1,0-1 0,1 5 1,1 7-56,1 0 1,1 0 0,0-1-1,1 0 1,1 0-1,0 0 1,1 0 0,0-1-1,2-1 1,13 20-1,-13-22-686,0-1 0,0 0 0,1-1 0,11 9 0,-13-10-607,-7-8 1170,-1 1 1,1 0-1,-1-1 0,1 1 0,-1-1 1,1 1-1,-1-1 0,1 1 0,-1-1 0,1 1 1,-1-1-1,1 0 0,0 1 0,-1-1 1,1 0-1,0 1 0,0-1 0,-1 0 0,1 0 1,0 0-1,0 1 0,-1-1 0,1 0 1,0 0-1,0 0 0,-1 0 0,1-1 0,1 1 1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3:41.1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4 4736,'-8'-3'2144,"21"3"-1856,-3 0-672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3:41.5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93 5728,'5'-16'2112,"13"12"-1632,19-4-128,-6 0 704,18 0-640,32 1-224,40-1-160,-4-1 32,-9 4-32,-19 2-1440,3 0 800,1-2-2592,-2 1 1792,-19-1-864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5:09.9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38 230 3488,'-1'4'4225,"0"-4"-4150,13 5 1187,8-1-738,1 0-1,-1-2 1,1 0 0,0-1-1,35-4 1,-4-7 63,-47 8-538,0 0-1,1 0 1,-1 0-1,0 0 1,0-1-1,0 0 1,6-5 0,-8 6-2,0-1 0,0 1 0,0-1 1,0 0-1,0 0 0,0 0 0,-1 0 1,0 0-1,0-1 0,0 1 1,0-1-1,0 1 0,0-1 0,-1 0 1,0 0-1,0 1 0,0-1 0,0 0 1,-1 0-1,1 0 0,-1-6 1,-1 3-25,0 0 1,-1-1-1,0 1 0,0 0 1,-1 0-1,1 0 1,-2 0-1,1 1 1,-1-1-1,0 1 1,0 0-1,0 0 1,-11-11-1,12 14-47,0 0-1,-1 1 1,1-1-1,-1 1 1,0-1-1,0 1 1,0 0 0,0 0-1,0 1 1,0-1-1,-1 1 1,1 0-1,0 0 1,-1 0-1,1 1 1,0 0 0,-1 0-1,1 0 1,-1 0-1,1 0 1,-1 1-1,1 0 1,0 0-1,-7 3 1,1 0-40,0 1 1,1 0-1,0 0 0,0 1 1,0 1-1,1-1 1,0 2-1,0-1 0,-10 14 1,7-7 151,0 0 0,1 1 0,1 0 1,1 1-1,-9 19 0,13-24 45,0 0 0,0 1 0,1-1 0,0 1-1,1-1 1,0 16 0,2-22-103,0-1-1,0 1 1,1 0 0,-1 0-1,1-1 1,1 1 0,-1 0-1,1-1 1,-1 1 0,1-1-1,0 0 1,1 0 0,-1 0-1,1 0 1,0 0 0,0 0-1,0-1 1,6 6 0,0-2 34,0 0 1,1 0 0,0-1-1,0-1 1,0 1 0,1-2-1,0 1 1,15 3 0,-2-2 86,1-2-1,46 4 1,-47-8-1003,-1-2-1,0 0 0,34-8 1,-54 9 545,36-6-1698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3:46.5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144 779 4064,'-3'31'3488,"-3"26"-3056,-3 5 647,-3 1 0,-25 72 0,17-72-387,3 1-1,-17 120 1,34-179-650,0-4-23,0 1 0,0-1 0,0 0 0,0 1 1,-1-1-1,1 0 0,0 1 0,-1-1 0,1 0 0,-1 0 0,0 2 1,0-15 582,2-38-567,3-1 1,2 0-1,2 1 0,18-58 0,-3 33-122,3 2 0,38-73 0,-39 97 3,3 2 1,66-85-1,-87 124 89,0 1-1,0 0 0,0 1 1,1-1-1,16-9 0,-17 11 18,-4 4 10,-1-1-1,1 1 1,-1 0-1,1-1 1,-1 1-1,1 0 1,0 1-1,0-1 1,-1 0 0,1 1-1,0-1 1,0 1-1,0 0 1,4 0-1,-6 1 11,0-1 0,1 0 0,-1 1 0,0-1 0,1 1 0,-1-1 0,0 1 0,1 0 0,-1 0 0,0-1 1,0 1-1,0 0 0,0 0 0,0 0 0,0 0 0,0 0 0,0 0 0,0 1 0,0-1 0,-1 0 0,1 0 0,-1 1 0,1-1 0,0 0 0,-1 1 0,0-1 0,1 0 0,-1 1 0,0-1 0,0 2 0,2 21 139,-1 0 0,-1-1 0,-1 1 0,-1 0 0,-6 23 0,-1-7-63,-1 0 0,-16 39 0,23-72-101,0 0 0,-1 0-1,-7 11 1,10-15-15,-1-1 0,0 0 0,0 0 0,0 0 0,0 0 1,0 0-1,0 0 0,0-1 0,0 1 0,-1-1 0,1 1 0,-1-1 0,-3 1 0,5-1-24,0-1-1,0 0 1,0 0 0,0 0 0,0 0-1,0 0 1,0 0 0,0 0-1,0 0 1,0-1 0,1 1-1,-1 0 1,0 0 0,0-1-1,0 1 1,0-1 0,0 1-1,1-1 1,-1 1 0,0-1-1,0 1 1,-1-2 0,-13-19-569,3 5 143,3 5-162,11 9 79,5 6 382,-1 1 235,0-1 0,0-1 1,0 1-1,1-1 0,-1 0 1,1 0-1,0 0 0,0-1 1,0-1-1,0 1 0,0-1 1,1 0-1,10 0 0,-11-1-20,-1-1-1,0 0 0,0 0 1,0 0-1,0-1 1,0 0-1,0 0 0,0 0 1,0-1-1,-1 0 0,1 0 1,-1 0-1,0-1 0,0 0 1,0 0-1,5-5 0,5-9 10,0 0-1,-1-1 0,12-20 0,32-66 29,-34 58 4,-10 23-246,13-27 261,-25 46-107,1-1 0,-2 1 0,1-1-1,0 0 1,-1 1 0,0-1 0,0-8-1,-1 14-14,0 0 1,0 0-1,0 0 0,0 1 0,-1-1 0,1 0 0,0 0 0,0 0 0,0 0 0,0 0 0,0 0 0,0 0 0,0 0 0,0 0 0,-1 0 0,1 0 0,0 0 0,0 0 0,0 0 0,0 0 0,0 0 0,0 0 0,0 0 0,0 0 0,-1 0 0,1 0 0,0 0 0,0 0 0,0 0 0,0-1 0,0 1 0,0 0 0,0 0 0,0 0 0,0 0 0,0 0 0,-1 0 0,1 0 0,0 0 0,0 0 0,0 0 0,0 0 0,0-1 0,0 1 0,0 0 0,0 0 0,0 0 0,0 0 0,0 0 0,0 0 0,0 0 0,0 0 0,0-1 0,0 1 0,0 0 0,0 0 0,0 0 0,0 0 0,0 0 0,0 0 0,0 0 0,0-1 1,-6 9-29,-1 7 13,0-1 0,1 1 1,0 0-1,1 1 0,1-1 0,1 1 1,-3 19-1,4-12 33,1 1 0,1-1 1,1 1-1,5 31 0,-5-53-6,-1 3 16,1 1 0,1 0 0,-1-1-1,4 8 1,-5-12-18,1 0-1,-1 0 1,0 0 0,1-1-1,-1 1 1,1 0 0,0 0-1,-1 0 1,1-1 0,-1 1 0,1 0-1,0-1 1,0 1 0,-1 0-1,1-1 1,0 1 0,0-1-1,0 1 1,0-1 0,0 0-1,0 1 1,0-1 0,0 0-1,0 0 1,0 1 0,-1-1-1,1 0 1,0 0 0,0 0-1,0 0 1,0-1 0,0 1-1,1 0 1,2-2 8,0 1 0,0-1 0,0 0 0,0 0 0,-1 0 0,1-1 0,-1 1 0,0-1 0,5-3 0,27-35-79,-13 15-106,145-144-265,-165 168 385,-1 1-1,0-1 1,1 1 0,-1 0-1,1 0 1,0 0 0,3-2-1,-4 15-245,-3 62 418,1 39 90,2-95-186,1 0 0,0-1 0,1 1 0,8 21 0,-11-37-6,1 1 0,0-1-1,-1 0 1,1 0-1,0 0 1,0 0-1,1 0 1,-1 0-1,0 0 1,1 0 0,-1-1-1,1 1 1,0 0-1,-1-1 1,1 1-1,0-1 1,0 0-1,0 1 1,0-1-1,4 1 1,-4-1-23,0-1 1,1 0-1,-1 0 0,0 0 0,0 0 1,0 0-1,0-1 0,0 1 1,0-1-1,0 1 0,0-1 0,0 0 1,0 0-1,0 0 0,0 0 0,-1 0 1,1 0-1,0 0 0,0-1 1,-1 1-1,1 0 0,2-4 0,5-6-105,0 0-1,-1 0 1,0-1-1,8-15 1,21-54-365,-7 15-36,53-82-316,-28 52 588,-25 37 207,-3-2 0,28-89 1,-48 127 61,8-43 1,-14 56-12,0-1 0,0 1 0,-1 0 0,-1 0 0,1-1 0,-5-18 1,5 28-22,0 0 1,-1 0 0,1 0-1,0 0 1,0 0 0,-1 0-1,1 0 1,-1 0 0,1 0-1,-1 0 1,1 0 0,-1 0-1,0 0 1,1 0 0,-1 0-1,0 1 1,0-1 0,0 0-1,0 0 1,1 1 0,-1-1-1,0 1 1,0-1 0,0 1-1,0-1 1,0 1 0,-1 0-1,1-1 1,0 1 0,0 0-1,0 0 1,-1 0 0,-1 0-7,1 0 0,0 1 0,0 0 1,-1-1-1,1 1 0,0 0 0,0 0 1,0 0-1,0 1 0,0-1 0,0 0 1,0 1-1,0-1 0,-2 4 1,-7 6 121,1 2 1,0 0-1,1 0 1,-11 19-1,-25 63 521,43-92-624,-12 32 82,2 1 1,1 0 0,2 1-1,1 0 1,2 0 0,2 0-1,0 52 1,4-66-65,2 1 0,1-1 0,10 42 0,-9-49 34,1 1 0,1-1 1,1-1-1,0 1 0,1-1 0,9 14 0,-15-27-42,-1 0-1,1 0 0,0 0 1,0 0-1,0 0 0,0 0 0,0-1 1,0 1-1,0-1 0,0 1 1,0-1-1,1 0 0,-1 0 0,1 0 1,-1 0-1,1 0 0,2 0 1,-1-1 12,0 1 0,-1-1 0,1-1 1,0 1-1,0 0 0,-1-1 0,1 0 1,-1 0-1,1 0 0,6-3 0,3-3 12,0-1 0,0-1 0,0 0 0,17-17 0,87-88-1376,-72 69 1025,-44 43 297,22-20-114,32-42 0,-55 64 114,0 0 0,1 0 0,-1 0 1,0 0-1,0 0 0,0 0 0,0 0 0,0 0 0,0 0 0,0 0 0,0 0 0,0 0 1,0 0-1,0 0 0,1 0 0,-1 0 0,0 0 0,0 0 0,0 0 0,0 0 0,0 0 1,0 0-1,0 0 0,0 0 0,0 0 0,0 0 0,0 0 0,1 0 0,-1 0 0,0 0 1,0 0-1,0 0 0,0 0 0,0 0 0,0 0 0,0 0 0,0 1 0,0-1 0,0 0 1,0 0-1,0 0 0,0 0 0,0 0 0,0 0 0,0 0 0,0 0 0,0 0 0,0 0 1,0 0-1,0 1 0,0-1 0,0 0 0,0 0 0,0 0 0,0 0 0,0 0 0,0 0 0,0 0 1,0 0-1,0 0 0,0 0 0,0 1 0,2 11-25,-1 13 90,-2-14-21,-5 43 125,-14 55-1,16-93-32,-1 1-1,0-1 0,-2 0 0,0 0 0,0 0 0,-2-1 0,-14 20 0,22-33-110,-1 0 0,1-1 0,-1 1 0,1-1 0,-1 1 0,0-1-1,0 0 1,0 0 0,0 0 0,0 0 0,0 0 0,0 0 0,0 0-1,0 0 1,0-1 0,0 1 0,0-1 0,0 0 0,-1 0 0,1 0-1,0 0 1,0 0 0,0 0 0,0 0 0,-1-1 0,-2 0 0,1 0-52,-1-1 0,1 0 0,-1 0 0,1 0 0,0 0 1,-1-1-1,1 0 0,1 0 0,-1 0 0,-6-6 0,-16-14-710,26 25 191,1 0 495,0 0 1,0 0-1,0 0 0,0 0 1,0 0-1,0 0 1,3 2-1,-2-1 34,5 7 116,1-1 0,0 0-1,0 0 1,1-1 0,0-1 0,0 1 0,1-1-1,0-1 1,1 0 0,-1 0 0,1-1-1,18 6 1,-22-9-59,0 0 0,-1-1-1,1 0 1,0 0 0,0-1-1,0 0 1,0 0 0,0 0 0,0-1-1,0 0 1,-1-1 0,1 1-1,0-1 1,-1-1 0,1 1 0,-1-1-1,11-6 1,-8 3-15,-1 0 0,0 0 0,0-1 0,-1 0 1,0 0-1,0-1 0,0 0 0,-1 0 0,-1-1 0,1 1 0,5-15 0,5-14-24,-1-1-1,16-70 0,-29 98-37,0 0-1,-1 0 0,0 0 0,-1 0 1,-2-17-1,2 26 40,0 0 0,0 0 0,0 1 1,0-1-1,0 0 0,0 1 0,0-1 1,-1 0-1,1 1 0,0-1 0,0 0 1,-1 1-1,1-1 0,0 1 0,-1-1 0,1 0 1,-1 1-1,1-1 0,-1 1 0,1-1 1,-1 1-1,1-1 0,-1 1 0,1 0 1,-1-1-1,0 1 0,1 0 0,-1-1 0,0 1 1,1 0-1,-1 0 0,0 0 0,1 0 1,-1-1-1,0 1 0,1 0 0,-1 0 1,0 0-1,0 0 0,1 0 0,-2 1 0,-1 0-10,1-1-1,0 1 1,-1 0 0,1 1-1,0-1 1,0 0-1,0 0 1,0 1-1,0 0 1,0-1-1,-2 3 1,-1 2 172,0 1 0,1 0 0,-1 0 0,1 0 0,1 0 0,-1 1 0,2 0 0,-1-1 0,1 1 0,0 0 1,0 0-1,1 0 0,0 1 0,0-1 0,1 9 0,1-4 49,0 0 0,0 0 0,1-1 0,1 1 0,0-1 0,1 0-1,0 0 1,1 0 0,7 13 0,-9-20-168,0 0 0,1-1 0,-1 1 0,1-1 0,0 0 0,0 0 0,0 0 0,0 0 0,1-1 0,0 0 0,0 0 0,-1 0 0,2-1 0,-1 1 0,0-1 0,0 0 0,1-1 0,8 2 0,6 1-171,1-1 0,-1 0 0,1-2 0,-1-1 0,1 0 0,20-4 0,-23 2-764,-1-2 1,0 0-1,0-1 1,0 0-1,0-2 1,-1 0-1,20-12 1,14-14-5891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4:00.0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0 160,'0'3'64,"8"-3"-64,-3 0 160,0 0-96,0 0-224,-2 0 64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4:02.3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0 130 1312,'1'-1'125,"-1"1"0,1-1 1,0 0-1,0 1 0,-1-1 0,1 0 0,0 1 0,0-1 1,0 1-1,0-1 0,0 1 0,0-1 0,0 1 1,0 0-1,0 0 0,0-1 0,0 1 0,0 0 1,0 0-1,0 0 0,1 0 0,31 0 2943,-20 1-3669,121-10 830,-90 4-342,-35 4 89,1-1 1,0 2-1,16 0 0,-7 1 40,0-1 0,24-3 0,6 0-74,-35 3 66,1-2-1,19-4 1,-24 3-69,1 1 1,-1 1-1,0 0 0,1 0 0,18 2 0,-11 1-214,0-1 0,27-3-1,-9 1 41,28 10 129,-52-10-39,1 0 1,13-4 0,4 1 86,1-4-32,-26 7 78,1-1 0,-1 1 0,0 0 0,1 0 0,-1 0-1,0 1 1,11 0 0,-8 1-38,1-1 0,-1 0-1,17-2 1,-17 1-44,0 0 1,1 0-1,11 2 0,-10-1 88,0 1 0,0-2 0,12-1 0,-13 1-4,0 0 0,-1 1 0,12 0 0,-13 1-7,0-1 0,0 0-1,1 0 1,-1-1 0,11-2-1,7-1-11,-18 4 40,-2-1 24,1 0 0,-1 1 0,0 0 0,11 1 1,23 1 32,-7 0-56,9 2-7,-26-1 146,0-1-1,0 0 1,26-1 0,-6 7-82,187-8 608,-184-2-515,-27 0-72,1 2 0,20 0 0,-1 2 219,46-2 1,-27-1-12,-40 0-262,-1 0-1,19-4 1,-19 3 53,-1 0 0,17-1 0,4-1 65,-26 3-141,1 0 1,-1 0-1,1 1 1,-1-1-1,1 1 0,-1 0 1,1 0-1,-1 0 0,5 1 1,-4 0-19,1-1 0,0 1 0,-1-1 0,1 0 0,0-1 0,-1 1 0,1-1 0,-1 0 0,7-2 0,-4 1-1,0 1-1,1 0 1,8-1 0,94-7-64,-32 0-31,-58 7 154,33-8 0,-8 0-153,-27 9 57,-1-1 0,30 3 0,-8 0 86,-24 0-48,1-1 0,-1 2-1,29 6 1,-38-7-36,0 0 1,0 0-1,-1-1 1,1 0-1,11-1 0,5 0 312,10 1-317,0 1-1,62 10 1,-68-8 103,1 0 0,-1-2 1,1 0-1,28-4 0,20 0 46,-52 1-428,-1 2 64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4:15.467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127 128 1472,'0'0'38,"-1"0"1,1 0-1,0 1 1,-1-1-1,1 0 1,0 0-1,0 0 1,-1 0-1,1 0 1,0 1-1,0-1 1,-1 0-1,1 0 1,0 0-1,0 1 1,0-1-1,-1 0 1,1 0-1,0 1 1,0-1-1,0 0 1,0 0-1,0 1 1,-1-1-1,1 0 1,0 1-1,0-1 1,0 0-1,0 0 1,0 1-1,0-1 1,0 0-1,0 1 1,0-1-1,0 0 1,0 1-1,0-1 1,0 0-1,1 0 1,-1 1-1,0-1 1,0 0-1,0 1 1,7 19 1593,-3-10-1502,-3-5-16,2 7 56,0 1 0,1-1 1,0 0-1,11 20 0,-15-31 166,-9-5-11,6 0-296,1-1 1,0 1-1,0 0 0,0-1 0,1 0 0,0 1 0,0-1 0,-1-10 0,-4-14-125,4 23 145,1-1 0,0 1 0,0 0-1,1 0 1,0-10 0,0 12 47,0 3-11,0 10 246,0 145 1013,0-154-1341,0 0 0,0 0 0,0 0 0,0 0 0,0 1 0,0-1-1,-1 0 1,1 0 0,0 0 0,0 0 0,0 0 0,0 0 0,0 0 0,0 0 0,0 0 0,0 0 0,0 0-1,0 0 1,0 0 0,-1 0 0,1 0 0,0 0 0,0 0 0,0 0 0,0 0 0,0 0 0,0 0 0,0 0 0,0 0-1,-1 0 1,1 0 0,0 0 0,0 0 0,0 0 0,0 0 0,0 0 0,0 0 0,0 0 0,0 0 0,0 0-1,-1 0 1,1 0 0,0 0 0,0 0 0,0 0 0,0 0 0,0 0 0,0 0 0,0-1 0,0 1 0,0 0 0,0 0-1,0 0 1,0 0 0,0 0 0,0 0 0,0 0 0,0 0 0,0 0 0,0-1 0,-1 1 0,1 0 0,0 0-1,0 0 1,1 0 0,-7-6-3,-11-23 363,-22-46-1,34 66-352,4 7 18,-1 0 0,1-1-1,0 1 1,0 0 0,0-1 0,0 1-1,0-1 1,1 1 0,-1-1-1,0-4 1,1 7-103,-3 13 273,1 19-13,2-24-223,-1 1 0,1-1 0,0 0 0,2 15-1,0-16-5,-2-4 39,1-1 0,-1 1 0,1-1-1,0 1 1,0-1 0,1 0 0,-1 1 0,0-1 0,3 4-1,-3-6 16,-1 1 1,0-1-1,0 1 0,1-1 0,-1 1 0,0-1 0,1 1 0,-1-1 0,0 0 0,1 1 0,-1-1 0,1 0 0,-1 1 0,0-1 0,1 0 1,-1 1-1,1-1 0,-1 0 0,1 0 0,-1 0 0,1 1 0,-1-1 0,1 0 0,-1 0 0,1 0 0,0 0 0,1 0-122,-1 0 11,0-1 76,0 0 0,0 0-1,0 0 1,0-1 0,0 1 0,0 0 0,0 0-1,-1 0 1,1-1 0,0 1 0,-1 0 0,1-1-1,-1 1 1,1-1 0,-1 1 0,0 0 0,1-1-1,-1 1 1,0-1 0,0 1 0,0-1 0,0 1-1,0-1 1,-1-1 0,1-2-49,-5-37 511,2 36 486,-3-26-815,1 8-72,-3-23 577,4 35-507,4 12-96,0 0 0,0 0 0,0-1 0,0 1 1,0 0-1,0 0 0,0-1 0,0 1 0,0 0 0,0 0 0,-1 0 0,1-1 0,0 1 0,0 0 0,0 0 1,0 0-1,-1 0 0,1-1 0,0 1 0,0 0 0,0 0 0,-1 0 0,1 0 0,0 0 0,0 0 0,-1-1 1,1 1-1,0 0 0,0 0 0,-1 0 0,1 0 0,0 0 0,0 0 0,-1 0 0,1 0 0,0 0 1,0 0-1,-1 0 0,1 0 0,0 0 0,0 1 0,-1-1 0,1 0 0,0 0 0,-1 1-3,1 0 0,0 1 0,-1-1 0,1 0 0,0 0 0,0 0 0,0 1 0,0-1 0,0 0 0,0 0 0,0 2 0,0 9-160,-3 34-4,3-35 126,-1 0 0,-3 20-1,1-22 359,1-14 163,-2-3-539,0-1 36,1 0-1,-1 0 1,2 0-1,-1 0 1,-1-16-1,1-48-91,3 72 115,0 0 1,0 1 0,0-1 0,0 0-1,0 1 1,0-1 0,0 0-1,0 1 1,1-1 0,-1 1 0,0-1-1,0 1 1,1-1 0,-1 0 0,0 1-1,1-1 1,-1 1 0,1-1-1,-1 1 1,1-1 0,3 2 151,-1 7-75,1 13 33,10 36-1,1-1-32,3 5-109,-14-42 60,1 0 44,-2 1-1,3 37 1,-1 16-13,-5 50 193,0-120-254,-1 0 1,1 1 0,-1-1 0,1 0 0,-1 0 0,0-1 0,-2 5 0,2-5 13,0 1-1,0-1 1,0 1 0,0 0 0,1 0-1,-1 0 1,1 2 0,0-4-15,0 0-1,0 0 1,0 0 0,0 0 0,0 0-1,0 0 1,0 0 0,0 0-1,-1 0 1,1 0 0,0 0 0,0 0-1,-1 0 1,1 0 0,-1-1-1,1 1 1,-1 0 0,1 0 0,-1 0-1,-1 0 1,2 0-12,0-1-1,0 0 1,-1 1-1,1-1 1,0 0-1,-1 1 1,1-1-1,0 0 1,0 1 0,0-1-1,-1 0 1,1 1-1,0-1 1,0 1-1,0-1 1,0 0-1,0 1 1,0-1-1,0 1 1,0 0 0,-1 2-5,1 0 0,-1 1 0,0-1 0,0 0 0,-1 0 0,1 0 0,0 0 0,-1 0 0,0 0 1,0-1-1,0 1 0,0-1 0,-3 4 0,14-40 69,2-2-30,19-48-101,25-75 60,-29 83-168,-22 64 209,1-3-56,0 0 0,1 0 0,0 0 0,2 0 0,-1 1 0,20-25 0,-21 31 7,1 1 0,-1 0-1,1 0 1,1 0 0,0 1 0,-1 0 0,2 1 0,15-8 0,106-34-596,-126 46 597,4-2-786,-1 0 1,1-1-1,7-4 0,10-5-4008,-17 11 3256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4:15.908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80 231 2656,'-51'20'1424,"47"-18"-1138,1 0 1,-1 0-1,1 0 1,0 0-1,0 1 1,-5 4 1946,9-7-2106,0-1 0,1 1 0,-1-1 0,1 1 0,-1-1 1,0 1-1,0-1 0,1 0 0,-1 1 0,2-3 0,4-1 144,99-52 1267,95-56-868,-151 84-598,-29 16-223,30-21 1,-41 23-848,0 2 268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4:16.959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72 104 1984,'-6'-1'326,"1"0"1,0 1-1,0 0 0,-8 0 1,12 0-150,-1 1 1,0-1-1,0 0 1,1 0-1,-1 1 1,0-1-1,1 1 1,-1 0-1,1-1 1,-1 1-1,1 0 1,-1 0-1,1 0 1,-1 0-1,1 0 0,0 0 1,-2 2-1,-5-2 2015,22 2-1942,1-2-1,-1 0 1,1-1 0,-1 0-1,1-1 1,15-3-1,10-1 100,272-3-135,-262 13-86,-50-5-127,0-1 1,0 1 0,0 0 0,0 0 0,0 0 0,0 0-1,1 0 1,-1 0 0,0 0 0,0 0 0,0 0-1,0 0 1,0 0 0,0 0 0,0 0 0,0 1-1,1-1 1,-1 0 0,0 0 0,0 0 0,0 0-1,0 0 1,0 0 0,0 0 0,0 0 0,0 0 0,0 0-1,0 0 1,0 0 0,1 0 0,-1 0 0,0 1-1,0-1 1,0 0 0,0 0 0,0 0 0,0 0-1,0 0 1,0 0 0,0 0 0,0 0 0,0 0-1,0 1 1,0-1 0,0 0 0,0 0 0,0 0 0,0 0-1,0 0 1,0 0 0,0 0 0,0 0 0,0 1-1,0-1 1,0 0 0,0 0 0,0 0 0,0 0-1,-1 0 1,1 0 0,0 0 0,0 0 0,-8 8-68,4-5 22,-1 0 0,0 0 0,0 0 1,0-1-1,0 0 0,-1 0 0,-8 1 0,-44 7-21,52-10 70,-66 7 432,-144-5 1,206-3-362,-1-1 0,0 0 0,-16-5 0,27 7-76,-1 0 1,1 0 0,-1 0 0,1 0-1,-1 0 1,1 0 0,-1 0-1,1 0 1,-1 0 0,1 0 0,0 0-1,-1-1 1,1 1 0,-1 0-1,1 0 1,0-1 0,-1 1 0,1 0-1,0 0 1,-1-1 0,1 1 0,0-1-1,-1 1 1,1 0 0,0-1-1,0 1 1,-1 0 0,1-1 0,0 1-1,0-1 1,0 1 0,0-1-1,0 1 1,-1-1 0,1 1 0,0 0-1,0-1 1,0 1 0,0-1-1,0 1 1,0-1 0,1 1 0,-1-1-1,0 1 1,0-1 0,0 1 0,0 0-1,0-1 1,1 1 0,-1-1-1,0 1 1,0 0 0,1-1 0,-1 0-1,3-1 8,-1-1-1,1 1 0,0 0 0,-1-1 1,1 1-1,5-2 0,15-9 1,1 2 0,1 1-1,0 1 1,28-6 0,107-16 19,-83 17-23,-66 12-17,18-4-52,-28 6 63,0 0 0,1 0-1,-1 0 1,0 0 0,1 0-1,-1 0 1,1 0 0,-1 0 0,0 0-1,1 1 1,-1-1 0,0 0-1,1 1 1,1 0 0,-3-1 3,0 1 1,0-1 0,0 0 0,0 1-1,0-1 1,0 0 0,0 1 0,0-1 0,0 0-1,0 0 1,0 1 0,0-1 0,0 0-1,-1 1 1,1-1 0,0 0 0,0 0-1,0 1 1,0-1 0,0 0 0,0 0-1,-1 1 1,1-1 0,0 0 0,0 0 0,-1 0-1,1 1 1,0-1 0,0 0 0,0 0-1,-1 0 1,-10 9 16,-34 15 80,0-3 0,-92 30-1,60-24 176,-49 20-540,143-49-383,-2 0 628,65-15-54,0-3-1,79-33 1,-138 43 283,-16 8-381,-13 5-510,-2 2-31,6-4 240,-1 1 0,0 0 0,1 0 0,0 1-1,-1-1 1,1 1 0,0 0 0,1 0 0,-1 0 0,-4 5 0,7-1-1253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4:17.568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1 251 1472,'76'-15'5034,"14"-5"-3154,236-65-10,-32-3-2254,-93 50-5077,-163 34 3674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4:18.857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50 1312,'1'-1'51,"-1"0"0,1 1-1,0-1 1,0 0 0,0 1 0,0-1 0,0 1 0,0 0 0,0-1-1,1 1 1,-1 0 0,0-1 0,0 1 0,3 0 864,16 0 1223,-13-1-1998,1 0 0,0-1 0,0 0 0,-1 0 0,1-1 0,-1 0 0,9-4 0,-5 1 12,24-6 0,-29 10-100,-6 2-41,0 0 1,0-1-1,0 1 1,0 0-1,1 0 1,-1 0-1,0 0 1,0 0-1,0 0 1,0 0-1,1 0 1,-1 0-1,0 0 1,0 0-1,0 0 1,1 0-1,-1 0 0,0 0 1,0 0-1,0 0 1,1 0-1,-1 0 1,0 0-1,3 2 1166,-4-2-1154,1 0-1,0 0 1,-1 0-1,1 1 1,-1-1-1,1 0 1,-1 0-1,1 0 1,0 1-1,-1-1 1,1 0-1,-1 0 1,1 1-1,0-1 1,-1 0-1,1 0 1,0 1-1,-1-1 1,1 1-1,0-1 1,0 0-1,-1 1 1,1-1-1,0 1 1,0-1 0,0 0-1,0 1 1,0-1-1,-1 1 1,-1 18 117,0-4-151,1-14 8,1 0 0,0 0 0,0 0 0,0 0 0,0 0 0,-1 0 0,1 0 0,0 0 0,1 0 0,-1-1 0,0 1-1,0 0 1,0 0 0,0 0 0,1 0 0,-1 0 0,0 0 0,1 0 0,-1-1 0,1 1 0,-1 0 0,1 0 0,1 1-1,-1-1 2,1 1-1,0-1 1,0 0-1,0 0 1,0 1-1,0-1 1,0-1-1,0 1 1,4 1 0,1 0-25,1-1 1,-1 0 0,0 0 0,1-1 0,12 0-1,-8-2 72,-1 0 0,0 0 0,1-2 0,17-6-1,-29 10-24,1-1 0,-1 1 0,0 0-1,0 0 1,0 0 0,0-1-1,0 1 1,0 0 0,1 0 0,-1 0-1,0-1 1,0 1 0,0 0-1,0 0 1,0-1 0,0 1 0,0 0-1,0 0 1,0-1 0,0 1-1,0 0 1,0 0 0,0 0 0,-1-1-1,1 1 1,0 0 0,0 0-1,0-1 1,0 1 0,0 0 0,0 0-1,0 0 1,-1 0 0,1-1-1,0 1 1,0 0 0,-8-9 184,2 7-74,0 0 1,0 0-1,-1 0 0,1 1 1,-1 0-1,1 0 1,-1 1-1,1 0 0,-1 0 1,-8 1-1,3 1 146,-1 1 0,2 0-1,-23 9 1,-9 3-429,36-15-593,13-6 17,14-7-554,28-14-1613,-21 14 1574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4:19.925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481 188 1472,'-40'1'3743,"20"0"-3270,-1-1 0,-21-2 0,31 0-285,-1 0 0,1-1 0,0-1-1,-16-6 1,-74-35 111,96 43-231,0 1 1,0 0-1,0 1 1,0-1-1,0 1 0,0 0 1,0 0-1,-6 2 1,-10-1 45,16-1-123,-1 0 32,1 0 0,0 0 0,0-1 0,-1 1 0,-5-3-1,0 1 169,8 1-102,0 1 0,1-1-1,-1 0 1,0 0 0,0 0 0,0 0-1,1 0 1,-1 0 0,1-1 0,-1 0-1,1 1 1,-1-1 0,1 0 0,0 0-1,-4-4 1,6 5-29,-12-17 700,12 17-767,0 1-1,-1-1 1,1 1-1,0-1 1,0 1 0,0-1-1,-1 0 1,1 1-1,0-1 1,0 1-1,0-1 1,0 0 0,0 1-1,0-1 1,0 0-1,0 1 1,0-1-1,1 1 1,-1-1 0,0 1-1,0-1 1,0 0-1,1 1 1,-1-1-1,0 1 1,1-1 0,-1 1-1,0-1 1,1 0-1,8-10-214,-9 9 207,1 1 1,0 0-1,-1 0 1,1 0-1,0-1 0,0 1 1,0 0-1,0 0 1,0 0-1,0 0 0,0 1 1,0-1-1,2-1 1,8-2-180,0 0 0,0 1 0,0 0 0,0 1 0,0 0 0,15 1 0,-10-1-379,28-1-2941,1 3 975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4:20.408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127 1 3232,'-28'3'1472,"19"10"-1280,4-10 608,2 6-480,-7 2 480,2 1-448,-5 5 384,3-2-416,-4 1 64,6 4-256,-5-3-416,8 3 160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5:10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26 4640,'0'-2'183,"0"0"1,0 1 0,0-1-1,0 0 1,0 1 0,1-1-1,-1 0 1,1 1-1,-1-1 1,1 0 0,0 1-1,0-1 1,6-1 3074,-7 3-3174,8 8 1252,-6-5-1161,-1-1 1,1 1-1,0 0 0,-1 0 1,2 6-1,-2 0 85,0 1 0,0 0 0,-2 0 0,1 0 0,-1 0 0,-4 16 0,2-2 91,0 0-146,-1 0 1,-1 0 0,-1-1 0,-13 34 0,10-37 42,-2 0 0,-16 23 0,21-35-410,0 0 0,0 0-1,-1-1 1,0 0-1,0-1 1,0 1 0,-13 7-1,4-4-647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4:27.6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50 1 3072,'0'3'4663,"1"0"-4057,-1 1 1,1-1-1,-1 1 0,0-1 1,0 0-1,-1 1 1,0 5-1,-2-3-316,0-1 0,0 0 0,0 0 0,0-1 0,-1 1 0,0-1 0,0 1 0,-7 5 0,0 0-137,19-10-3161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4:29.7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152 137 2144,'0'-1'57,"0"1"1,-1-1-1,1 0 1,0 1-1,0-1 1,-1 0-1,1 1 1,0-1-1,0 0 1,0 0-1,0 1 0,0-1 1,0 0-1,0 1 1,0-1-1,0 0 1,0 1-1,1-1 1,-1 0-1,0 0 1,0 1-1,1-1 1,-1 1-1,0-1 0,1 0 1,-1 1-1,1-1 1,-1 1-1,0-1 1,1 1-1,-1-1 1,1 1-1,4-4 1785,-27 52-1174,3 1 0,2 1 0,-15 75 0,9-22-351,-17 70 134,34-147 186,5-20 53,4-18-374,23-97-49,-11 19-280,-8 40 28,2 1 0,24-76 0,-25 104 51,32-78 886,-23 58-616,11-18 560,-10 24-1029,-17 34 48,-1 2-43,18 46 173,-1 0 1,14 74 0,2 102 254,-23-155-97,-5-42 58,2 51 0,-7-46 470,0-30-624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4:30.0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12 3488,'-1'-1'73,"1"1"1,-1-1 0,0 1-1,1-1 1,-1 1-1,1-1 1,-1 0-1,1 1 1,-1-1 0,1 0-1,0 1 1,-1-1-1,1 0 1,0 0-1,-1-1 1,12 3 1872,5 1-941,20 0 444,56-4 0,-18-1-817,-32 3-498,17 0 456,-22 0-5058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4:30.9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0 196 3488,'7'-2'2360,"-6"8"-1958,0 13 329,-1-16-621,0 1-1,1-1 0,-1 1 0,0-1 1,1 1-1,0-1 0,2 6 1,1 4 183,0 1 1,0 1-1,-1-1 1,1 28-1,2 6 693,-4-43 999,0-16-1463,-1-18-448,-1-31 126,4-119-373,-2 161 292,-2 12-125,1 0-1,-1 1 1,1-1 0,1 0 0,-1 0 0,1 1-1,4-10 1,-4 12 30,0-1 0,0 0 0,0 1 0,1-1-1,0 1 1,0 0 0,0-1 0,0 1 0,0 1 0,0-1 0,1 0-1,-1 1 1,1 0 0,0 0 0,0 0 0,4-1 0,-7 2-29,0 1 1,0 0 0,0 0 0,0 0 0,0 0 0,0 0 0,0 0 0,0 0-1,0 1 1,0-1 0,0 0 0,0 1 0,0-1 0,-1 0 0,1 1-1,0-1 1,0 1 0,0-1 0,-1 1 0,2 1 0,15 14 154,-16-15-117,2 4 27,1 0 0,-1 0 0,0 1 0,-1 0 0,0-1 0,0 1 0,0 0 0,0 0 0,0 10 0,9 25 182,-9-36-201,5 11 397,11 22 1,-18-37-322,0-1-107,1 1 0,-1-1 0,0 0 0,0 1 0,0-1 1,0 0-1,0 1 0,0-1 0,0 0 0,1 1 0,-1-1 0,0 0 0,0 1 1,0-1-1,1 0 0,-1 0 0,0 1 0,0-1 0,1 0 0,-1 0 1,0 0-1,1 1 0,-1-1 0,0 0 0,0 0 0,1 0 0,-1 0 0,0 0 1,1 0-1,-1 0 0,1 1 0,-1-1 0,0 0 0,1 0 0,-1 0 0,0 0 1,1-1-1,-1 1 0,0 0 0,1 0 0,-1 0 0,0 0 0,1 0 0,-1 0 1,0 0-1,1-1 0,-1 1 0,0 0 0,0 0 0,1 0 0,-1-1 0,0 1 1,0 0-1,1 0 0,-1-1 0,0 1 0,0 0 0,0-1 0,1 1 0,-1 0 1,0-1-1,0 1 0,0 0 0,0-1 0,0 1 0,0 0 0,0-1 0,0 0 1,2-4-571,-1-2-1020,1 0-1,0 0 0,1 0 0,6-13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4:31.5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0 174 3904,'0'1'120,"1"1"0,-1-1 0,0 1 0,1 0 0,-1-1 0,1 1 0,0-1 0,-1 1 0,1-1 0,0 0 0,0 1 0,0-1 0,0 0 0,0 0 0,0 1-1,0-1 1,0 0 0,0 0 0,1 0 0,-1 0 0,0-1 0,3 2 0,1 1 64,-1-1 0,1 0-1,0 0 1,0-1-1,7 2 1,1 0 202,0-1 1,1-1-1,-1 0 0,0-1 1,1 0-1,17-3 0,-27 2-304,0 1 0,-1-1 0,1 0 0,0-1 0,0 1 0,0-1 0,-1 1 0,1-1 1,-1 0-1,0-1 0,1 1 0,-1-1 0,0 1 0,0-1 0,-1 0 0,1 0 0,0 0 0,-1 0 0,0 0 0,0-1 0,0 1 0,0-1 0,0 0 0,-1 1 0,2-6 0,-2 1-23,1 0 0,-1 0 0,0 0-1,-1 0 1,1-1 0,-2 1 0,1 0 0,-1 0-1,-1-1 1,-3-11 0,4 17-50,0 0 0,0 0 0,-1-1 0,1 1 0,-1 0 0,0 0 0,0 1 0,0-1 0,0 0 0,-1 1 0,1-1 0,-4-1 0,4 2-16,0 1 0,-1-1 0,1 1 1,-1 0-1,1 0 0,-1 0 0,1 1 0,-1-1 0,0 0 0,0 1 0,1 0 1,-1 0-1,0 0 0,1 0 0,-1 0 0,0 0 0,-3 1 0,0 1 55,0 0 0,-1 0 0,1 0 0,0 1 0,1 0 0,-1 0 0,0 0 0,1 1 0,0 0 0,0 0 0,0 0 0,0 1 0,-6 7 0,7-6 10,-1 0 0,0 0-1,1 1 1,0-1 0,1 1-1,0 0 1,0 1 0,0-1 0,1 0-1,-3 15 1,5-18-42,0 1 0,0-1 0,0 0 0,1 0 0,0 0 0,-1 0 0,2 0 0,-1 0 0,0 0 0,1-1 0,-1 1 0,1 0 0,0-1 0,1 1 0,-1-1 0,0 0 0,1 1 0,0-1 0,0-1 0,0 1 0,6 5 0,1-1 48,0-1-1,0 0 0,0 0 0,0-1 0,1 0 0,16 4 1,-8-3 53,0-1 0,0-1 1,1 0-1,-1-2 0,22 1 1,-36-3-44,1 1 1,-1 0 0,1 0 0,7 3-1,-9-3-562,-1 0 1,0 0-1,0 0 0,1 0 0,-1-1 0,0 1 0,1-1 0,-1 0 1,1 0-1,-1 0 0,0 0 0,1-1 0,-1 1 0,1-1 0,-1 0 1,5-2-1,5-4-2456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4: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158 20 4576,'3'-10'726,"-1"1"2039,-2 9-2692,-1 0 1,1 0-1,-1 0 0,1 0 0,0 0 0,-1 0 0,1 0 1,-1 0-1,1 0 0,-1 0 0,1 0 0,-1 0 1,1 0-1,-1 0 0,1 0 0,-1 1 0,1-1 1,0 0-1,-1 0 0,1 1 0,-1-1 0,1 0 1,-1 1-1,-9 5 252,1 0 1,0 1 0,0 1 0,1-1 0,-1 1-1,2 0 1,-1 1 0,1 0 0,-9 16-1,5-7-195,1 0-1,1 1 0,1 1 0,-8 27 1,14-41-113,1-1 1,0 1-1,0 0 0,1-1 1,0 1-1,0 0 1,1 9-1,-1-14 9,0 0-1,0 0 0,0 0 0,1 0 1,-1 0-1,0 0 0,1 0 0,-1 0 1,1 0-1,-1 0 0,1 0 0,-1 0 1,1 0-1,0 0 0,-1 0 0,1 0 1,0 0-1,0-1 0,0 1 0,-1 0 1,1-1-1,0 1 0,0 0 0,0-1 1,0 0-1,0 1 0,0-1 0,0 1 1,1-1-1,-1 0 0,0 0 0,0 0 1,0 1-1,0-1 0,0 0 0,0 0 1,0-1-1,0 1 0,1 0 0,-1 0 1,0 0-1,0-1 0,0 1 0,0-1 1,2 0-1,3-2 47,-1 0-1,1 0 1,-1 0 0,1 0 0,-1-1 0,0 0-1,0 0 1,-1-1 0,1 1 0,3-7 0,6-7-24,17-29 0,-20 28 117,7-16-805,-17 34 405,-1 12-165,0-5 471,1 0 0,-1 0 1,1 0-1,0-1 0,1 1 0,-1 0 1,1-1-1,0 1 0,4 6 0,-4-9-24,-1 0-1,1-1 0,0 1 0,0-1 0,0 1 1,0-1-1,0 0 0,0 0 0,1 0 1,-1 0-1,1 0 0,0 0 0,-1-1 1,1 0-1,0 1 0,0-1 0,0 0 1,0 0-1,4 0 0,3 0-29,0 0-1,1-1 1,-1 0-1,0-1 1,1 0-1,-1-1 1,17-4 0,-6-1-1989,-1 0 1,33-17 0,-26 8 14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4:33.9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719 66 2912,'-6'3'4906,"-14"-19"-2769,15 12-1749,0 0-1,0 0 1,-1 0-1,-6-3 1,-9-5 139,18 10-497,0 0 0,0 0 0,0 0 0,0 1-1,0-1 1,0 1 0,0 0 0,0 0 0,0 0 0,-1 0-1,-4 0 1,-4 1-11,0 0-1,0 1 0,-22 4 1,28-3-17,0 0 0,1 0 0,-1 1 1,1-1-1,-1 1 0,1 0 0,0 1 1,0-1-1,-7 8 0,8-7-15,-4 2 29,1 1-1,-1 0 1,1 1 0,1 0-1,0 0 1,0 0 0,-5 11-1,0-1-5,9-15-29,0 1 0,0-1 0,0 0 0,1 1 0,-1-1 0,-1 8 1,-4 45 28,6-38-138,-6 24 0,4-26 239,-1 0-1,-1 0 1,-1-1-1,-9 20 1,11-28-58,0-1 0,0 0 0,0 0 0,-1-1 0,1 1 0,-1-1 0,-1 0 0,1 0 1,-1-1-1,0 0 0,0 0 0,-10 5 0,7-4 49,-1-1 0,0-1 1,1 0-1,-1 0 0,0-1 1,0 0-1,0-1 0,-12 1 0,15-2-54,0 0-1,1-1 1,-1 0-1,1 0 0,-1-1 1,1 1-1,0-1 1,-1-1-1,1 1 0,0-1 1,0 0-1,1 0 0,-9-7 1,3 2-38,8 6-9,0 0 0,1 0 0,-1 0 0,0 0 0,1-1 0,-1 1 1,1-1-1,0 0 0,0 1 0,0-1 0,0 0 0,0 0 0,1 0 0,-2-5 1,3 7-10,-3-8-71,0 0 0,1 0 0,0 0 0,1 0 0,-1-11 0,2 18 55,1-1 0,-1 0 0,0 0 0,1 1-1,0-1 1,-1 0 0,1 1 0,0-1 0,1 1-1,-1-1 1,0 1 0,1-1 0,-1 1 0,1 0 0,0 0-1,-1-1 1,1 1 0,0 1 0,1-1 0,-1 0-1,4-2 1,4-3-46,1 1 0,-1 1 0,1 0 0,0 0 0,0 1 0,14-4 0,-17 7 72,-1 0 1,1 0 0,-1 1-1,1 0 1,-1 0 0,0 1-1,1-1 1,-1 2 0,1-1-1,-1 1 1,9 4 0,5 1 163,0 2 0,0 0 0,-1 2 0,-1 0 0,1 1 0,-2 1 0,31 28 0,-29-22 134,49 44 802,-46-45-919,-9-6 53,23 14-1,-33-24-141,0 1 0,1-1-1,-1 0 1,0 0 0,1-1 0,0 1-1,-1-1 1,1 0 0,0 0 0,6 0-1,5-4-1321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5:08.7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50 2080,'3'-9'457,"-2"7"-345,-1 0 1,0 1 0,1-1-1,0 1 1,-1-1-1,1 1 1,0-1 0,0 1-1,0 0 1,0-1-1,2-1 1,-3 3-53,1-1 0,-1 1 0,0 0 1,1 0-1,-1-1 0,0 1 0,1 0 0,-1-1 1,0 1-1,0-1 0,1 1 0,-1 0 1,0-1-1,0 1 0,0-1 0,1 1 0,-1 0 1,0-1-1,0 1 0,0-1 0,0 1 0,0-1 1,0 1-1,0-1 0,0 1 0,0 0 0,0-1 1,0 1-1,0-1 0,0 1 0,-1-1 0,1 1 1,0 0-1,0-1 0,0 1 0,-1-1 0,1 1 1,0 0-1,0-1 0,-1 1 0,1 0 0,0-1 1,-1 1-1,1 0 0,0-1 0,-1 1 0,1 0 1,0 0-1,-1-1 0,1 1 0,-1 0 0,1 0 1,-1 0-1,1 0 0,0 0 0,-1 0 0,1 0 1,-2 0-1,2-1-75,0 1 1,-1 0 0,1 0 0,-1 0-1,1 0 1,-1 0 0,1 0 0,-1 0-1,1 0 1,0 0 0,-1 0-1,1 0 1,-1 0 0,1 0 0,-1 0-1,1 0 1,0 0 0,-1 0-1,1 1 1,-1-1 0,1 0 0,0 0-1,-1 1 1,1-1 0,-1 0-1,1 0 1,0 1 0,-1-1 0,1 0-1,0 1 1,0-1 0,-1 1-1,1-1 1,0 0 0,0 1 0,0-1-1,-1 1 1,1-1 0,0 0-1,0 1 1,0-1 0,0 1 0,0-1-1,0 1 1,0-1 0,0 1-1,0-1 1,0 0 0,0 1 0,0-1-1,0 1 1,0-1 0,1 1-1,-1 2-141,0 5-2484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5:11.5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162 20 1728,'1'-1'277,"0"0"1,0-1-1,1 1 1,-1 0-1,1 0 0,-1 0 1,1 1-1,-1-1 0,4-1 1,9-7 1929,-19 18-1540,-6 8-457,2 0-1,0 1 1,-13 36 0,-10 61 193,4-10-205,-7-18 6,-3 14 226,34-81-592,6-15-820,5-10-300,12-19-2478,-6 8 1904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5:11.8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275 12 2080,'0'-1'45,"1"0"-1,-1 1 1,0-1 0,1 1-1,0-1 1,-1 0 0,1 1 0,-1-1-1,1 1 1,0-1 0,-1 1-1,1 0 1,0-1 0,0 1-1,-1 0 1,2-1 0,5-2 2096,-13 16-658,-52 98 810,28-45-1665,-79 151 275,77-165-648,-16 28 76,39-61-2389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4:18.5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 51 5152,'12'-5'1660,"30"-12"-612,-39 15-1015,0 1 0,0-1 0,0 0 0,0 0 0,0 0 0,-1 0 0,1-1 0,-1 1 1,4-9 4455,-14 18-3305,-10 15-1037,15-17-86,-1 0 0,1 0 0,-1-1 0,0 1 0,-8 5 0,7-5-49,-1 1 1,1-1 0,-8 11-1,7-7 23,1 0 0,0-1 0,1 2 0,-6 13 0,9-20-27,0 0 0,0 1 0,1-1 0,-1 0 0,1 0-1,0 0 1,0 0 0,0 0 0,0 0 0,1 1 0,-1-1 0,1 0 0,0 0 0,0 0 0,0 0 0,0 0 0,0 0 0,3 4 0,0-1-663,1 0 1,-1-1 0,1 1 0,0-1 0,8 7-1,-12-11 464,1 0-1,-1 0 0,0 1 1,1-1-1,0 0 1,-1-1-1,1 1 0,0 0 1,-1 0-1,1-1 1,0 1-1,0-1 0,-1 1 1,1-1-1,0 0 1,0 0-1,0 0 0,0 0 1,0 0-1,-1 0 0,1 0 1,0-1-1,0 1 1,0-1-1,-1 1 0,1-1 1,3-1-1,4-7-1984,-5-5 203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5:23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6 817 1984,'-5'5'6517,"19"-26"-4384,-1-8-1520,-6 11-192,2 0 1,0 0-1,14-19 1,8-10 224,34-69-1,-55 98-640,4-13 62,-1-1 0,-2 0 0,-1-1 1,9-56-1,-7 3 167,-7 47-210,9-38 1,-9 41-25,0 26-44,-5 8 38,1 1 1,0-1-1,-1 1 0,1-1 0,-1 1 1,1-1-1,-1 1 0,0-1 1,0 0-1,0 1 0,0-3 1,1 0-49,1-5 139,-1 23-1183,-1-10 1072,1 0 0,0 0 0,-1 0 0,2-1 0,-1 1 0,3 6 0,-2-5 41,0 0 0,0 0 0,1 10-1,1 13 65,13 75 136,-10-75-296,23 115 450,-29-138-342,0 0 0,1 0 0,-1 0 0,1-1 0,0 1 0,5 8 0,-1-2 88,-2 0 232,-4-11-340,0 1-1,0-1 1,0 0-1,0 1 0,0-1 1,0 0-1,1 1 1,-1-1-1,0 1 1,0-1-1,0 0 1,1 0-1,-1 1 0,0-1 1,0 0-1,1 1 1,-1-1-1,0 0 1,1 0-1,-1 1 0,0-1 1,1 0-1,-1 0 1,0 0-1,1 0 1,-1 1-1,1-1 1,18 12 1065,-18-13-977,0 0-79,1-1 0,-1 1 0,0 0 0,0-1 0,0 1 0,0-1 0,0 1 0,0-1 0,0 1 0,0-1 0,0 0 0,-1 0 0,1 1 0,-1-1 0,1-2 0,0-3-43,1 0-1,0 1 1,5-10-1,3-12 11,-2-9 17,8-34-1,22-63 2,-37 130 11,0 1 1,0 0 0,1 0-1,-1 0 1,1 0 0,2-3-1,-3 4-14,1 0-1,-1 0 1,0 0-1,0 0 1,0 0-1,0 0 1,0-1-1,0 1 1,-1 0-1,1-1 1,0-2-1,-1 3 9,1-1 0,0 1-1,-1 0 1,1-1 0,0 1-1,0 0 1,1 0 0,-1-1 0,0 1-1,1 0 1,-1 0 0,1 1-1,2-3 1,0-6 117,-4 9-115,0 1-17,0 0 0,0-1 0,0 1 0,0 0 0,0-1 0,0 1 0,0 0-1,0-1 1,0 1 0,1-1 0,-1 1 0,0 0 0,0-1 0,0 1 0,0 0-1,1 0 1,-1-1 0,0 1 0,0 0 0,1-1 0,-1 1 0,0 0 0,1 0-1,-1 0 1,0-1 0,0 1 0,1 0 0,0 0 0,-1 1-12,0 0-49,0 0 57,-1 0 0,1 0 0,0-1 0,0 1 0,0 0 0,1 0 1,-1 0-1,0 0 0,0-1 0,0 1 0,0 0 0,1 0 0,-1 0 0,0-1 0,1 1 0,-1 0 0,1 0 0,1 2 6,2 11 88,0 1 1,0-1-1,-2 1 0,0 0 0,0 0 0,-2 28 0,3 18 82,13 78 93,-11-105-61,1 1 0,2-1 0,1 0 1,15 36-1,-18-57-146,12 21-1,-11-22-64,9 21-1,-13-25-73,1 4-410,1-1 0,11 21 1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5:12.2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3 135 3552,'0'-1'36,"-1"1"0,1 0 0,0 0 0,0 0 0,0 0 0,-1-1 0,1 1-1,0 0 1,0 0 0,0-1 0,0 1 0,0 0 0,-1 0 0,1-1 0,0 1 0,0 0 0,0 0 0,0-1 0,0 1 0,0 0 0,0 0 0,0-1 0,0 1 0,0 0 0,0 0 0,0-1-1,0 1 1,0 0 0,0 0 0,1-1 0,-1 1 0,0 0 0,0 0 0,0-1 0,0 1 0,0 0 0,0 0 0,1 0 0,-1-1 0,0 1 0,15-11 881,26-7 456,-36 16-993,44-17 576,1 2 1,62-13-1,-59 20-755,0 2 1,0 2-1,97 3 0,-136 4 9,-1 1 0,20 5 0,-32-7-264,-1 1 0,0-1 1,0 0-1,0 1 1,0-1-1,0 0 0,0 0 1,0 1-1,0-1 1,0 0-1,0 1 0,0-1 1,0 0-1,0 1 0,0-1 1,0 0-1,0 0 1,0 1-1,0-1 0,0 0 1,-1 1-1,1-1 1,0 0-1,0 0 0,0 1 1,-1-1-1,1 0 1,0 0-1,0 0 0,-1 1 1,-2 2-472,0 0 14,-1 0-1,0-1 0,1 1 1,-1-1-1,0 0 1,0 0-1,-1 0 0,-4 1 1,-15 8-965,-7 8-689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5:12.5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11 108 4160,'-10'0'1536,"23"-3"-1216,15-2-64,-11 5 992,11-3-736,4-2 480,3-2-544,6-1 96,-6-1-320,2 1 0,2 0-128,-2-1 96,3 3-128,-4-3 192,1 1-160,-7-3-1664,1 2 864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5:14.9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6 380 2400,'-6'3'810,"11"-8"-338,-4 5-442,1-1 186,0 1 0,0-1 1,0 1-1,1 0 0,-1 0 0,0 0 0,0 0 1,4 1-1,-1-1 131,0 0-140,0-1-1,1 0 0,-1 0 1,0 0-1,0-1 1,-1 0-1,1 0 1,0 0-1,0 0 1,-1-1-1,0 1 0,7-6 1,-1 0-117,0-1 1,0-1-1,12-15 0,19-28 340,67-114-1,-101 154-390,0 0 278,0 0 1,7-20 0,-13 27-152,-4 8-209,-4 11-171,-12 40 241,2 0 0,-17 110-1,33-159-7,1-1-1,0 1 1,0-1 0,0 1-1,1-1 1,-1 1-1,1-1 1,0 1-1,0-1 1,1 4 0,-1-6 3,-1 0 1,1 0-1,-1 1 1,1-1-1,-1 0 1,1 0-1,0 0 1,0-1-1,-1 1 0,1 0 1,0 0-1,0 0 1,0 0-1,0-1 1,0 1-1,0-1 1,0 1-1,0 0 1,0-1-1,0 0 1,1 1-1,-1-1 1,0 0-1,0 1 1,0-1-1,0 0 1,1 0-1,-1 0 1,0 0-1,2 0 1,14-4 73,0-1 1,1 0 0,-2-1 0,1-1-1,-1-1 1,16-9 0,-11 3 30,-1-1 0,0 0 0,-2-2 0,24-26 0,-41 42-125,0 0 0,0 0 0,-1 0 0,1 0 0,0 0 0,-1 0 0,1 0 0,-1 0 1,1-1-1,-1 1 0,1 0 0,-1 0 0,0-3 0,0 4-7,0 0-1,0 0 0,0 0 1,0 0-1,0 0 1,0-1-1,0 1 1,0 0-1,0 0 0,0 0 1,0 0-1,0 0 1,0 0-1,0-1 1,0 1-1,0 0 1,0 0-1,0 0 0,0 0 1,-1 0-1,1 0 1,0 0-1,0-1 1,0 1-1,0 0 0,0 0 1,0 0-1,0 0 1,-1 0-1,1 0 1,0 0-1,0 0 0,0 0 1,0 0-1,0 0 1,0 0-1,-1 0 1,1 0-1,0 0 0,-10 6-222,0 3 58,1 1 0,-16 21-1,22-27 107,-1 1 0,1 0 0,0 1 0,1-1 0,0 1 0,-1-1 0,2 1 0,-1 0-1,-1 7 1,3-10 62,0-1-1,0 1 1,1-1-1,-1 1 1,0-1-1,1 1 1,0-1-1,-1 1 1,1-1-1,0 0 0,0 1 1,0-1-1,1 0 1,-1 0-1,0 0 1,1 0-1,0 0 1,-1 0-1,5 3 1,-3-2 35,0-1 0,0 0 0,0 0 0,1 0 0,-1 0 0,0 0 0,1 0 0,0-1 0,-1 0 0,1 0 0,0 0 0,4 0 0,-2 0 12,-1-1 0,1-1-1,0 1 1,-1-1 0,1 0 0,-1-1-1,1 1 1,-1-1 0,0 0 0,0 0-1,1-1 1,-2 1 0,1-1 0,0 0 0,0-1-1,-1 1 1,5-6 0,-6 7-22,0-1 0,0 0 0,-1 0 0,1-1 0,-1 1 0,0 0 0,0-1 0,0 0 0,0 1 0,0-1 0,-1 0 0,0 0 0,0 0 0,0 0 0,0 0 0,-1 0 0,1 0 0,-1 0 0,0 0 0,0 0 0,-1 0 0,1 0 0,-1 0 0,-1-6 0,-1 3-1,1 0-1,-1 0 1,-1 0 0,1 1-1,-1-1 1,0 1 0,-1 0-1,1 0 1,-9-8-1,9 11-61,0 0-1,0 0 1,-1 0-1,1 0 1,0 1-1,-1 0 1,0 0-1,1 0 1,-1 1-1,0-1 1,0 1-1,0 0 1,0 1-1,0-1 1,-7 1-1,6 0-46,1 0-1,-1 1 1,0 0-1,-10 3 0,15-4 67,0 0-1,-1 1 0,1-1 0,0 0 0,0 1 0,0-1 0,0 1 0,0 0 0,-1-1 1,1 1-1,0 0 0,1 0 0,-1-1 0,0 1 0,0 0 0,0 0 0,0 0 0,1 0 1,-1 0-1,0 0 0,1 1 0,-1-1 0,1 0 0,-1 0 0,1 0 0,0 0 1,-1 2-1,2-2 26,-1 0 1,1 0-1,-1 0 1,1-1-1,0 1 1,0 0 0,-1 0-1,1-1 1,0 1-1,0 0 1,0-1-1,0 1 1,0-1 0,0 1-1,0-1 1,0 0-1,0 1 1,0-1-1,0 0 1,2 0 0,8 0 1,0 0 0,1-1 1,-1-1-1,0 0 0,0 0 0,0-1 1,16-7-1,7-1-136,20-8-148,-42 13 275,1 2 0,-1-1 0,1 1 0,0 1 0,0 1 0,21-3 0,-31 5 12,-1 0 1,0 0-1,1 0 0,-1 0 1,1 1-1,-1-1 0,0 1 1,1-1-1,-1 1 0,0 0 1,0 0-1,0 0 0,3 1 1,-4-1 4,0 1 1,0-1 0,0 0 0,0 1 0,0-1-1,0 1 1,0-1 0,-1 1 0,1-1 0,-1 1-1,1 0 1,-1-1 0,1 1 0,-1 0 0,0-1-1,0 1 1,0 0 0,0-1 0,0 3 0,-1 18 200,0 0 1,-1-1-1,-2 1 0,-10 37 1,13-55-194,0 0 0,0 0 0,0 0 0,1 0 0,-1 0 1,1 3-1,0-5 148,6-4 204,-2 0-359,0-1 1,0 0 0,8-7 0,3-3-74,-1 2 83,20-20 1,-22 19-89,26-21 0,-24 23-24,-4 3 53,-1 0 0,2 1 0,12-7-1,-22 22-45,-3 37 155,0-35-127,1 0 0,1 0-1,0 0 1,0-1 0,1 1 0,1 0 0,0 0 0,4 14 0,-5-22 82,1 1 1,0-1-1,0 0 1,0 0 0,0 0-1,0 0 1,1 0-1,-1 0 1,6 4 0,-6-6-10,-1 1 1,1-1-1,0 0 1,0 0-1,0 1 1,0-1-1,0-1 1,1 1-1,-1 0 1,0 0-1,0-1 1,1 1-1,-1-1 1,0 0-1,0 0 1,1 0-1,2 0 1,6-2 13,0-1 1,0-1-1,0 0 1,0 0-1,-1-1 1,1 0-1,-1-1 1,0 0-1,-1 0 1,0-1-1,0 0 1,0-1-1,13-15 1,4-9 138,-1-2 1,31-53 0,-26 39-129,-24 37-115,-4 7-1,0 0-1,1 0 0,-1 1 0,1-1 0,0 1 1,0-1-1,4-2 0,-6 22-94,-7 75-14,3-45 139,-2 5 424,-16 86 0,19-132-286,1-1 0,0 1 1,-1-1-1,0 1 0,0-1 1,-5 9-1,7-13-63,-1 1-1,1 0 1,-1-1 0,0 1-1,1 0 1,-1-1 0,0 1 0,1-1-1,-1 1 1,0-1 0,1 0 0,-1 1-1,0-1 1,0 1 0,1-1-1,-1 0 1,0 0 0,-1 1 0,1-2-2,0 1 0,0 0-1,-1 0 1,1-1 0,0 1 0,0 0 0,1-1 0,-1 1 0,0-1 0,0 0 0,0 1 0,0-1 0,0 0 0,0 1-1,1-1 1,-1 0 0,0 0 0,0-1 0,-1-1-54,0 0-1,1 0 0,-1 0 1,1-1-1,0 1 1,0 0-1,0-1 0,1 1 1,-1-1-1,1 1 1,0-1-1,0 1 1,0 0-1,1-6 0,-1-4-310,0 12 308,0 1 0,0-1-1,0 1 1,0-1 0,1 1-1,-1-1 1,0 1 0,0-1-1,1 1 1,-1-1 0,0 1-1,0 0 1,1-1 0,-1 1 0,0-1-1,1 1 1,-1 0 0,1-1-1,-1 1 1,0 0 0,1-1-1,0 1 1,16-6-337,21 2 126,-32 3 254,6 1 33,1 0 0,-1 0 0,1 1 0,-1 1 0,1 0-1,-1 0 1,0 1 0,0 1 0,0 0 0,13 7 0,-15-6 39,1-1 0,15 4 0,-15-6-3562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5:15.2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149 48 6656,'-95'-43'2464,"68"43"-1920,4-5-160,20 5-352,16 0-608,5 0 320,9 5-2912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5:22.9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14 449 2144,'19'1'1655,"-14"0"-1203,0-1 0,0 1 0,0-1 0,6-1-1,-3 0-285,0-1-1,0-1 0,-1 1 0,1-1 0,-1 0 1,0-1-1,0 0 0,0 0 0,0-1 0,7-5 0,6-9 367,29-31-1,-41 41-240,-2 1-614,-5 10 243,-2 6 267,-9 23 303,-20 44 1,2-8-208,-18 66-26,-52 127 62,93-248-186,2-7-20,0 0 1,1 0-1,0 1 1,0-1-1,0 0 0,1 1 1,-1 8-1,6-24 252,0 3-325,8-20-21,-2-2-1,11-43 1,-9 28-5,5-11-50,3 0 1,32-64-1,-33 79-76,3 1 0,32-46 0,27-10 320,-81 94-203,0 1-1,0 0 1,0-1-1,1 1 1,-1 0-1,0-1 1,0 1-1,1 0 1,-1-1 0,0 1-1,1 0 1,-1 0-1,0-1 1,1 1-1,-1 0 1,1 0 0,-1 0-1,0-1 1,1 1-1,-1 0 1,1 0-1,-1 0 1,1 0-1,-1 0 1,0 0 0,1 0-1,-1 0 1,1 0-1,0 0 1,-1 1 10,1-1 0,-1 1 0,1-1 0,-1 1 0,1-1 0,-1 1 0,1-1 1,-1 1-1,1-1 0,-1 1 0,0 0 0,1-1 0,-1 1 0,0 0 0,1 0 0,3 27 316,-4-9-186,-1 0 0,-3 23 0,2-35-90,1 1 1,-1-1-1,-1 0 1,1-1-1,-1 1 0,0 0 1,0-1-1,-9 12 1,0-2 140,7-8-65,0-1 0,-1 0 0,1-1 1,-2 1-1,-6 5 0,11-10-96,0-1 1,0 0 0,0 1-1,0-1 1,0 0-1,-1 0 1,1-1-1,0 1 1,0 0-1,-1-1 1,1 1-1,0-1 1,-1 0 0,1 0-1,-1 0 1,1 0-1,0 0 1,-1-1-1,1 1 1,0 0-1,-1-1 1,1 0-1,0 0 1,-3-1 0,-18-10-954,40 13 285,-9-2 562,11 0 59,1 0-1,-1-2 0,0 0 1,0-2-1,0 0 1,33-14-1,102-59 523,-147 74-448,0 1 1,-1-1 0,1-1 0,-1 1 0,0-1 0,-1 0 0,1-1 0,-1 1 0,0-1 0,0 0 0,-1 0 0,0-1 0,0 1 0,4-11 0,-6 10-185,2-1-1122,-3 8 1231,0 0 0,0 0 1,0 0-1,0 0 0,-1 0 0,1 1 1,0-1-1,0 0 0,0 0 0,-1 1 0,1-1 1,0 0-1,0 1 0,0 0 0,5 2 11,-1 0 0,0 0-1,0 1 1,0 0-1,8 8 1,14 10-85,-25-21 94,-1 0 0,1 1 1,-1-1-1,1 1 0,-1-1 0,0 1 0,1-1 0,-1 1 1,0-1-1,0 1 0,0 0 0,-1 0 0,1 0 1,0 0-1,-1-1 0,1 1 0,-1 0 0,1 0 1,-1 0-1,0 3 0,0 5 107,0-1 0,-1 0 0,-3 13 1,0 11-126,4-31-2,0 0-1,0 0 1,0 0-1,0 1 1,0-1-1,1 0 1,-1 0 0,2 3-1,-1-4 20,-1-1-1,0 1 1,1-1 0,-1 1-1,1-1 1,-1 1 0,1-1-1,-1 1 1,1-1-1,0 0 1,-1 1 0,1-1-1,-1 0 1,1 0 0,0 0-1,-1 1 1,1-1-1,0 0 1,-1 0 0,1 0-1,0 0 1,-1 0 0,1 0-1,0 0 1,-1 0-1,1 0 1,0-1 0,-1 1-1,1 0 1,0-1 0,73-11 276,-51 7-329,136-38 249,-120 24-58,-37 18-37,-3 2-278,-8 31-69,6-25 187,0 0 0,1 0 0,0 1 1,0-1-1,0 0 0,1 1 0,0 0 0,0-1 0,1 1 0,1 12 1,-1-19 65,0 0 0,0-1 0,0 1 0,0 0 0,0-1 0,1 1 0,-1 0 0,0-1 0,0 1 0,1 0 0,-1-1 0,0 1 0,1 0 1,-1-1-1,1 1 0,-1-1 0,1 1 0,-1-1 0,1 1 0,-1-1 0,1 1 0,-1-1 0,1 0 0,0 1 0,-1-1 0,1 0 0,0 0 1,-1 1-1,1-1 0,0 0 0,-1 0 0,1 0 0,0 0 0,-1 0 0,3 0 0,-2 0 10,0 0 1,0 0-1,0-1 0,1 1 1,-1-1-1,0 1 0,0-1 1,0 0-1,0 1 0,0-1 0,0 0 1,0 0-1,0 1 0,0-1 1,0 0-1,0 0 0,-1 0 1,1 0-1,0 0 0,0-2 1,4-6 38,-3 5-9,1-1 0,-1 0 0,0 0 0,0 0 0,0 0 0,-1 0 0,1-1 0,-1 1 0,-1 0 0,1-7 0,-1 5-1,0-1 0,0 0 0,-1 0 1,-3-10-1,4 16-64,-1 0 0,0 0-1,1 0 1,-1 0 0,0 0 0,0 0 0,0 0 0,-1 0 0,1 1 0,0-1 0,-1 0 0,1 1-1,-1-1 1,1 1 0,-1-1 0,0 1 0,1 0 0,-1 0 0,0 0 0,0 0 0,-2-1 0,-20 2-427,12 1 334,11-1 102,1-1 1,0 1 0,0 0 0,-1 0-1,1 0 1,0 0 0,0 0 0,0 0-1,-1 0 1,1 0 0,0 0 0,0 0-1,-1 0 1,1 0 0,0 0 0,0 1-1,-1-1 1,1 0 0,0 0 0,0 0 0,0 0-1,-1 0 1,1 0 0,0 0 0,0 1-1,0-1 1,0 0 0,-1 0 0,1 0-1,0 1 1,5 3-555,15 3 186,-11-7 385,-1 0 23,1 0-1,0 0 1,0-1 0,10-3 0,-7 2-78,0 0 0,15 0 0,-2 0 30,203-13 161,-220 15-146,1 1 1,-1 1 0,0 0 0,0 0-1,9 4 1,-12-5 31,-4-1-19,0 1 1,0-1 0,0 0 0,0 0-1,0 0 1,1 0 0,-1 0 0,0 0-1,0 0 1,0 0 0,0 0 0,2-2 557,-10 4-334,-52 18-363,42-16 78,0 1 1,1 1-1,0 1 1,0 0-1,0 1 1,-23 16-1,36-22-3,0 1 1,1 0-1,-1-1 0,1 1 1,0 0-1,-1 0 0,1 1 0,1-1 1,-1 0-1,0 1 0,1-1 1,0 1-1,0-1 0,0 1 0,0 0 1,0 0-1,1-1 0,0 1 1,0 0-1,0 0 0,0-1 0,1 6 1,-1-6 54,1 0 1,0 1 0,0-1 0,0 0 0,0 0 0,0 0 0,1 0-1,0 0 1,-1 0 0,1 0 0,0 0 0,0-1 0,0 1 0,1-1-1,-1 1 1,1-1 0,-1 0 0,1 0 0,0 0 0,0 0-1,0-1 1,0 1 0,0-1 0,6 3 0,-5-4 24,0 1-1,0-1 1,0 0 0,0 0-1,0 0 1,0-1 0,0 1-1,5-3 1,31-10 185,-30 8-166,0-1 0,0 0-1,-1 0 1,0-1 0,0 0 0,15-16 0,-4 0 78,24-34 1,-33 39-213,0-1 0,-1 0 1,0 0-1,10-32 0,16-86-432,-30 105 458,1-39 0,-6 66 40,0-5-30,1-1 0,3-11 0,-2 14 10,-1-1 1,-1 1 0,1-1 0,-1-10 0,-2 12-191,-1 5 52,-7 12-55,-5 22-17,-7 40-121,10-33 329,-13 86-148,12-54 68,9-53 105,1 0 0,2 0 0,-1 0 0,4 21 1,-2-31 25,1-1 1,0 0-1,0-1 0,6 13 1,4 11-1,-12-29-18,1 3-7,10 2 45,-8-5 11,0 0 1,1 0-1,-1 0 0,0-1 1,0 1-1,0-1 1,0 0-1,1 0 1,-1 0-1,0 0 1,0-1-1,0 1 0,0-1 1,5-1-1,-5 1-49,3-1 35,0 0-1,0 0 1,-1-1-1,1 0 1,0 0 0,-1-1-1,0 1 1,0-1 0,0 0-1,0-1 1,-1 1-1,1-1 1,-1 0 0,0 0-1,-1 0 1,1 0 0,2-7-1,3 0 119,-7 10-129,-1 1 0,0 0 0,0-1 0,0 1 0,0 0 0,0-1 0,0 1 0,-1-1 0,1 1 1,1-4-1,-1 0 2,0 0 0,0 0 1,1 1-1,0-1 0,4-8 1,-6 13-92,-8 20-591,-23 68 144,28-78 465,1 1 0,0 0 1,1-1-1,0 1 0,1 0 0,1 17 0,0-25 61,-1 1 1,1 0-1,1-1 1,-1 1-1,0-1 1,3 4-1,1 4 181,-2-11-134,-1-1-1,0 0 1,0 1-1,1-1 1,-1 0 0,3-3-1,1 0-9,0-1 1,-1 0-1,0-1 0,0 1 0,0-1 1,-1 0-1,7-11 0,15-19 203,19-20-212,-32 38-48,-13 18 9,0 0 0,0 0-1,0 0 1,0 0-1,0 0 1,0 0-1,0 0 1,0 0-1,0 0 1,0 0-1,0 0 1,0 0-1,0 0 1,0 0-1,0 0 1,0 0-1,0 0 1,0 0 0,0 0-1,0 0 1,0 0-1,0 0 1,0 0-1,0 0 1,0 0-1,0 0 1,-1 0-1,1 0 1,0 0-1,0 0 1,0 0-1,0 0 1,0-1-1,0 1 1,0 0-1,0 0 1,0 0 0,0 0-1,0 0 1,0 0-1,0 0 1,0 0-1,0 0 1,0 0-1,1 0 1,-1 0-1,0 0 1,0 0-1,0 0 1,0 0-1,0 0 1,0 0-1,0 0 1,0 0-1,0 0 1,0 0 0,-9 7-97,5-3 61,0 0 1,0 1 0,1-1-1,-1 1 1,1 0-1,0 0 1,1 0 0,-1 0-1,1 0 1,0 1 0,0-1-1,0 7 1,-1 4-60,1 0-1,0-1 1,2 18 0,0-32 110,-1 0 1,1-1-1,0 1 0,0 0 0,0 0 1,1-1-1,-1 1 0,0 0 1,0-1-1,0 1 0,0 0 1,1-1-1,-1 1 0,0-1 0,1 1 1,-1 0-1,0-1 0,1 1 1,-1-1-1,1 1 0,-1-1 1,1 1-1,-1-1 0,1 1 0,-1-1 1,1 0-1,-1 1 0,2-1 1,-1 1 1,1-1 0,-1 0 1,1 0-1,0 0 1,-1 0-1,1 0 1,-1 0-1,1 0 1,-1 0-1,1-1 1,-1 1-1,3-1 0,5-3 10,0 0 0,-1 0 0,10-6 0,-16 9-23,30-18 302,-1-2 0,39-34 0,-54 43-396,0 1 1,1 0 0,0 1-1,1 1 1,0 0-1,29-9 1,-42 17 66,0 0 0,0 0-1,0 0 1,1 0 0,-1 1 0,10 0-1,-6 0-5,-8 0 11,1 0-1,-1 0 1,1 0 0,0 1-1,-1-1 1,1 0 0,-1 1 0,1-1-1,-1 1 1,1-1 0,3 5 1438,-8-6-1414,0 0 0,0 1 1,0 0-1,1-1 1,-1 1-1,0 0 0,0 0 1,0 0-1,0 1 1,0-1-1,-3 2 0,-5-1-67,-3 1-2,0 1 0,0 0 0,0 1 1,0 1-1,1 0 0,0 1 0,0 0 0,1 1 1,-1 0-1,1 1 0,1 1 0,-16 13 0,23-18 31,1 0-1,0 0 0,-1 0 0,1 0 1,1 0-1,-1 1 0,1-1 0,-1 1 1,1 0-1,1 0 0,-1 0 0,1 0 1,-2 9-1,3-11 23,0 1-1,0 0 1,0 0 0,0 0-1,1-1 1,0 1 0,-1 0 0,1 0-1,1-1 1,-1 1 0,1-1-1,-1 1 1,1-1 0,0 0-1,0 0 1,0 1 0,1-1 0,4 4-1,0 0 52,0-1-1,1 0 0,-1-1 1,1 0-1,1 0 0,-1 0 0,1-1 1,0 0-1,0-1 0,17 4 1,-3-2 58,-1-2 0,1-1 1,31 0-1,-48-2-57,0 0 0,0 0-1,0-1 1,-1 1 0,1-1 0,0 0 0,0-1 0,-1 1-1,1-1 1,0-1 0,-1 1 0,0-1 0,0 1 0,0-2 0,0 1-1,5-5 1,7-6 55,-1-2 0,0 0 1,-1-1-1,-1 0 0,21-34 0,-20 31 103,-12 17-193,0 0 0,0-1 1,-1 1-1,1-1 0,2-7 0,3-3-30,6-12 142,-13 25-112,-1 0 1,0-1 0,1 1 0,-1 0 0,0 0 0,1 0 0,-1 0-1,0-1 1,0 1 0,0 0 0,0 0 0,0 0 0,0 0 0,0-1-1,-1 1 1,1 0 0,0 0 0,-1-2 0,0 2-12,0 1 0,0-1 0,0 1 0,0-1 1,0 1-1,0 0 0,0-1 0,0 1 0,0 0 0,0-1 0,0 1 1,0 0-1,0 0 0,0 0 0,0 0 0,0 0 0,0 0 0,0 0 0,-1 1 1,-22 4-267,-21 23-150,42-24 346,-1-1-1,0 1 0,1 0 1,0 1-1,0-1 1,0 1-1,0-1 0,1 1 1,0 0-1,-3 8 1,0 37-383,5-44 474,0 0-1,0-1 1,1 1-1,0 0 1,0-1 0,0 1-1,0-1 1,1 1-1,0-1 1,0 0 0,1 0-1,0 0 1,-1 0 0,2 0-1,-1-1 1,0 1-1,1-1 1,0 0 0,0 0-1,0 0 1,1 0-1,-1-1 1,1 0 0,0 0-1,-1 0 1,9 3 0,-12-6 5,1 0 1,-1 0 0,1 0-1,0 0 1,-1 0 0,1 0-1,0 0 1,-1 0 0,1-1 0,-1 1-1,1-1 1,0 1 0,-1-1-1,2-1 1,25-14 248,-17 9-128,106-68 303,51-29-264,-157 98-288,-8 5 71,0-1 0,0 0-1,1 0 1,-1 1 0,1 0-1,-1 0 1,1 0 0,-1 0 0,1 0-1,0 1 1,-1-1 0,6 1 0,-9 0 45,1 0 0,-1 0 1,1 0-1,-1 0 1,0 0-1,1 0 0,-1 0 1,1 0-1,-1 0 1,1 0-1,-1 0 0,0 0 1,1 0-1,-1 0 1,1 1-1,-1-1 0,0 0 1,1 0-1,-1 0 1,1 1-1,-1-1 0,0 0 1,1 0-1,-1 1 1,0-1-1,0 0 1,1 1-1,-1-1 0,0 0 1,0 1-1,1-1 1,-1 0-1,0 1 0,0-1 1,0 1-1,0-1 1,1 0-1,-1 1 0,0-1 1,0 1-1,0 0 1,0 0 27,-1 0 0,1 0 0,-1-1 1,1 1-1,-1 0 0,1 0 0,-1 0 1,1-1-1,-1 1 0,0 0 1,1-1-1,-1 1 0,0 0 0,0-1 1,1 1-1,-1-1 0,0 1 0,0-1 1,0 1-1,-1-1 0,-37 14-73,19-8 78,0 2 0,1 0 1,-21 12-1,27-12-115,1 0-1,0 1 0,1 0 1,-1 0-1,-17 22 0,26-27 22,0-1 0,0 1-1,1 0 1,0 1 0,0-1-1,0 0 1,0 1 0,0-1 0,-1 9-1,3-9 27,0-1-1,0 0 0,0 1 0,0-1 1,0 0-1,1 1 0,-1-1 1,1 0-1,0 0 0,0 1 1,0-1-1,1 0 0,-1 0 1,1 0-1,3 4 0,-3-4 46,0 0-1,1 0 1,0 0-1,-1-1 1,1 1 0,1-1-1,-1 0 1,0 1-1,0-1 1,1-1-1,-1 1 1,1 0 0,-1-1-1,1 0 1,0 0-1,0 0 1,0 0-1,-1-1 1,1 1 0,0-1-1,0 0 1,0 0-1,0 0 1,0-1-1,0 1 1,3-2 0,3-1 54,-1 1 1,0-1-1,0-1 1,0 0-1,0 0 1,-1-1-1,1 0 1,-1 0 0,12-11-1,-2 0-12,-2-1 0,0-1 0,-1 0 0,0-1 0,-2 0 0,0-1 0,16-36 0,-16 28-30,-1 0-1,-2-1 0,13-58 1,8-119-398,-25 159 293,-1-53 0,-7 93-191,-2 10-134,-4 13-6,-1 12 232,0 1-1,-8 58 1,7-30 95,4-29 347,2 2 0,0-1 1,1 52-1,4-70-183,0 0 0,0 0 1,1 0-1,1-1 0,-1 1 0,2-1 1,-1 1-1,2-1 0,-1 0 0,1 0 0,1-1 1,0 0-1,9 12 0,-13-18-51,0-1 0,0 0 0,1 0-1,-1 0 1,0 0 0,1 0 0,4 2 0,-5-3-37,-1 0 1,1-1 0,0 1-1,-1-1 1,1 0-1,0 1 1,-1-1-1,1 0 1,0 0 0,-1 0-1,1 0 1,0-1-1,0 1 1,-1 0-1,1-1 1,2 0 0,42-19-1765,-26 11-949,27-8-1,9 3-627,-1 0-160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6:37.1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687 67 2080,'0'-1'131,"1"1"1,-1 0-1,0-1 1,1 1-1,-1 0 1,1-1-1,-1 1 1,0 0-1,1-1 1,-1 1-1,0-1 1,0 1-1,1-1 1,-1 1-1,0-1 1,0 1-1,0-1 0,1 1 1,-1-1-1,0 1 1,0-1-1,0 1 1,0-1-1,0 1 1,0-1-1,0 1 1,0-1-1,0 1 1,0-1-1,-1 0 1,1 0-58,0 0 0,0-1 0,0 1 0,0 0 1,0 0-1,-1-1 0,1 1 0,0 0 0,-1 0 1,1-1-1,-1 1 0,0 0 0,0-1 0,-10-5 287,10 7-318,0-1 1,-1 0-1,1 1 1,0-1-1,0 0 1,0 1-1,0-1 1,0 0-1,0 0 1,1 0 0,-1 0-1,0 0 1,0 0-1,0-1 1,0 1-24,0 0 1,0 0-1,0 0 0,0 0 1,0 1-1,0-1 0,0 0 1,0 1-1,-1-1 1,1 1-1,0-1 0,0 1 1,0-1-1,-1 1 1,1 0-1,0 0 0,0 0 1,-2 0-1,-25-2 814,-3 1-630,14 0-6,0 1 0,0 1 1,-27 4-1,-46 11 400,79-14-554,1 1 0,-1 0 0,0 1 0,1 0 0,0 1 0,0 0 0,0 0 0,1 1 0,0 1 0,0-1 0,-15 15 0,18-14-14,1 0 0,0 0 0,-8 14 1,12-19-36,0-1 0,0 1 1,0 0-1,0 0 1,1 0-1,-1 0 1,0 0-1,1 0 1,0 0-1,-1 0 0,1 0 1,0 0-1,0 0 1,0 0-1,0 0 1,1 0-1,-1 0 0,0 0 1,1 0-1,0 0 1,-1 0-1,2 1 1,38 54 142,-32-47-194,0 1-1,0 0 1,10 24-1,-15-27 118,0-1-1,0 1 0,-1 0 0,0 1 1,-1-1-1,0 0 0,0 13 0,-1-15-44,0 0 0,0-1-1,0 1 1,-1 0 0,0-1-1,0 1 1,-1-1-1,1 1 1,-1-1 0,0 0-1,-1 0 1,1 0 0,-1 0-1,-5 7 1,3-4 65,-1-1-1,0 0 1,0 0-1,0-1 1,-1 0 0,0 0-1,0 0 1,-15 8-1,-2 2-45,20-12 10,-1-1 1,0 0-1,0 0 0,0 0 1,0 0-1,-11 3 0,3-2 58,10-2-49,-1-1 1,1 0-1,-1 0 0,1 0 0,0 0 1,-1-1-1,1 1 0,-1-1 0,0 0 0,1 0 1,-1 0-1,1-1 0,-1 1 0,1-1 1,-7-2-1,-2-2 144,10 5-183,-1-1 0,1 0 0,0 0 1,0 0-1,0 0 0,0 0 0,0-1 0,0 1 0,0 0 0,1-1 0,-1 0 0,-2-2 1,4 4-16,-8-10 37,2 0 1,-1 0-1,-9-22 1,15 29-58,0-1 1,0 0-1,0 0 1,0 0-1,0 1 1,1-1-1,0 0 1,0 0-1,0 0 1,0 0-1,1 0 1,-1 0-1,1 0 1,0 0-1,0 0 1,2-4-1,3-4-94,1 0-1,0 0 0,1 0 1,0 1-1,13-14 0,-18 22-106,-3 3 206,0 0 0,0-1 0,0 1 0,1 0-1,-1-1 1,0 1 0,0 0 0,1-1 0,-1 1 0,0 0-1,0 0 1,1-1 0,-1 1 0,0 0 0,1 0 0,-1-1-1,0 1 1,1 0 0,-1 0 0,0 0 0,1 0 0,-1 0-1,1-1 1,-1 1 0,0 0 0,1 0 0,-1 0 0,0 0-1,1 0 1,-1 0 0,1 0 0,-1 0 0,0 0 0,1 1-1,-1-1 1,1 0 0,-1 0 0,0 0 0,1 0 0,-1 0-1,0 1 1,1-1 0,-1 0 0,0 0 0,1 1 0,-1-1-1,0 0 1,0 1 0,1-1 0,-1 0 0,0 0 0,0 1-1,1 0 1,19 24-240,-17-20 282,1 1-1,0-1 1,9 8-1,68 72 651,-76-80-622,0 0-1,0 1 0,4 7 0,-5-8 1,-1 0-1,1 0 1,0-1-1,0 0 1,7 6-1,10 5 23,-14-9 10,0 0 1,1-1-1,0 0 1,0 0-1,0-1 1,1 0-1,-1-1 1,17 5-1,7-2 415,-1-1-1,58 0 0,-86-5-523,82-2 868,-74 0-948,1 1 0,-1-2 1,0 1-1,0-1 0,15-7 1,-1 2-7579,-14 8 2944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6:41.1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168 15 1728,'1'0'961,"13"-10"5298,-13 10-5890,0-1-1,0-3 1029,-3 6-1352,1 0 0,-1-1-1,1 1 1,-1 0 0,1 0-1,0 0 1,0 0 0,0 0-1,0 0 1,-1 4 0,-2 5 157,-8 15 63,1 1 0,2 0 0,1 1 0,-6 32 0,-17 56 271,-14 35 136,33-116-325,-12 59-1,24-93-336,-1-1 0,1 1-1,0 0 1,0 0 0,0 0-1,0-1 1,0 1 0,0 0-1,0 0 1,0 0 0,1-1-1,-1 1 1,0 0 0,0 0-1,1-1 1,-1 1-1,0 0 1,1-1 0,-1 1-1,1 0 1,-1-1 0,1 1-1,0 0 1,0 0 25,1 0 0,-1 0 1,1 0-1,0 0 0,-1 0 0,1-1 0,-1 1 0,1-1 0,0 1 1,2-1-1,6 1 179,0 0 0,0-1 0,11-1 0,-16 0-137,75-10 304,-51 6-249,50-1 0,-72 6-178,3 0 337,-4-3-2941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6:41.6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4 123 4224,'0'0'23,"-1"-1"47,1 1 0,0-1-1,-1 1 1,1-1 0,0 1-1,0-1 1,-1 0 0,1 1-1,0-1 1,0 1-1,0-1 1,0 1 0,0-1-1,0 0 1,0 1 0,0-1-1,0 1 1,0-1 0,0 1-1,0-1 1,0 0 0,0 1-1,3-4 1463,14-11 2404,-13 10-3380,2 1 0,-1 0 0,0 0 0,1 1 1,0-1-1,-1 1 0,12-4 0,3 0-70,22-4 1,4-1-245,-23 6-53,-1 1-1,39-3 1,-41 6-41,-3-1-1098,-14 2 546,0 0 1,0 1-1,0 0 1,1-1 0,-1 1-1,0 0 1,0 0-1,0 1 1,0-1-1,0 1 1,5 1 0,13 5-2659,2 0 1004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6:42.8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209 548 2976,'-3'-2'378,"0"0"1,-1 0-1,1 0 1,-1 0 0,1 1-1,-1-1 1,0 1-1,1 0 1,-1 0-1,0 0 1,0 1-1,0-1 1,0 1-1,0 0 1,0 0-1,0 0 1,0 1-1,1 0 1,-1-1-1,0 1 1,-5 2-1,-8 3 0,0 1-1,0 0 0,-18 12 0,30-17-363,3-1-14,0 1-1,0-1 1,0 0-1,0 1 0,0-1 1,0 1-1,1-1 1,-1 1-1,0 0 1,1 0-1,-1 0 0,1 0 1,0 0-1,0 0 1,0 0-1,0 1 1,0-1-1,-1 5 0,2-6 12,0 1 0,0 0-1,0 0 1,0 0 0,0 0-1,0-1 1,1 1 0,-1 0-1,1 0 1,-1-1 0,1 1-1,0 0 1,0-1 0,-1 1 0,1-1-1,0 1 1,0-1 0,1 1-1,-1-1 1,0 0 0,0 1-1,1-1 1,-1 0 0,1 0-1,1 1 1,5 3 101,0 0 0,0 0 0,1-1 0,-1-1 0,1 1 0,0-1 0,0-1-1,13 3 1,-16-4-16,0-1-1,-1 0 0,1 0 1,0 0-1,0 0 0,0-1 1,0 0-1,-1-1 0,1 1 1,0-1-1,-1 0 0,1 0 1,-1-1-1,8-4 0,-12 6-54,0 0 0,0 1 0,0-1 0,0 0-1,0 0 1,0 0 0,0 0 0,0 0 0,0 0 0,-1 0-1,1 0 1,0-1 0,-1 1 0,1 0 0,-1 0 0,1 0-1,-1-1 1,1 1 0,-1-3 0,0 2-1,0-1 1,0 1-1,0 0 0,-1-1 0,1 1 1,-1-1-1,0 1 0,1 0 0,-1 0 1,-2-3-1,-1-4-36,-2 1 0,1 0 0,-1 1 0,-8-9 0,11 13-38,0 0 1,0 1-1,-1-1 0,1 1 0,-5-3 1,-13-10-101,12 8-692,14 11-1,2 0 836,-1-1 1,0 0-1,1-1 1,0 0-1,0 0 1,0 0 0,0-1-1,0 0 1,0 0-1,0-1 1,0 0-1,0 0 1,13-2-1,-15 1 27,1-1 0,0 1 0,-1-1 0,0-1 0,1 1 0,-1-1-1,0 0 1,0 0 0,0 0 0,-1 0 0,7-7 0,4-5 204,23-31 0,-30 35-196,7-11 72,-2 0 1,0-1 0,-2-1-1,14-38 1,-7 16-76,44-126 369,-60 166-445,-1-1-1,0 1 1,0-1-1,0 0 1,-1 0-1,0 0 1,0 1-1,-2-12 0,1 18 14,1-1-1,0 1 0,0-1 0,-1 1 0,1 0 0,0-1 0,-1 1 0,1 0 0,0-1 0,-1 1 0,1 0 0,-1 0 1,1 0-1,0-1 0,-1 1 0,1 0 0,-1 0 0,1 0 0,-1 0 0,1-1 0,-1 1 0,1 0 0,-1 0 0,1 0 0,0 0 1,-1 0-1,1 0 0,-1 1 0,1-1 0,-1 0 0,1 0 0,-1 0 0,1 0 0,-1 1 0,-1-1-35,1 1-1,-1-1 1,0 1 0,1 0-1,-1-1 1,1 1-1,-1 0 1,-2 2 0,-3 5 5,1-1 1,0 1-1,1 0 1,-1 1-1,1-1 1,-7 19-1,-16 60 333,24-74-219,-10 43 47,3-1-1,2 1 1,3 1 0,1 82 0,5-135-44,0 1 0,0 0 1,0 0-1,1 0 1,0-1-1,0 1 1,0 0-1,0-1 1,1 1-1,4 8 1,1 2 154,-6-12-181,1 0 1,-1 1-1,1-1 1,0 0-1,0 0 1,3 3-1,-4-5-119,0 0-1,0-1 1,0 1-1,1 0 1,-1 0-1,0-1 1,1 1-1,-1-1 1,0 1-1,1-1 1,-1 1-1,0-1 1,1 0-1,-1 0 1,1 0-1,-1 0 1,1 0 0,-1 0-1,2 0 1,9-2-1189,0-1 1,-1 1 0,0-2-1,15-6 1,-8 0-176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6:43.1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 94 3904,'-5'-4'419,"4"3"-289,0 0 1,0 1-1,-1-1 1,1 0-1,0 0 1,-1 1-1,1-1 0,0 1 1,-9-2 3993,18 2-2487,12-1-631,-1-1-1,0-1 1,38-11-1,8-2-595,13-2-320,-43 8 370,-14 6-170,-14 2-525,1 1 0,-1-1-1,13-5 1,-19 7 89,-1-1-1,1 1 1,0 0 0,0 0-1,-1-1 1,1 1 0,0 0 0,0 0-1,0 0 1,0 0 0,-1 0-1,1 0 1,0 0 0,0 1-1,0-1 1,-1 0 0,1 0 0,0 1-1,0-1 1,-1 0 0,1 1-1,0-1 1,0 0 0,-1 1-1,1-1 1,0 1 0,-1 0 0,1-1-1,-1 1 1,1-1 0,0 2-1,1 1-363,-1-1-1,0 0 1,1 1-1,-1 0 1,0-1-1,0 1 1,0 0-1,-1-1 1,1 4-1,0 13-2667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5:56.3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232 131 2400,'1'-1'82,"-1"0"0,0 0 1,1 0-1,-1 1 0,1-1 0,0 0 1,-1 0-1,1 0 0,0 0 0,-1 0 1,1 1-1,0-1 0,0 0 0,0 1 1,0-1-1,-1 0 0,1 1 0,0-1 0,0 1 1,0 0-1,0-1 0,0 1 0,2-1 1,-1 1 85,-1 0 0,1-1 1,-1 1-1,0-1 1,1 0-1,-1 1 0,0-1 1,1 0-1,-1 0 1,0 1-1,1-2 0,7-11 683,-14 26-347,3-6-408,0 0-1,-1 0 1,0-1-1,0 1 1,-1-1-1,0 0 1,0 0-1,-1 0 1,-7 8-1,5-7 9,-1 0-1,1 0 1,-1-1-1,0-1 1,-1 1 0,-13 6-1,16-10 13,0 0 1,0 0-1,0 0 1,-1-1-1,1 0 0,-1 0 1,1 0-1,-1-1 0,1 0 1,-1-1-1,1 1 1,-13-4-1,16 4-106,-1-1-1,1 0 1,0 0 0,0-1 0,0 1-1,0-1 1,0 1 0,0-1 0,0 0-1,0 0 1,0 0 0,1-1 0,-1 1-1,1-1 1,0 1 0,0-1 0,0 0-1,0 0 1,0 1 0,1-2 0,-1 1-1,1 0 1,0 0 0,0 0 0,0-1-1,-1-2 1,2 5-11,-1-4-22,0 1 0,0-1 0,1 0 0,0 0-1,0 0 1,0 0 0,0 0 0,1 0 0,0 1-1,0-1 1,0 0 0,0 0 0,3-5 0,-2 7-13,-1-1 7,1 0 0,0 0 0,0 1 0,0-1 0,1 1 0,-1 0-1,1-1 1,0 1 0,0 0 0,0 0 0,0 1 0,0-1 0,1 1 0,-1 0-1,5-3 1,-5 3 33,1 1-1,0-1 0,0 1 0,0 0 1,0 0-1,0 0 0,0 0 0,0 1 1,1 0-1,-1 0 0,0 0 0,0 0 1,0 1-1,0-1 0,0 1 0,0 0 1,7 3-1,162 57 637,-152-55-411,-1 1-49,1-1 0,0-1 0,0-1 0,1-2 0,-1 1 0,1-2 0,-1-1 0,1-1 0,0-1 0,-1 0 0,33-10 0,-38 6-7,-1-1 0,-1-1 0,1 0 0,-1-1 0,0-1 0,12-11 0,-16 13-76,-3 3 23,-1-1 0,1 1-1,10-13 1,-13 12-269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6:44.0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266 594 3488,'0'0'51,"0"0"0,-1 0 0,1 0 0,0 0 0,-1 0 0,1 0 0,0-1 0,-1 1 0,1 0 0,0 0 0,-1-1 0,1 1 0,0 0 0,0 0 0,-1-1 0,1 1 0,0 0-1,0-1 1,0 1 0,-1 0 0,1-1 0,0 1 0,0 0 0,0-1 0,0 1 0,0 0 0,0-1 0,0 1 0,0 0 0,0-2 0,-1-4 337,-15 11 2444,-166 65 2117,181-69-4943,-36 19 70,36-20-57,-1 1 0,0 0-1,1 1 1,-1-1 0,1 0-1,0 0 1,-1 1 0,1-1-1,0 0 1,0 1 0,0-1-1,0 1 1,0 0 0,0-1 0,0 1-1,0 0 1,1-1 0,-2 5-1,5-4 89,3 1-54,-1-1 0,1 0 0,0-1 1,0 1-1,1-1 0,-1 0 0,0-1 0,0 1 0,0-1 1,12-1-1,-1-1 85,-1-1-1,1 0 1,15-6 0,-19 5-48,-1-1-1,0-1 1,0 0 0,0 0 0,17-14 0,2 0-341,-30 19 134,-1 18-417,0-14 502,0 0 0,1 0-1,-1 0 1,1 0 0,0-1-1,0 1 1,0 0 0,1 0-1,2 4 1,-4-5 52,1-1-1,0 1 1,1-1 0,-1 1-1,0-1 1,0 0-1,1 1 1,-1-1 0,0 0-1,1 0 1,0 0 0,-1 0-1,1 0 1,-1 0 0,1 0-1,2 0 1,0 0 44,0 0-1,0-1 1,-1 1 0,1-1-1,0 0 1,0 0 0,0 0-1,0-1 1,0 0 0,0 1-1,0-1 1,0 0 0,-1-1-1,1 1 1,0-1 0,6-3 0,18-13 208,33-25 0,-48 33-196,-1-1 0,-1 0 0,0-1 0,0-1 0,-1 0 0,11-19 0,42-87 63,-62 117-139,119-272 374,-117 265-369,0 1 0,0-1 1,-1 0-1,0 0 0,-1 0 1,0 0-1,-1-1 0,0 1 1,0 0-1,-2-10 0,2 18-22,0 0 0,-1-1 0,1 1 0,0 0 0,-1-1 0,0 1 0,1 0 0,-1 0 0,0 0-1,1 0 1,-1-1 0,0 1 0,0 0 0,0 0 0,0 1 0,0-1 0,0 0 0,0 0-1,-1 0 1,1 1 0,-2-2 0,1 1-26,-1 1-1,1-1 1,-1 1-1,0-1 1,1 1 0,-1 0-1,1 0 1,-1 0-1,0 1 1,-4 0-1,-2 1-45,0 1 0,-1 1-1,1-1 1,-17 10-1,15-6 149,1 1-1,-1 0 1,1 0-1,1 1 1,-1 1-1,1-1 1,1 1-1,0 1 1,0-1-1,1 1 1,1 1-1,-8 18 1,5-8-19,1 1 1,1 0-1,1 0 0,1 1 1,-3 45-1,7-55-15,1 0 0,0 0 0,1 0 1,1 0-1,0 0 0,1-1 0,0 1 0,10 23 0,-9-27 10,1 0 0,1 0 0,0 0 0,0 0 0,1-1 0,1 0 0,-1 0 0,1-1-1,0 0 1,1-1 0,10 8 0,3-1-125,0-2 0,0 0 1,42 16-1,28-1-3209,-50-19-840,-2-7 1270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6:54.0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0 307 1472,'1'0'102,"-1"-1"-1,1 1 1,-1 0-1,1-1 1,-1 1 0,1 0-1,-1-1 1,1 1 0,-1 0-1,1 0 1,0 0 0,-1-1-1,1 1 1,0 0-1,-1 0 1,1 0 0,-1 0-1,1 0 1,0 0 0,-1 0-1,2 1 1,15 0 782,-11 0-545,0 1 0,-1 0 0,1 0 0,-1 0-1,9 6 1,-8-5-120,0 1-1,0-2 0,0 1 1,9 2-1,-8-3-101,0-1-1,0 1 0,0-2 1,1 1-1,11-1 1,-14-1-16,-1 1 0,0-1 1,0-1-1,1 1 0,-1 0 1,0-1-1,0 0 0,-1 0 1,1 0-1,0 0 0,3-4 1,2-1-14,-2 0 0,1-1 0,-1 1 0,0-2 0,-1 1-1,0-1 1,0 0 0,7-16 0,0-4 175,13-48 0,-25 73-254,0 0-1,0 0 0,-1 0 1,1 0-1,-1 0 1,0-1-1,0 1 1,0 0-1,-1 0 1,1 0-1,-1 0 1,0 0-1,0-1 1,-1 1-1,1 1 1,-1-1-1,0 0 1,0 0-1,0 1 1,0-1-1,-1 1 1,1 0-1,-1-1 1,0 1-1,0 0 1,0 1-1,0-1 1,-1 1-1,1-1 1,-1 1-1,-5-2 1,3 1-3,-1 1 0,0 0 0,0 1 0,1-1 0,-1 2 0,0-1 1,0 1-1,0 0 0,0 0 0,0 1 0,0-1 0,0 2 0,0-1 0,0 1 0,1 0 0,-1 0 0,-10 6 0,12-6 3,0 1-1,0 0 0,1 0 0,-1 0 0,0 0 1,1 1-1,0-1 0,0 1 0,0 0 1,0 1-1,1-1 0,0 1 0,0-1 1,0 1-1,0 0 0,1 0 0,-1 0 0,1 1 1,1-1-1,-1 0 0,1 1 0,-1 7 1,2 2 51,0-1 0,1 1 0,1-1 0,1 1 0,0-1 0,0 0 0,1 0 0,8 17 0,-5-15 25,1-1 0,0 0 0,1 0 0,1-1 0,0 0 0,21 22 1,-24-29-13,0 0 1,1-1 0,0 0 0,0 0 0,0 0 0,1-1-1,0-1 1,0 1 0,10 2 0,-15-6-25,-1 0 1,1 0-1,0 0 1,-1-1-1,1 1 1,-1-1-1,1 0 0,0 0 1,-1-1-1,1 1 1,0-1-1,-1 1 1,1-1-1,-1 0 0,1-1 1,-1 1-1,0-1 1,1 1-1,-1-1 1,0 0-1,0 0 1,0 0-1,0-1 0,0 1 1,-1-1-1,1 1 1,3-6-1,17-26 126,-2 0 0,18-41 0,-6 12-150,4 6-308,-34 53 176,0-1 1,0 1-1,0-1 0,1 1 1,6-6-1,-10 10-96,5 24-191,-5 21 404,-2 0 1,-3 0 0,-10 46-1,10-69 207,1 0 0,-1 29 0,5-49-52,1-2-134,0 1 1,0-1-1,0 0 0,0 0 0,0 0 0,0 0 0,0 0 1,0 0-1,0 0 0,0 0 0,0-1 0,0 1 1,0 0-1,0-1 0,0 1 0,0-1 0,0 1 0,2-2 1,18-12 101,-17 11-85,24-22 32,0-1 0,-2-1 0,29-38 0,17-18-299,-58 65 107,-11 14 61,-1 1-1,1-1 0,0 1 1,0-1-1,5-3 1,-8 14-200,-10 34 140,1 1 1,2-1-1,-2 67 0,9-104 131,0 1 0,0 0 0,1 0 0,0 0 0,0 0 0,0 0 0,0-1 0,1 1-1,3 7 1,-3-9 12,0-1-1,0 1 0,0 0 0,0-1 0,0 1 1,1-1-1,-1 0 0,1 0 0,-1 0 1,1 0-1,0 0 0,0 0 0,0-1 0,0 1 1,5 0-1,-1 0 29,1 0 0,0-1 0,0 0 0,0 0 0,0-1 0,0 0 0,-1 0 0,1-1 0,0 0 0,0-1 0,11-3 0,-2 0-4,-1 1 33,20-9 0,-31 11-57,0-1-1,0 1 0,-1-1 1,1 0-1,-1 0 1,0-1-1,0 1 1,4-6-1,1-2 39,0-1 0,-1 0 0,-1 0 1,0-1-1,-1 0 0,0 0 0,-1-1 0,0 1 0,-1-1 0,-1-1 0,0 1 0,-1 0 0,1-29 0,-3 35-136,-1 0-1,1 0 0,-3-10 0,2 16 15,0-1 0,0 0-1,0 0 1,0 1-1,0-1 1,0 0 0,-1 1-1,1-1 1,-1 1-1,1 0 1,-5-4-1,5 5 38,1 1-1,-1-1 0,0 1 0,0-1 0,0 1 1,0 0-1,0-1 0,1 1 0,-1 0 0,0 0 0,0 0 1,0 0-1,0-1 0,0 2 0,0-1 0,0 0 0,0 0 1,0 0-1,0 0 0,0 0 0,1 1 0,-1-1 0,0 0 1,0 1-1,0-1 0,0 1 0,1-1 0,-1 1 0,0-1 1,-1 2-1,-3 2-59,1 0 1,-1 0 0,-4 7 0,7-8 51,-5 6-61,0 1 0,1 0 0,1 0 0,0 0 0,0 1 0,1 0 0,0 0 0,1 0 0,0 0 0,1 1 0,-2 19 0,4-23 96,0 0 1,1 0-1,0 0 0,0 1 1,0-1-1,1 0 0,0 0 1,1 0-1,0-1 0,0 1 1,1-1-1,-1 1 0,2-1 1,-1 0-1,1-1 0,0 1 1,0-1-1,10 8 1,-13-12 35,1 0 0,-1-1 0,1 1 0,0-1 0,-1 0 1,1 0-1,0 0 0,0 0 0,0 0 0,0-1 1,0 1-1,0-1 0,4 0 0,-1 0 17,-1-1-1,1 0 1,-1 0-1,1 0 1,-1-1 0,9-3-1,-1-1 10,-1-1-1,0 0 1,-1-1-1,0 0 1,11-9-1,-5 1-14,0-1 0,-1-1-1,-1 0 1,0-1 0,-2 0-1,0-1 1,-1 0 0,-1-1-1,16-42 1,-26 56-68,1 0-1,-1 1 1,0-1 0,-1 0-1,1 1 1,-2-10-1,1 3-233,-13 29-386,3 5 439,1 0 1,1 0 0,-6 29 0,11-37 180,0 1-1,1 1 1,1-1 0,0 0 0,1 0-1,2 20 1,-2-29 22,1-1 1,0 0-1,0 1 0,0-1 1,1 0-1,-1 0 0,1 0 0,0 0 1,0 0-1,1 0 0,-1-1 1,1 1-1,-1-1 0,1 0 0,5 5 1,-4-5 16,1 0 0,-1 0 0,1-1 0,-1 0 0,1 0 0,0 0 0,0 0 1,0-1-1,0 1 0,0-1 0,7 0 0,5 0 22,-1-2-1,1 1 1,-1-2-1,1-1 1,-1 0 0,0-1-1,18-6 1,-16 4-30,0-1 0,0 0 1,-1-1-1,1-1 0,-2-1 0,0 0 0,0-1 1,0-1-1,-2-1 0,0 0 0,15-17 0,31-38-22,-55 64 84,10-15 262,-14 18-338,-1 0 0,0 0 0,1 1-1,-1-1 1,0 0 0,1 0 0,-1 0 0,0 0 0,0 1 0,0-1 0,1 0 0,-1 0-1,0 0 1,0 0 0,0 0 0,-1 0 0,1 0 0,0 1 0,0-1 0,0 0-1,-1 0 1,1 0 0,-1-1 0,1 2-14,0 0 1,-1-1-1,1 1 0,0 0 0,-1-1 0,1 1 1,0 0-1,-1 0 0,1-1 0,0 1 0,-1 0 1,1 0-1,-1 0 0,1 0 0,0 0 0,-1-1 1,1 1-1,-1 0 0,1 0 0,-1 0 0,1 0 1,0 0-1,-1 0 0,1 0 0,-1 0 0,1 1 1,0-1-1,-1 0 0,1 0 0,-1 0 1,1 0-1,0 1 0,-1-1 0,1 0 0,0 0 1,-1 0-1,0 1 0,-13 11-94,12-10 95,-14 14-91,0 1 0,1 1 0,1 0 0,1 1 0,0 0 0,2 1 0,0 0 0,1 1 0,-13 42 0,22-60 86,0 1 1,0 0 0,1-1-1,-1 1 1,1 0-1,0 0 1,0 0-1,1-1 1,-1 1-1,1 0 1,1 5-1,-1-7 21,-1 0 0,1 0 0,0 0 0,0 0 0,0 0 0,0-1 0,0 1 0,0 0 0,1-1 0,-1 1 0,0-1 0,1 1 0,-1-1 0,1 1 0,0-1 0,0 0 0,-1 0 0,1 0 0,0 0 0,0 0 0,0-1 0,3 2 0,-3-2 16,0 0 0,0 1 0,0-1 0,0-1 1,0 1-1,0 0 0,0 0 0,0-1 1,0 1-1,0-1 0,0 0 0,0 1 1,0-1-1,-1 0 0,1 0 0,0 0 1,-1 0-1,1 0 0,0-1 0,-1 1 1,0-1-1,1 1 0,-1-1 0,0 1 1,0-1-1,2-3 0,3-4 60,-1-1-1,0 0 1,5-16-1,-8 22-80,2-8 18,0-2-1,2-22 0,-4 23-2,0 1 1,1 0-1,7-20 0,-6 15-576,-3 13-74,-1 14 299,-1 29 138,-11 55 1,2-20 99,-8 37 167,14-75 177,-2-1 0,-20 65 1,24-96-187,1 1-1,-1-1 1,-1 1 0,1-1-1,-1 0 1,0 0 0,-4 5-1,6-7-30,0-1-1,0 0 1,0 0-1,0-1 0,0 1 1,0 0-1,0 0 1,-1 0-1,1-1 0,0 1 1,0-1-1,-1 1 0,1-1 1,0 1-1,-1-1 1,1 0-1,0 1 0,-1-1 1,1 0-1,-1 0 1,1 0-1,0 0 0,-1 0 1,1-1-1,-1 1 1,1 0-1,0-1 0,-1 1 1,0-1-1,-3-2-47,0 1-1,1-1 1,0 0 0,-1 0-1,1 0 1,0-1 0,0 1-1,1-1 1,-1 0 0,1 0-1,0 0 1,0-1 0,0 1-1,1-1 1,-1 0 0,1 0-1,0 1 1,1-1 0,-1-1-1,1 1 1,0 0 0,0 0-1,1 0 1,-1-1 0,1 1-1,0 0 1,1 0 0,-1-1-1,1 1 1,0 0 0,0 0-1,1 0 1,3-9 0,-2 11-34,-1 0 1,0-1-1,1 1 1,0 1-1,0-1 1,0 0-1,0 1 1,0-1-1,0 1 1,1 0 0,-1 0-1,1 1 1,-1-1-1,1 1 1,0-1-1,4 0 1,19-9-97,41-21 84,-40 17-59,-13 8 257,-1-1 0,20-15 0,10-10 106,-19 15-218,36-34-1,-34 23 46,-2-1 0,-1-1 0,38-64 0,-59 89-12,0 0 1,-1-1-1,1 1 0,0-8 0,6-14-126,-5 10-104,-6 12-9,2 6 166,-1 0 1,1 0-1,0 0 1,-1 0-1,1 1 0,0-1 1,-1 0-1,1 0 1,0 0-1,-1 0 1,1 0-1,0 1 0,0-1 1,-1 0-1,1 0 1,0 0-1,-1 1 1,1-1-1,0 0 0,0 0 1,0 1-1,-1-1 1,1 1-1,-5 6-89,1 0 0,0 0 0,0 1-1,1-1 1,0 1 0,0 0 0,-3 16 0,2-10 34,-1 4 22,1 1-1,1-1 1,1 1 0,0 0 0,2 35 0,0-51 91,0 1 1,1-1 0,-1 0 0,1 1-1,0-1 1,0 0 0,0 0 0,0 0 0,1 0-1,-1 0 1,1 0 0,0 0 0,-1 0 0,1 0-1,1-1 1,-1 1 0,0-1 0,1 0-1,-1 1 1,1-1 0,0 0 0,-1-1 0,1 1-1,0 0 1,0-1 0,0 0 0,0 1 0,1-1-1,-1 0 1,0-1 0,0 1 0,1-1 0,-1 1-1,0-1 1,1 0 0,-1 0 0,1 0-1,-1-1 1,0 1 0,4-2 0,-1 0 1,-1 0 0,0 0 0,1 0 0,-1-1 0,0 0 0,0 0 0,-1 0 0,9-7 0,-2-1 47,17-23 0,0 2-49,-12 10-48,-15 19-53,2 0 0,-1-1 0,0 1-1,1 0 1,-1 0 0,1 0 0,0 0-1,0 1 1,0-1 0,0 1 0,6-4-1,-8 7 26,-1-1-1,1 1 0,-1-1 0,1 0 0,0 1 0,-1-1 0,1 1 0,-1-1 0,1 1 0,-1-1 0,0 1 0,1 0 0,-1-1 0,1 1 0,-1 0 0,0-1 0,0 1 0,1 0 0,-1 0 0,0 0-11,2 5 29,0-1 1,-1 1 0,0 0-1,0 0 1,-1 0 0,0 0-1,0 0 1,-1 6 0,1 9 42,-1 4-13,-1 0 0,-10 47 0,8-57-38,-1-1-1,-12 25 0,3-6 160,5-11-7,-1 0 0,0-1 0,-26 36 0,32-51-49,-1 0 0,1 0 0,-2 0 1,1-1-1,-1 0 0,1 0 0,-1 0 0,-1 0 1,1-1-1,-1 0 0,1 0 0,-1-1 0,0 0 1,-1 0-1,-12 3 0,14-6-27,1 0 0,0 0 0,0-1 0,0 1 0,0-1-1,0 0 1,0 0 0,0-1 0,0 1 0,0-1 0,0 0 0,1-1 0,-1 1 0,1-1-1,-5-3 1,1 0-59,0 0-1,0-1 0,1 0 0,0 0 0,0-1 0,-9-13 0,13 17-24,1 0 0,-1-1 0,1 1 0,0-1 0,0 1 0,1-1 0,-2-5 0,3 8 7,0 1-1,-1 0 1,1 0-1,0-1 0,0 1 1,0 0-1,1-1 1,-1 1-1,0 0 1,0-1-1,1 1 0,-1 0 1,0 0-1,1-1 1,-1 1-1,1 0 1,0 0-1,-1 0 1,1 0-1,0 0 0,0 0 1,0 0-1,0 0 1,0 0-1,0 0 1,0 0-1,0 0 0,0 1 1,0-1-1,2 0 1,12-6 143,0 2 0,0 0 0,25-5-1,49-3 270,-89 13-388,24-2 10,43 2 0,-22 2-60,-39-2-769,1 0-1,-1 1 1,0 0-1,8 2 1,-11-3 170,-1 1 1,1 0 0,-1 0-1,0 0 1,1 0 0,-1 0-1,0 1 1,0-1-1,0 1 1,0-1 0,3 4-1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6:56.4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1 750 2912,'0'1'56,"0"-1"0,-1 0 0,1 1 0,0-1 1,0 1-1,0-1 0,0 1 0,0-1 0,0 1 0,0-1 0,0 1 0,0-1 1,0 0-1,1 1 0,-1-1 0,0 1 0,0-1 0,0 1 0,0-1 1,1 0-1,-1 1 0,0-1 0,0 0 0,1 1 0,-1-1 0,0 0 0,1 1 1,-1-1-1,0 0 0,1 1 0,-1-1 0,1 0 0,1 1 196,0 1 1,0-2-1,1 1 0,-1 0 0,0 0 0,0-1 1,4 1-1,-2 0 2,-1-1 0,1 1 0,-1-1 0,1 0 0,-1 0-1,1-1 1,0 1 0,-1-1 0,0 0 0,1 0 0,5-2 0,7-9-33,0-1-1,-1-1 1,-1 0-1,0-1 1,17-24 0,-8 11-68,165-172 407,-154 168-409,36-44 1,-57 60 9,-1-1 0,0-1 0,-1 0 0,-1-1 0,8-20 1,-12 23-44,-1 0 1,-1 0 0,0-1 0,-1 0 0,-1 0 0,1-30 0,-3 44-83,0 0-62,0 0 0,0 0 0,0 1 0,0-1 0,-1 0 0,1 1 0,-2-5 0,2 7 17,0 0 1,0 0 0,0 0-1,0-1 1,0 1 0,-1 0-1,1 0 1,0 0 0,0 0-1,0 0 1,0-1 0,-1 1-1,1 0 1,0 0 0,0 0-1,0 0 1,-1 0 0,1 0-1,0 0 1,0 0 0,0 0-1,-1 0 1,1 0 0,0 0-1,0 0 1,-1 0 0,1 0-1,0 0 1,0 0 0,0 0-1,-1 0 1,1 0 0,0 0-1,0 0 1,-13 11-227,-7 13 315,-32 51 1,21-28 142,18-27-103,0 0-1,2 1 1,0 0-1,2 1 1,0 0-1,-9 39 1,14-44-79,1 0-1,1 0 1,0 0-1,1 0 1,1 1-1,1-1 1,1 0-1,0 0 1,9 32 0,-9-41 3,0-1 1,1 0-1,0 0 1,1 0-1,0 0 1,7 10-1,-8-14-12,0 0-1,0 1 1,0-1-1,0-1 1,1 1-1,-1 0 0,1-1 1,0 0-1,-1 0 1,1 0-1,0 0 1,0 0-1,7 1 1,-4-2 4,-1 0 0,0 0 1,1 0-1,-1-1 0,1 0 1,-1 0-1,1-1 1,-1 0-1,0 0 0,11-3 1,-9 1 22,1-1-1,0 0 1,-1 0 0,0-1 0,0 0-1,11-9 1,4-7 63,-2-1 0,0-1 0,25-36 0,-34 44-120,-3 3 26,-7 10-26,0 1-1,0-1 1,-1 0 0,1 0-1,-1 0 1,0 0-1,0 0 1,1 0-1,-1 0 1,0 0-1,-1-1 1,1 1-1,0 0 1,-1-1 0,1-3-1,-10 20-316,3-6 198,-2 9 0,1 0 0,1 0-1,0 1 1,1 0 0,1-1-1,1 2 1,-2 21 0,5-28 100,0 1 0,1-1 1,0 1-1,0-1 0,2 0 1,0 1-1,6 17 0,-8-28 35,0 0 0,1 0 0,-1 0 0,0 0 0,1 0 1,-1-1-1,1 1 0,-1-1 0,1 1 0,0-1 0,-1 0 0,1 1 0,3 0 0,-4-1 3,0-1 0,0 1-1,0-1 1,0 0 0,0 0 0,0 1-1,0-1 1,0 0 0,0 0 0,0 0 0,0 0-1,0 0 1,0 0 0,0 0 0,0 0 0,0-1-1,0 1 1,-1 0 0,1-1 0,0 1-1,0 0 1,0-1 0,0 1 0,0-1 0,0 1-1,-1-1 1,1 0 0,0 1 0,0-1-1,-1 0 1,1 0 0,0 0 0,4-6 53,-1 0 0,-1 0 0,1-1 0,-1 1-1,0-1 1,2-9 0,8-49-314,-10 36 91,-1-55-1,-2 56-223,-1 26-127,-1 6 237,1 11-78,4-7 297,-1 1 1,1-1-1,1 1 0,0-1 0,0 0 0,0 0 1,1-1-1,0 1 0,0-1 0,0 0 0,13 10 0,-13-12 89,0 0 0,0 0 0,0-1 0,1 1 0,-1-1 0,1-1-1,0 1 1,0-1 0,0 0 0,0 0 0,0 0 0,0-1 0,1 0-1,-1-1 1,11 1 0,-11-2-2,-1 0 0,0-1 0,0 1 0,-1-1 0,1 0 0,0 0 0,0 0 0,-1-1 0,7-4 0,38-34 287,-36 29-268,25-24 140,35-45 0,5-4-196,-52 60-848,-20 34 447,-4-1 389,0 0 0,-1 0 0,0 1 0,0-1 0,-1 0 0,0 1 0,-1 8 0,0 11 6,-2 30 334,-2-1 0,-14 67 1,18-121-253,0 1 0,0 0 0,0-1 0,0 1 0,0-1 0,-1 0 0,0 1 0,1-1 0,-1 0 0,-1 0 0,1 0 0,-3 3 0,4-5-70,1-1 0,0 0-1,-1 0 1,1 1 0,0-1-1,-1 0 1,1 0 0,-1 0-1,1 0 1,0 0 0,-1 0 0,1 0-1,-1 1 1,1-1 0,-1 0-1,1-1 1,-1 1 0,1 0-1,0 0 1,-1 0 0,1 0 0,-1 0-1,1 0 1,0 0 0,-1-1-1,1 1 1,-1 0 0,1 0-1,0 0 1,-1-1 0,1 1 0,0 0-1,-1-1 1,1 1 0,0 0-1,0-1 1,-1 1 0,1 0-1,0-1 1,0 1 0,0 0 0,-1-2-1,-6-16 147,1-5-302,2 0-1,1 1 0,0-1 0,2-1 0,1-27 0,1 49 95,-1 0-1,1 0 1,0 0-1,-1 0 1,1 0 0,0 0-1,0 1 1,0-1-1,0 0 1,0 1 0,1-1-1,-1 1 1,0-1-1,1 1 1,-1-1-1,1 1 1,-1 0 0,1 0-1,0 0 1,0 0-1,3-1 1,-4 2 31,0 0 1,1 0-1,-1 0 1,0 1 0,0-1-1,0 1 1,1-1-1,-1 1 1,0-1-1,0 1 1,0 0-1,0-1 1,0 1-1,0 0 1,0 0-1,0 0 1,-1 0 0,2 1-1,1 1-30,0 0 66,1 0-1,0 0 1,-1 0 0,1-1-1,0 1 1,1-1 0,-1 0-1,0 0 1,1-1 0,-1 1-1,1-1 1,-1 0 0,1 0-1,-1 0 1,1-1 0,0 1-1,0-1 1,-1 0 0,1-1-1,0 1 1,-1-1 0,1 0-1,0 0 1,-1 0 0,1-1-1,-1 0 1,0 0 0,0 0-1,1 0 1,-1 0 0,5-6-1,19-17 270,-2-2-1,29-37 0,-41 47-149,-2-1-1,0-1 1,-1 0-1,-1-1 1,9-26-1,-10 22-161,-1 0-1,-1-1 0,-1 0 1,-1 0-1,2-47 0,-6 59 43,-1 10-31,0 0 0,1 0 0,-1 0 1,0 0-1,0 0 0,0 0 0,-1 0 0,1-1 1,-1 1-1,0 0 0,0 1 0,0-1 0,-2-4 0,3 7 7,0-1 0,0 1 0,-1 0 0,1 0 0,0-1 0,0 1 0,-1 0 0,1 0 0,0 0 0,-1 0 0,1-1 0,0 1 0,-1 0 0,1 0 0,0 0 0,-1 0 0,1 0 0,0 0 0,-1 0 0,1 0 0,-1 0 0,1 0 0,0 0 0,-1 0 0,1 0 0,0 0 0,-1 1 0,-10 7-83,-5 15 33,-3 21 175,1 1 1,2 0-1,-10 51 0,19-61-5,2 1-1,-2 47 0,2-22 51,0 130-718,5-159-962,0-30 1388,0-1-153,0 1 0,0-1 1,0 1-1,0-1 0,0 1 0,1-1 0,-1 1 0,0-1 0,1 1 0,-1-1 0,1 1 0,1 1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6:56.7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15 7136,'-5'-15'2656,"5"19"-2080,13-4-160,1 0 576,9 3-640,4 2 192,4-2-288,6 5 32,7 1-160,-4-6 64,0 2-96,2-5 224,-2 3-192,-4-3-1600,-1 0 800,2 0-3680,-6 0 2400,-8 0-1376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6:58.0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184 16 5888,'-8'-16'3346,"10"28"-2639,0 1-373,-1 0 0,0 0 0,-2 0 0,1 0 0,-1 0-1,-1-1 1,-6 22 0,-33 87 1554,25-77-1546,-28 85 275,-17 42 281,54-152-472,7-14-175,1-5-67,7-6 29,9-15-87,8-13-49,3-3-137,35-38 0,-44 56-107,0 0 1,1 2-1,34-24 0,-51 40 134,-1-1 0,1 1 0,0-1 0,0 1 0,-1 0 0,1 0 0,0 0-1,0 0 1,0 1 0,0-1 0,4 1 0,-6 0 29,0 0 0,0 0 1,1 0-1,-1 1 0,0-1 1,0 0-1,0 1 0,0-1 1,0 1-1,0-1 0,0 1 1,0 0-1,0 0 0,0-1 1,0 1-1,0 0 0,0 0 0,0 0 1,-1 0-1,1 0 0,0 0 1,-1 0-1,1 0 0,0 0 1,-1 0-1,0 0 0,1 0 1,-1 0-1,0 1 0,1 0 1,1 10 40,0 0 1,-1 0 0,0 0 0,-1 0 0,-1 0 0,0 0 0,0 0 0,-1 0 0,-1 0 0,0 0 0,-8 21 0,6-21 84,-1 0 0,0 0 0,0-1 0,-1 0 0,0 0 0,-1-1 0,0 1 0,-1-2 0,0 1 0,-20 14 0,24-20-41,0-1 1,-1 1-1,0-2 1,1 1-1,-1-1 1,0 1-1,0-2 1,-9 3-1,0-2-271,-1-1 0,-17-1-1,31 0 119,-3 0-322,6-2-46,8 0 101,27 2 283,-1-2-1,41-6 1,-63 6 129,-1-1 1,1 0-1,-1-1 1,0-1-1,-1 0 1,1 0-1,-1-1 1,0-1-1,17-12 0,-8 2 165,-1 0-1,-1-2 0,28-34 1,71-99 482,-130 204-843,4-19 92,2-1 0,-4 37 0,9-54 85,1 0-1,1 0 1,0-1 0,1 1-1,1 0 1,0 0-1,6 17 1,-8-30-18,1 0 0,0 0 0,-1 0 0,1 0 1,0 0-1,0-1 0,1 1 0,-1 0 0,0-1 0,0 1 0,1 0 0,-1-1 0,1 1 0,0-1 1,-1 0-1,1 0 0,0 0 0,0 0 0,3 2 0,-1-2 12,-1 0-1,1-1 1,0 1-1,-1-1 1,1 1 0,-1-1-1,1 0 1,0-1-1,-1 1 1,7-2 0,5-2 19,0-1 0,0-1 1,-1 0-1,15-9 1,-28 14-72,38-22-13,-2-2 1,64-55 0,-40 29 81,-57 48-106,0 0 1,1 0 0,-1 0 0,0 1-1,1-1 1,5-1 0,-9 4 28,-1 0-1,1-1 1,0 1 0,0 0 0,0 0 0,-1 0 0,1 0 0,0 0-1,0 0 1,0 0 0,0 0 0,-1 0 0,1 0 0,0 0 0,0 0-1,0 1 1,-1-1 0,1 0 0,0 1 0,0-1 0,-1 0 0,1 1 0,0-1-1,-1 1 1,1-1 0,0 1 0,-1-1 0,1 1 0,-1 0 0,1-1-1,-1 1 1,1 0 0,-1 0 0,1-1 0,-1 1 0,0 0 0,1 0-1,-1-1 1,0 1 0,0 0 0,0 0 0,0 0 0,1 1 0,0 5-26,-1 1 1,1 0 0,-1 0-1,-1 0 1,1 0-1,-3 10 1,-13 46 107,10-47 26,0 0 0,-2-1 1,0 0-1,0-1 0,-2 0 1,0 0-1,0-1 1,-1 0-1,-1-1 0,-1 0 1,0-1-1,0 0 0,-1-1 1,-22 13-1,35-22-55,-1-1-1,1 0 1,-1-1 0,0 1 0,1 0-1,-1 0 1,0-1 0,1 1 0,-1-1-1,-3 1 1,13-8-110,28 2-81,-12-1 102,-4 1-96,0 0 0,1 2 0,33-2 0,-8 6-998,-19 0-3185,53 10-1,-40 1-1634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7:02.3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200 452 2240,'-1'11'596,"0"0"0,0-1 0,-1 0 0,0 1 0,-1-1 0,-4 11 0,-29 58 1003,7-18-410,-47 118 565,75-178-1732,-1 5 55,-1 0-1,1-1 1,-1 1 0,0-1 0,-1 0 0,1 0-1,-1 0 1,0 0 0,-8 6 0,11-10 285,12-26 337,40-65 681,-37 62-969,2 0 0,28-37 0,-25 38-213,-2 0 0,-1-1-1,24-58 1,-11 22-55,24-33-107,-44 84-40,0 1 1,1 0 0,0 0-1,0 1 1,15-11 0,-23 20-8,0 0 1,1 1-1,-1-1 1,1 1-1,-1 0 1,1 0 0,0-1-1,0 2 1,-1-1-1,1 0 1,0 1 0,0-1-1,0 1 1,0 0-1,0 0 1,-1 0 0,1 0-1,0 0 1,0 1-1,0-1 1,0 1 0,-1 0-1,1 0 1,0 0-1,0 0 1,-1 0 0,1 1-1,-1-1 1,1 1-1,2 2 1,1 1 6,0 0 1,0 1 0,0 0-1,-1 0 1,0 0-1,0 1 1,0-1-1,-1 1 1,6 13-1,-5-9 42,-1 0 0,-1-1 1,1 1-1,-2 0 0,0 0 0,0 1 0,-1-1 0,0 0 0,-1 1 1,0-1-1,-1 1 0,0-1 0,-1 0 0,0 0 0,-1 0 0,0 0 0,-1 0 1,0 0-1,-6 10 0,6-13 90,0 0 0,-1-1 0,-1 1 1,1-1-1,-1 0 0,-1 0 0,1-1 1,-15 11-1,17-14-55,0 0-1,-1-1 1,0 1 0,0-1 0,1-1-1,-1 1 1,0-1 0,0 1 0,-1-2 0,1 1-1,0 0 1,0-1 0,0 0 0,0 0-1,-1-1 1,1 1 0,-7-3 0,4 2-95,1-1 0,0-1 0,0 1 0,0-1 1,0-1-1,0 1 0,1-1 0,-1 0 0,1 0 1,-10-10-1,15 13-12,1 1 0,-1 0-1,1-1 1,-1 1 0,1-1 0,-1 1 0,1-1 0,-1 0 0,1 1 0,0-1 0,-1 1 0,1-1-1,0 0 1,-1 1 0,1-1 0,0 0 0,0 1 0,0-2 0,0 1 0,1 0 0,-1 0 0,1 0 0,-1 1 0,1-1 0,-1 0 0,1 1 0,0-1 0,0 0 0,-1 1 0,1-1 0,0 1 0,0-1 0,1 0 0,5-2-62,1 0 0,-1 1 0,0 0 0,1 0-1,-1 1 1,1 0 0,13 0 0,-3-1 49,193-15-97,-150 12 75,-14 2 188,1-2 0,64-17 0,-91 16 145,-1-2-1,0 0 1,-1-1-1,36-22 1,-54 30-238,-3 2-110,1 0 43,-1 0 0,1 0-1,-1 0 1,1 0-1,0 0 1,-1 0 0,1 0-1,0 0 1,0 1 0,0-1-1,0 1 1,0-1-1,0 2 1,-3 3-112,-13 19 233,0 0 0,-21 48 0,35-65 19,-1 1 0,1 0-1,1-1 1,0 1 0,0 1-1,1-1 1,0 14 0,2-23-65,0 1 0,0-1 1,0 0-1,0 0 0,0 0 1,0 0-1,0 0 0,1 0 1,-1-1-1,0 1 0,0 0 1,0-1-1,0 1 0,0 0 1,2-2-1,11-7 110,-1-1 0,1 0 0,-2-1 0,20-22 0,-14 15-16,84-93-597,-107 118 316,1 1 1,1 0-1,-1 0 1,1 0-1,0 0 1,1 0-1,0 1 1,0 0-1,0 16 0,2-21 178,0 0 0,0 0 0,1-1 0,0 1 0,0 0 0,0 0 0,0 0 0,0-1-1,1 1 1,-1-1 0,1 1 0,0-1 0,0 1 0,4 3 0,-4-5 14,0 0 1,0 0 0,0 0-1,0 0 1,0-1-1,1 1 1,-1-1 0,1 1-1,-1-1 1,1 0 0,0 0-1,0 0 1,-1-1-1,1 1 1,0 0 0,0-1-1,0 0 1,-1 0-1,1 0 1,4 0 0,13-2 120,0-1 0,0-1 0,22-6 0,2-3-9,-22 7-147,24-9 1,-46 15-6,21-8 71,1-2-1,-1 0 1,30-21-1,-35 21-18,-13 8-49,1 0 0,-1 0 0,-1 0 0,1 0 0,0 0 0,0-1 0,-1 1 0,5-6 0,1-1-365,-8 9 347,0 0 0,1 0 1,-1 0-1,0 0 1,0 0-1,1 0 1,-1 0-1,0 0 0,0 0 1,1 0-1,-1 0 1,0 0-1,0 0 0,0 0 1,1 0-1,-1 0 1,0 1-1,0-1 1,0 0-1,1 0 0,-1 0 1,0 0-1,0 0 1,0 1-1,0-1 0,0 0 1,1 0-1,-1 0 1,0 1-1,7 22-634,-5-16 665,-1 1-33,1 0 0,-2 0 1,1 8-1,-1-8 34,0 0 1,1-1-1,0 1 0,2 8 0,2 3-63,-3-10 41,1 0 1,-1 0 0,7 11-1,-8-18 23,0 0 0,0 0 0,0 0 1,0 0-1,0 0 0,1 0 0,-1-1 0,1 1 0,0-1 0,-1 1 0,1-1 0,0 0 0,0 1 0,0-1 0,0 0 0,0 0 0,0 0 0,0-1 0,2 2 0,1-2 16,0-1 0,0 1 0,0-1 0,-1 0 0,1 0 0,0 0 0,-1 0 0,1-1 0,-1 0 0,1 0 1,4-3-1,6-2 24,18-7 231,56-32 0,-77 38-270,66-45 249,-67 44-212,0 0 0,-1-1 0,0 0 0,14-20 0,-15 16-66,0-1 0,-1 0 0,-1 0 0,0-1 0,7-25 0,15-86-86,-27 113 110,5-21-89,-1 0-1,0-55 1,-5 78 33,0-16-92,-1 27 109,0 0 0,0 0 0,0 0-1,0-1 1,-1 1 0,1 0 0,0 0-1,0 0 1,-1 0 0,1 0 0,-1 0-1,1 0 1,-1 0 0,1 0 0,-1 0-1,-1-1 1,2 1 9,-1 1 0,1 0-1,-1 0 1,1 0 0,-1 0 0,1 0-1,-1 0 1,1 0 0,-1 0 0,1 0-1,-1 1 1,1-1 0,0 0 0,-1 0-1,1 0 1,-1 0 0,1 1 0,-1-1-1,1 0 1,-1 1 0,1-1 0,0 0-1,-1 0 1,1 1 0,0-1 0,-1 1-1,1-1 1,0 0 0,-1 1 0,1-1-1,0 1 1,0-1 0,0 1 0,-1-1-1,1 1 1,-9 18-146,-36 158 13,43-164 145,-3 10 57,1 0-1,1 0 0,1 0 1,1 0-1,1 1 0,2-1 1,6 38-1,-4-46 8,0-1-1,2 0 1,0-1 0,0 1-1,1-1 1,1-1 0,17 23-1,-24-33-92,1-1-1,-1 1 0,1 0 0,-1 0 0,1-1 1,0 1-1,0-1 0,-1 0 0,1 1 0,0-1 1,0 0-1,1 0 0,-1 0 0,0 0 0,0-1 1,0 1-1,1-1 0,2 1 0,0-10-3804,-5 8 3725,0 1 0,1-1 0,-1 0-1,0 0 1,0 0 0,0 1 0,0-1 0,0 0 0,0 0 0,0 0 0,0 0 0,0-1 0,-1-1-380,0-1 0,-1 1 0,1-1 0,-1 1 0,0-1 0,0 1 0,0 0 0,0 0 0,-1 0 0,-4-5 0,-3-2-733,-19-14 0,11 11-97,-36-19-1,-64-22 2250,53 26 628,-43-21 2714,107 49-4183,0-1 1,0 1 0,0-1-1,0 1 1,0-1-1,0 1 1,0-1 0,0 0-1,0 0 1,0 1 0,0-1-1,1 0 1,-1 0-1,0 0 1,0 0 0,0-1-1,1 1-31,0 1 0,0-1-1,0 1 1,0-1 0,0 1-1,0-1 1,0 1 0,0 0-1,1-1 1,-1 1 0,0-1-1,0 1 1,0-1 0,1 1-1,-1 0 1,0-1 0,0 1-1,1 0 1,-1-1-1,0 1 1,1 0 0,-1-1-1,0 1 1,1 0 0,-1 0-1,0-1 1,1 1 0,3-2 129,0 0 1,0 1-1,0 0 1,0-1-1,0 1 1,0 1-1,7-2 1,25 2 11,0 2-1,0 1 1,52 11-1,-39-5-162,-28-6-241,0 2 0,1 0 0,-2 1 0,1 2 0,-1 0-1,0 1 1,-1 0 0,0 2 0,23 16 0,-38-23 214,1 1 0,-1-1 1,1 1-1,-1-1 0,-1 1 0,1 0 0,-1 1 1,0-1-1,0 0 0,0 1 0,-1 0 1,0 0-1,0 0 0,0-1 0,-1 2 0,0-1 1,0 0-1,0 0 0,-1 0 0,0 0 1,0 1-1,-1-1 0,-1 7 0,-1 5 98,3-15-60,0 0 1,0 0-1,-1 0 0,0 0 0,1 0 0,-1 0 0,0 0 0,0 0 0,-1 0 0,-2 5 1,3-7-6,10-11-2784,14-77-3562,-18 71 6256,-1 0 0,-1-1-1,0 1 1,0-26 0,-3 37 196,1 0 0,0 0 1,0-1-1,2-4 0,1-15 106,-4 25-257,1-1-1,-1 1 1,0 0 0,0-1 0,1 1-1,-1 0 1,0-1 0,0 1 0,1 0-1,-1 0 1,0-1 0,1 1 0,-1 0-1,1 0 1,-1-1 0,0 1 0,1 0-1,-1 0 1,1 0 0,-1 0 0,0 0-1,1 0 1,-1 0 0,1 0-1,-1 0 1,1 0 0,-1 0 0,0 0-1,1 0 1,-1 0 0,1 0 0,-1 0-1,0 0 1,1 0 0,-1 1 0,1-1-1,-1 0 1,0 0 0,1 0 0,-1 1-1,1-1 1,6 7-25,1-1 0,0 0 0,0 0 0,1-1 0,-1 0 0,1 0 0,0-1 0,1 0 0,10 3 0,33 8 209,46 9 1749,-95-23-1632,0 0 1,0 0 0,0 0 0,0 0-1,0 1 1,7 3 0,-11-5-222,1 0 1,0 1-1,-1-1 1,1 1-1,-1-1 1,1 1-1,-1-1 1,1 1 0,-1 0-1,1-1 1,-1 1-1,0 0 1,1-1-1,-1 1 1,0 0-1,1-1 1,-1 1-1,0 0 1,0 0 0,0-1-1,0 1 1,0 0-1,0 0 1,0 0-1,0-1 1,0 1-1,0 0 1,0 0-1,0-1 1,0 1 0,-1 0-1,1 0 1,0-1-1,-1 1 1,1 0-1,0-1 1,-1 1-1,1-1 1,-1 1-1,1 0 1,-1-1 0,1 1-1,-2 0 1,-9 11 438,0-1 1,-17 14-1,20-19-284,0 0 1,1 1-1,0 0 0,0 1 0,0 0 0,1 0 0,0 0 0,-7 14 0,12-20-194,0 1-1,0 1 1,0-1-1,0 0 1,1 0-1,-1 0 1,1 0 0,0 1-1,0-1 1,0 0-1,0 0 1,0 0-1,1 1 1,0-1-1,0 0 1,-1 0-1,2 0 1,-1 0-1,0 0 1,1 0 0,-1-1-1,1 1 1,4 5-1,-3-4 29,1 0 0,0 0 0,0 0 0,1 0 0,-1-1 0,1 1 0,0-1 0,0 0 0,0-1 0,0 1 0,0-1 0,10 3-1,0-2 11,1 0-1,0-2 0,0 1 1,0-2-1,0 0 0,-1-1 0,1 0 1,31-8-1,-29 4 12,0-1 0,0 0 1,-1-1-1,1-1 0,-2-1 1,1 0-1,18-14 0,-25 14-172,0 0-1,0-1 1,0 0-1,-1 0 0,-1-1 1,0 0-1,0-1 1,-1 1-1,10-26 1,-1-3-512,17-75 0,-29 98 583,22-82-232,28-115 145,-53 209 84,0-1-11,1 1 1,-1-1-1,0 1 1,-1-1-1,1 0 1,-1 1 0,0-1-1,-1 0 1,-1-10-1,2 16 27,-1-1 0,1 1 0,0-1 0,-1 0 0,1 1 0,0-1 0,-1 1 0,1-1-1,0 1 1,-1-1 0,1 1 0,-1 0 0,1-1 0,-1 1 0,1 0 0,-1-1 0,0 1 0,1 0 0,-1-1 0,1 1 0,-1 0-1,0 0 1,1 0 0,-1 0 0,1 0 0,-1 0 0,0 0 0,1 0 0,-1 0 0,0 0 0,1 0 0,-1 0 0,0 0 0,1 0-1,-1 0 1,1 1 0,-1-1 0,1 0 0,-1 0 0,0 1 0,-2 1 2,1-1 0,-1 0-1,1 1 1,-1 0 0,1 0 0,0 0 0,-3 3 0,0 3 76,0 0 1,0 1 0,0-1 0,1 1 0,1 1-1,-4 12 1,5-17-44,-10 33 97,1 0-1,3 1 0,0 0 0,3 0 1,1 0-1,2 1 0,4 43 1,-1-70-68,1-1 0,0 0 0,1-1 1,8 21-1,-10-27-10,1-1 1,0 0-1,0 0 1,0 0-1,1 0 1,-1-1-1,1 1 0,0-1 1,0 1-1,1-1 1,-1 0-1,0 0 1,1 0-1,0-1 1,0 1-1,4 1 0,4 0 45,1 0 0,-1-2-1,1 1 1,-1-1-1,1-1 1,0-1-1,16 0 1,3-2 97,55-12-1,-69 10-155,1-1-1,-2 0 0,1-2 0,-1 0 0,28-15 0,-39 18-51,0 0 0,1 0-1,-1-1 1,-1 0 0,1 0-1,-1 0 1,1 0 0,-2-1 0,1 0-1,-1 0 1,1 0 0,-2-1 0,1 1-1,-1-1 1,0 0 0,4-13-1,-7 17 4,1 1 0,-1-1 0,0 1 0,0-1 0,0 1-1,0-1 1,-1-4 0,1 7 9,0-1 0,0 0 0,0 1-1,-1-1 1,1 0 0,0 1 0,-1-1-1,1 0 1,0 1 0,-1-1 0,1 1 0,-1-1-1,1 1 1,-1-1 0,1 1 0,-1-1 0,1 1-1,-1-1 1,0 1 0,1 0 0,-1-1 0,0 1-1,1 0 1,-1-1 0,0 1 0,1 0 0,-1 0-1,0 0 1,1 0 0,-1 0 0,-1 0-1,-6 0-32,0 1 0,0 0 0,0 1 0,0 0 0,0 0 0,1 1 0,-1 0 0,-12 7 0,7-3 201,-1 2-1,2-1 0,-21 19 0,26-21 3,1 0 0,-1 0 0,2 1 0,-1 0 0,1 0 0,-5 9-1,8-13-107,1-1-1,0 0 1,0 1-1,0-1 0,1 1 1,-1-1-1,1 1 0,-1-1 1,1 1-1,0 0 0,0-1 1,0 1-1,0-1 0,0 1 1,1 0-1,-1-1 0,1 1 1,0-1-1,-1 1 0,1-1 1,0 1-1,1-1 0,-1 0 1,0 0-1,3 4 0,3 2 43,0 0-1,1 0 0,0-1 1,0 0-1,1 0 0,0-1 1,0 0-1,1-1 0,18 8 0,-14-7-72,1-1 0,1 0 0,-1-1 0,1-1-1,-1-1 1,20 1 0,-11-3-1040,-1-2 0,1-1 1,0-2-1,-1 0 0,28-10 1,-31 10-194,-12 3 342,1 0 1,-1-1-1,1 0 0,-1 0 0,0-1 1,0 0-1,-1 0 0,1-1 0,-1 0 1,0 0-1,11-11 0,-6 1-784,18-29-1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7:17.0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139 136 3648,'-19'5'6549,"17"-5"-6441,0 0 0,-1 0 1,1 0-1,0 1 0,0-1 0,0 1 0,0-1 0,0 1 0,0 0 1,0 0-1,0 0 0,0 0 0,0 0 0,0 0 0,1 0 1,-1 1-1,0-1 0,1 1 0,-3 2 0,2-1-78,-1 1 0,1-1 0,0 1 1,1 0-1,-1 0 0,1 0 0,-1 0 0,1 0 0,0 5 0,-1-3 56,2 1 0,-1-1 0,1 0 0,0 0 0,1 9-1,-1-12-27,1 0 0,-1 0 0,1-1-1,0 1 1,0 0 0,0-1-1,0 1 1,1-1 0,-1 0 0,1 1-1,0-1 1,-1 0 0,1 0 0,3 3-1,-4-4-8,0-1 1,-1 1-1,1 0 0,0-1 0,0 1 1,-1-1-1,1 0 0,0 1 0,0-1 0,0 0 1,0 1-1,0-1 0,0 0 0,0 0 1,-1 0-1,1 0 0,0 0 0,0 0 0,0 0 1,0 0-1,0 0 0,2-1 0,-1 1 2,-1-1 0,1 0 1,0 0-1,0 0 0,0-1 0,-1 1 0,1 0 0,-1-1 0,4-2 0,-1-2 21,1 0-1,-1 0 0,0 0 1,5-14-1,-4 9 1,-2-1-1,0 1 1,0-1 0,-1 0-1,0 0 1,-1 0 0,-1-20-1,0 25-78,0 1-1,-1 0 1,0-1-1,0 1 1,0 0-1,-1 0 1,0 0-1,0 0 1,-1 0-1,0 0 1,0 1-1,0-1 1,-1 1-1,1 0 1,-10-10 0,12 14-3,-1-1 0,0 0 0,0 1 1,1 0-1,-1-1 0,0 1 0,0 0 1,-1 0-1,1 0 0,0 0 0,0 0 1,0 0-1,-1 1 0,1-1 0,0 1 1,-1 0-1,1-1 0,-1 1 1,1 0-1,-3 1 0,2 0 0,0 0 0,1 0 1,0 0-1,-1 0 0,1 0 0,0 1 1,-1-1-1,1 1 0,0 0 0,0 0 0,0 0 1,1 0-1,-1 0 0,0 0 0,-1 3 1,-2 4 22,0 0 1,0 1 0,1 0 0,0 0-1,1 0 1,0 0 0,-2 17 0,4-22 11,-6 71 246,7-66-167,0 1 1,0-1-1,1 0 0,1 1 1,3 12-1,-5-22-80,0 0 0,0 0 0,1 0 0,-1 0 0,0 0 0,1 0 0,-1 0 0,1-1 0,-1 1 0,1 0 0,-1 0 0,1 0 0,0 0 0,-1-1 0,1 1 0,0 0 0,0-1 0,-1 1 0,1 0 0,0-1 0,0 1 0,0-1 0,0 0 0,0 1 0,0-1 0,0 1 0,0-1 0,0 0 0,0 0 0,0 0 0,0 0 0,0 0 0,0 0 0,0 0 0,0 0 0,0 0 0,1 0 0,1-1 57,0 0-1,0-1 1,0 1-1,0-1 1,0 1-1,0-1 1,0 0-1,-1 0 1,1 0-1,2-3 1,0-1-32,0 0 1,-1 0-1,0 0 1,0 0 0,0-1-1,-1 0 1,0 0-1,0 0 1,-1 0-1,0 0 1,2-9 0,-2 4-40,-1 0 0,0 0 0,0 0 0,-1 0 1,-3-24-1,3 32-36,-1 0 1,0 0-1,0 0 1,0 0-1,0 0 0,-1 0 1,1 1-1,-1-1 1,0 0-1,0 1 1,0 0-1,0-1 1,-1 1-1,0 0 1,1 0-1,-1 0 0,0 1 1,-5-4-1,7 5 2,0 1 0,0-1 1,0 1-1,0-1 0,0 1 0,0 0 0,0-1 0,0 1 0,0 0 0,0 0 0,0 0 0,-1 0 0,1 0 0,0 0 0,0 0 0,0 0 0,0 0 0,0 0 0,0 1 0,0-1 0,-1 0 0,1 1 0,0-1 0,0 1 0,0 0 0,0-1 0,1 1 0,-1-1 0,0 1 0,0 0 0,0 0 0,0 0 0,1 0 1,-1-1-1,0 1 0,1 0 0,-1 1 0,-3 4-11,1 0 1,-1 1 0,2-1-1,-4 10 1,0 0 29,3-10 5,1 0 0,0 0 0,0 1 0,0-1 0,1 1 0,-1 11-1,2-7 124,1 1 0,0 0 1,3 17-1,-3-26-79,-1 0 0,1-1 0,0 1 0,0 0 0,0-1 0,0 1 0,0 0 0,1-1 1,-1 0-1,1 1 0,-1-1 0,1 0 0,0 0 0,0 0 0,0 0 0,0 0 1,1 0-1,-1 0 0,0-1 0,5 3 0,-6-4 4,1 1-1,0-1 1,0 0 0,0 0-1,0 0 1,0 0-1,0 0 1,-1 0 0,1 0-1,0-1 1,0 1-1,0 0 1,0-1 0,-1 0-1,1 1 1,0-1-1,-1 0 1,1 0 0,0 0-1,-1 0 1,1 0-1,-1-1 1,0 1 0,1 0-1,-1-1 1,2-1 0,2-4 75,0 0 1,0 0 0,0 0-1,4-11 1,-5 7-76,1 1 1,-2 0-1,0-1 0,2-11 1,-4 16-57,0 0 0,0 1 1,-1-1-1,0 0 1,0 1-1,0-1 0,-1 0 1,0 1-1,-3-11 0,4 15-17,0 1-1,0-1 0,0 1 0,0-1 0,-1 1 1,1-1-1,0 1 0,0-1 0,-1 1 1,1-1-1,0 1 0,-1-1 0,1 1 1,-1-1-1,1 1 0,0 0 0,-1-1 0,1 1 1,-1 0-1,1-1 0,-1 1 0,1 0 1,-1 0-1,1 0 0,-1-1 0,0 1 0,1 0 1,-1 0-1,0 0 1,0 0 0,0 1 0,0-1 0,0 0 1,0 1-1,0-1 0,0 1 0,0-1 0,0 1 0,0 0 0,0-1 1,1 1-1,-1 0 0,-1 0 0,-1 3-35,-1 0-1,1 1 1,0-1-1,0 1 1,-2 5 0,1-2 7,-5 12-22,1-1 0,-6 25 0,12-38 152,1 0 0,0-1 0,0 1 0,0 0 1,1 0-1,0 0 0,0 0 0,1 0 0,0 0 1,0 0-1,0 0 0,4 9 0,-5-14-49,0-1 0,0 1 1,1-1-1,-1 1 0,0-1 0,1 1 0,-1-1 0,0 0 1,1 1-1,-1-1 0,1 1 0,-1-1 0,1 0 0,-1 1 1,1-1-1,-1 0 0,1 0 0,-1 1 0,1-1 1,-1 0-1,1 0 0,-1 0 0,2 1 0,15-4 406,-9-1-246,-1 1 1,11-8 0,-16 10-153,17-12 37,-1 0-1,-1-1 1,0-1-1,24-27 1,-38 38-210,0 0 1,0-1 0,-1 1 0,5-9 0,-7 12 21,0 1 0,1-1 0,-1 0 0,0 0 0,0 0 1,0 1-1,1-1 0,-1 0 0,0 0 0,0 0 0,0 0 0,0 1 0,-1-1 1,1 0-1,0-2 0,-1 3-31,1 0-1,0-1 1,-1 1 0,1 0 0,-1-1-1,1 1 1,-1 0 0,1-1 0,-1 1 0,1 0-1,-1 0 1,1 0 0,-1-1 0,1 1-1,-1 0 1,1 0 0,-1 0 0,1 0 0,-1 0-1,1 0 1,-1 0 0,0 0 0,1 0-1,-1 0 1,1 0 0,-1 0 0,0 1 0,-16 4-4553,-1 6 1478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7:24.6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1 870 2080,'-1'7'4640,"2"-7"-4548,13 3 1418,-9-2-1357,0-1 0,1 0 0,-1-1 1,9-1-1,-9 1-34,-1-1 0,1 0 0,0-1 1,0 1-1,-1-1 0,1 0 0,-1 0 1,0 0-1,0-1 0,4-4 0,2-3 34,-2 0-1,11-18 1,4-5 259,-7 10-309,-1-1-1,13-31 1,-17 33 112,-8 16-191,0 1 0,-1-1 0,0 0 0,-1-1 0,0 1 0,0 0 0,0 0 0,-1 0 0,-1-10 0,1 12-126,-9 39-1112,-2 4 1106,-16 248 399,18-157-182,2-50-47,-7 99 201,14-124-156,-3 34 303,3-52 44,1-21 663,-1-20-373,0-33-235,4-198 49,14 67-588,-6 80 204,1-6-216,6-63-375,-18 148 304,2 0 1,-1 0-1,1 0 0,1 0 1,0 1-1,0-1 0,8-10 1,-11 18 58,1 0 1,-1 0-1,1 0 1,-1 0-1,1 1 1,0-1-1,0 0 1,0 1-1,0 0 1,0-1-1,0 1 1,0 0-1,0 0 1,0 0-1,1 0 1,-1 1-1,0-1 1,1 1-1,-1-1 1,0 1-1,1 0 1,-1 0-1,1 0 1,3 0-1,1 1 27,0 0 1,-1 0-1,1 0 0,0 1 0,0 0 0,0 0 0,7 5 1,-8-4 14,-1 0 1,0 1-1,0 0 1,0 0 0,0 0-1,-1 1 1,1-1 0,-1 1-1,0 0 1,3 7-1,2 3 70,-1 0 0,10 26 0,-14-30-17,-1 0 0,0 0 0,-1 0 0,0 0 0,0 1 0,-2-1 0,1 1 0,-2 12 0,0-16 79,0 0 1,0 1 0,-1-1 0,0 0 0,0 0-1,-1 0 1,0 0 0,-1 0 0,1-1 0,-1 0-1,-8 11 1,9-15-64,-1 1 0,1-1-1,-1 0 1,1 0 0,-1 0-1,0-1 1,0 1 0,0-1 0,0 0-1,-1 0 1,1 0 0,-1-1-1,1 0 1,-1 1 0,1-2 0,-10 2-1,4-2-52,1 0 1,0 0-1,-1-1 0,1 0 0,0-1 0,0 0 0,-17-6 1,26 8-25,-1 0 1,1 0 0,-1 0 0,1-1 0,-1 1 0,1 0 0,-1 0 0,0-1 0,1 1-1,-1 0 1,1-1 0,0 1 0,-1 0 0,1-1 0,-1 1 0,1-1 0,0 1 0,-1-1-1,1 1 1,0-1 0,-1 1 0,1-1 0,0 1 0,-1-2 0,1 2 4,1-1-1,-1 0 1,0 1 0,0-1 0,0 0 0,1 1 0,-1-1-1,0 1 1,1-1 0,-1 1 0,1-1 0,-1 1-1,1-1 1,-1 1 0,1-1 0,-1 1 0,1 0-1,0-1 1,6-3-53,-1 0-1,15-5 1,-15 6 58,224-109 338,-217 105-320,62-32 45,94-49 109,-125 62-179,67-50 1,-111 75 10,1 1 0,-1 0 1,1 0-1,-1-1 1,1 1-1,-1 0 1,0-1-1,1 1 1,-1 0-1,1-1 0,-1 1 1,0-1-1,0 1 1,1 0-1,-1-1 1,0 1-1,0-1 1,1 1-1,-1-1 0,0 1 1,0-1-1,0 0 1,0 1-17,-1 0 1,0 1 0,1-1-1,-1 0 1,1 0 0,-1 1-1,0-1 1,1 0 0,-1 1-1,1-1 1,-1 1 0,1-1-1,-1 1 1,1-1 0,-1 1-1,1-1 1,-1 2 0,-15 19 27,1 0 0,1 1 0,1 1 0,1 0 0,1 1 0,1 0 0,-8 33 0,10-27-86,-14 61 82,19-75 47,1 0 0,1 1-1,0 27 1,2-39 30,-1-1 0,1 1 0,0-1 0,0 0 1,3 7-1,-3-10-35,-1 1 0,1-1 1,-1 0-1,1 1 0,0-1 1,0 0-1,0 1 0,0-1 1,0 0-1,0 0 0,0 0 1,0 0-1,0 0 0,1 0 1,-1 0-1,0 0 1,1-1-1,1 2 0,-2-2-12,0 0-1,0-1 1,1 1-1,-1 0 0,0 0 1,0-1-1,0 1 1,0 0-1,0-1 1,0 1-1,0-1 1,0 1-1,0-1 0,0 0 1,0 1-1,0-1 1,0 0-1,-1 0 1,1 0-1,0 0 0,-1 1 1,2-3-1,14-24 249,-1-7-116,-2-1 1,-2-1-1,-1 0 1,-2 0-1,7-72 0,-9 18-708,-8 82-137,-1 11 25,-2 13 132,4-4 471,0-1 0,0 1-1,1-1 1,0 1 0,1-1-1,1 0 1,0 1 0,4 14-1,-4-19 90,0 0-1,1 0 1,0 0-1,0 0 0,1 0 1,0 0-1,0-1 1,0 0-1,1 0 0,0 0 1,0-1-1,1 1 1,9 6-1,-13-10 8,1-1-1,0 1 1,-1-1 0,1 0-1,0 0 1,0 0 0,0 0-1,0 0 1,0-1 0,0 1-1,0-1 1,6 0-1,-3 0 16,0-1 0,0 0 0,-1-1 0,1 1 0,0-1 0,6-3 0,4-2 62,-1-2 0,1 0 0,18-16 0,90-85 520,-100 88-565,-11 9-152,0-1 1,12-17-1,-24 30 31,0 0-1,0-1 0,0 1 1,-1 0-1,1-1 0,-1 1 1,1-1-1,-1 1 0,0-1 1,1 1-1,-1-4 0,0 5 36,0 0-1,0-1 0,0 1 0,1 0 1,-1 0-1,0-1 0,0 1 0,0 0 1,1 0-1,-1 0 0,0-1 0,0 1 1,1 0-1,-1 0 0,0 0 0,1 0 1,-1 0-1,0-1 0,0 1 0,1 0 1,-1 0-1,0 0 0,1 0 0,-1 0 1,0 0-1,1 0 0,-1 0 0,0 0 1,1 0-1,15 1-289,-8-1 341,-1 1-94,-1-1-1,1 1 1,-1 0-1,0 0 1,1 1-1,-1 0 1,0 0-1,10 5 1,-12-6 36,-1 1 0,1 0 1,-1 0-1,0 0 1,1 0-1,-1 1 0,0-1 1,-1 1-1,1 0 1,0-1-1,-1 1 0,1 1 1,-1-1-1,0 0 1,0 0-1,0 1 0,-1-1 1,1 1-1,1 5 1,4 18 4,0 0 1,-2 0 0,4 44 0,-7-48-46,-1-13 61,0 0 26,1 0 0,3 15 0,-4-22 29,0 0 0,0 0 0,1 0 1,-1 0-1,1 0 0,0-1 1,0 1-1,0 0 0,0-1 1,0 1-1,3 1 0,-4-3-26,0-1 0,0 1-1,0-1 1,0 1 0,0-1 0,0 0-1,0 1 1,0-1 0,0 0-1,0 0 1,0 0 0,0 0 0,0 0-1,0 0 1,0 0 0,0 0 0,0 0-1,1 0 1,-1-1 0,0 1 0,0 0-1,0-1 1,-1 1 0,1-1-1,0 1 1,2-2 0,22-17 277,-23 17-275,12-11 129,-1-1 0,0-1 0,15-23 0,29-53 84,-29 43-106,-15 29-66,-2-1 1,0 0-1,-1 0 0,-1-2 1,-1 1-1,0-1 0,5-30 1,-8 5-39,-3-92 0,-5 86-15,-17-102-1,18 144-144,0 0-1,-1 0 1,0 0 0,0 1-1,-1-1 1,-1 1 0,-9-16-1,14 26 88,0-1 0,-1 0 0,1 0 0,-1 1 0,1-1-1,-1 0 1,1 1 0,-1-1 0,0 1 0,1-1-1,-1 1 1,0-1 0,1 1 0,-1-1 0,0 1-1,0-1 1,1 1 0,-1 0 0,0 0 0,0-1-1,0 1 1,1 0 0,-1 0 0,0 0 0,0 0 0,0 0-1,0 0 1,1 0 0,-1 0 0,0 0 0,0 0-1,0 0 1,1 1 0,-1-1 0,0 0 0,0 1-1,0-1 1,1 1 0,-1-1 0,-1 1 0,0 1-30,0 1 1,0-1-1,-1 1 1,1-1-1,1 1 1,-1 0-1,0 0 1,1 0-1,-3 5 1,-1 9 0,0 0 0,1 1 0,1 0 0,-2 34 0,6 74 54,0-96-4,2 0 0,13 57 0,-10-68 19,0-1 0,1 0 0,0 0 0,2-1 0,16 27 0,60 71 27,-75-102 101,2-1-1,-1 0 0,2-1 0,-1-1 0,2 0 0,21 13 0,-32-22-81,-1 0 0,0 0 0,1 0 0,-1 0 1,1-1-1,-1 1 0,1-1 0,-1 0 0,1 1 0,-1-1 1,1-1-1,-1 1 0,1 0 0,-1 0 0,1-1 0,-1 0 1,1 1-1,-1-1 0,0 0 0,1 0 0,-1 0 0,0-1 0,0 1 1,0-1-1,0 1 0,0-1 0,0 1 0,3-4 0,4-6 15,0 1 0,0-1 0,-1 0 0,6-13 0,-7 12-4,1-1-27,0 0 1,-2-1 0,8-19-1,-14 33-76,1-1 0,-1 1 0,0-1-1,0 1 1,0-1 0,1 1-1,-1-1 1,0 1 0,0 0 0,0-1-1,0 1 1,0-1 0,0 1-1,0-1 1,0 1 0,0-1 0,0 1-1,0-1 1,0 1 0,0-1 0,0 1-1,0-1 1,-1 0 0,0 1-3,1 1 1,-1 0-1,1-1 0,-1 1 1,1 0-1,-1 0 1,1 0-1,0-1 1,-1 1-1,1 0 0,0 0 1,0 0-1,-1-1 1,1 1-1,0 1 1,-1 8-26,0 0 0,1 1 1,1 17-1,1 5 204,-2-15-110,0-1-1,1 1 0,1-1 0,1 1 0,9 28 0,-12-45-2,0 0-1,0-1 1,1 1-1,-1 0 1,0-1-1,0 1 1,1 0-1,-1-1 1,0 1-1,1 0 1,-1-1-1,1 1 1,-1-1-1,1 1 1,-1-1-1,1 1 1,-1-1-1,1 1 1,-1-1-1,1 0 1,0 1-1,-1-1 1,1 0-1,0 1 0,-1-1 1,1 0-1,0 0 1,-1 0-1,1 1 1,0-1-1,0 0 1,-1 0-1,1 0 1,0 0-1,-1 0 1,1-1-1,0 1 1,0 0-1,-1 0 1,1 0-1,0-1 1,-1 1-1,1 0 1,0-1-1,-1 1 1,1 0-1,-1-1 1,1 1-1,0-1 1,-1 1-1,1-2 1,5-3 121,0-1 0,0 1-1,8-13 1,-8 11-95,2-3 39,24-27-12,1 2 1,61-52-1,-73 67-68,-18 16-29,0 1-1,-1 1 0,1-1 0,0 0 0,0 1 1,1-1-1,-1 1 0,4-2 0,-7 4 21,0 0-1,0 0 0,0 0 0,0 0 0,0 0 0,0 0 1,0 0-1,0 0 0,-1 0 0,1 0 0,0 0 0,0 0 0,0 0 1,0 0-1,0-1 0,0 1 0,0 0 0,0 0 0,0 0 1,0 0-1,0 0 0,0 0 0,0 0 0,0 0 0,0 0 1,0 0-1,0 0 0,0-1 0,0 1 0,0 0 0,0 0 1,0 0-1,0 0 0,0 0 0,0 0 0,0 0 0,0 0 0,0 0 1,0 0-1,0-1 0,0 1 0,0 0 0,0 0 0,0 0 1,0 0-1,0 0 0,0 0 0,0 0 0,1 0 0,-1 0 1,0 0-1,0 0 0,0 0 0,0 0 0,0 0 0,0 0 0,0 0 1,0 0-1,0 0 0,0 0 0,0 0 0,1 0 0,-1 0 1,0 0-1,0 0 0,0 0 0,0 0 0,0-1-15,-1 1 0,1 0 0,0 0-1,0 0 1,-1 0 0,1 0 0,0 0-1,-1 0 1,1 0 0,0 0-1,-1 0 1,1 0 0,0 0 0,-1 0-1,1 1 1,0-1 0,0 0 0,-1 0-1,1 0 1,0 0 0,0 0 0,-1 1-1,-13 10-220,12-7 118,2 3 196,0-6-116,6 0 4,-1 1 69,0 0-1,0 0 1,0 0-1,0-1 1,1 1-1,-1-1 0,0-1 1,1 1-1,-1-1 1,0 0-1,1 0 1,-1-1-1,1 1 0,-1-1 1,0 0-1,8-3 1,-10 2-12,-3 2-18,1 0 1,-1 0-1,0-1 1,0 1-1,1 0 0,-1 0 1,0 0-1,0 0 0,1 0 1,-1 0-1,0-1 1,0 1-1,1 0 0,-1 0 1,0 0-1,1 0 1,-1 0-1,0 0 0,0 0 1,1 0-1,-1 0 0,0 0 1,1 1-1,-1-1 1,0 0-1,0 0 0,1 0 1,-1 0-1,0 0 1,1 0-1,-1 1 0,0-1 1,0 0-1,0 0 1,1 0-1,-1 1 0,0-1 1,0 0-1,1 1 0,4 0 160,-9 0-220,-19 10-233,11-6 208,-1 1 0,2 1 0,-1 0 0,1 0 0,0 1 0,-18 16 0,19-13 53,1-1 0,-1 2-1,2-1 1,-14 24 0,20-31 28,0-1 1,1 1-1,-1-1 0,1 1 1,0 0-1,0 0 0,0-1 0,1 1 1,-1 0-1,1 0 0,0 0 0,0 0 1,0 0-1,1 0 0,-1-1 0,1 1 1,0 0-1,0 0 0,0 0 0,1-1 1,-1 1-1,5 5 0,-3-5 24,0 0 0,0-1 0,1 1 0,-1-1 0,1 0-1,0 0 1,0 0 0,0 0 0,0-1 0,1 0 0,-1 0 0,1 0 0,-1 0 0,1-1-1,0 1 1,0-1 0,-1-1 0,1 1 0,0-1 0,0 1 0,0-2 0,0 1 0,8-2-1,0-1 64,0-1 1,-1 0-1,0-1 0,0-1 0,0 0 0,0-1 0,14-11 0,71-65 313,-58 48-299,-10 8-23,44-51 0,-61 64-17,-2-1 0,0 0 0,0 0-1,-2-1 1,0 0 0,7-20 0,-5 4-51,-2 1 0,0-2 0,-3 1 1,0-1-1,0-47 0,-5 73-61,-1-1 0,1 1 0,-1 0 0,-1 0 0,1 0 1,-1 0-1,0 0 0,-1 1 0,-5-12 0,8 17 28,0 1 0,-1-1 0,1 0 0,0 1 0,0-1 0,-1 1 0,1-1 0,0 1 0,-1-1 0,1 1 0,-1-1 0,1 1 0,-1-1 0,1 1 0,-1-1 0,1 1 0,-1 0 0,1-1 0,-1 1 0,1 0 0,-1 0 0,0-1 0,1 1 0,-1 0 0,1 0 0,-1 0 0,0 0 1,1 0-1,-1 0 0,-1 0 0,1 0-7,0 1 0,-1-1 0,1 1 0,0 0 0,-1 0 0,1 0 0,0 0 0,0 0 0,0 0-1,0 0 1,0 0 0,-1 2 0,-4 5-37,1 1 0,-7 16 0,12-25 70,-12 27-147,2 0-1,2 0 1,0 1 0,-7 51 0,8-36-121,4-30 258,0 0-1,1 0 1,1 1-1,1 25 1,3 3 40,-2-24-1,0-1-1,1 1 0,9 31 1,24 85 94,-29-112 4,-5-18-98,0 1-1,1 0 0,-1-1 0,1 1 0,1-1 0,-1 0 0,0 0 0,1 0 1,0 0-1,6 7 0,-7-10-15,0 1 1,-1 0-1,1-1 1,0 0 0,0 1-1,0-1 1,0 0-1,0 0 1,1 0-1,-1-1 1,0 1-1,0 0 1,1-1 0,-1 1-1,0-1 1,1 0-1,-1 0 1,1 0-1,-1 0 1,0 0-1,1-1 1,-1 1 0,4-2-1,8-4 157,1-1-1,-1 0 1,0-1 0,-1-1-1,18-15 1,-2 3-52,92-78 410,-110 89-491,-2 2 55,-1 1 0,16-19 1,-23 24-96,1 0 1,-1 0-1,0 0 0,0 0 1,1 0-1,-1 0 0,-1-1 1,1 1-1,0 0 1,0 0-1,-1-1 0,1 1 1,-1-1-1,0 1 1,0 0-1,0-1 0,0 1 1,0-1-1,-1-3 0,0 4-24,0 1 0,0 0 0,0 0 0,0 0 0,0 0 0,0 0-1,0 0 1,0 0 0,0 0 0,0 0 0,0 0 0,-1 1-1,1-1 1,0 0 0,0 1 0,-1-1 0,1 1 0,-1 0 0,1-1-1,0 1 1,-1 0 0,1 0 0,-2 0 0,-4-1-64,1 1 1,0 0 0,-11 1-1,9 0 14,1 0 0,0 1-1,0 0 1,0 1 0,0-1 0,1 1 0,-1 1-1,1-1 1,0 1 0,-11 8 0,14-10 61,1 1-1,0-1 1,-1 0 0,1 1 0,0-1 0,1 1 0,-1-1 0,0 1-1,1 0 1,-1 0 0,1 0 0,0 0 0,0 0 0,0 0 0,0 0-1,1 0 1,-1 0 0,1 0 0,0 0 0,0 1 0,0-1 0,0 0-1,1 0 1,-1 0 0,1 0 0,1 5 0,0-2 57,1 0 0,0 0 1,1-1-1,-1 1 0,1-1 1,0 0-1,0 1 0,1-2 1,-1 1-1,1-1 0,0 1 1,1-1-1,-1 0 0,1-1 1,-1 0-1,1 0 0,0 0 1,0 0-1,7 1 0,1 0 100,0 0 0,0-1-1,0 0 1,1-1 0,-1-1-1,1 0 1,23-2 0,-23-1-95,1-1 0,-1 0 1,0 0-1,-1-2 1,1 0-1,-1-1 0,0 0 1,26-16-1,-26 13-1440,-1-1-1,0 0 1,-1-1 0,20-23-1,-18 21-551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7:25.0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 37 6880,'-21'-20'3136,"11"12"-2720,7 3 736,6 10-224,-3-10-992,5 5 32,-5-3-256,8 6 160,2-3 32,-2 0 96,2 5-3296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7:25.4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5 259 4992,'-5'-15'2240,"24"7"-1952,-1 0 1536,8 3-1056,33-18 416,9 3-704,16-12-160,-2 4-192,3-9 128,-4 9-160,4-4-1504,-9 9 736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5:56.9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179 25 4160,'-12'-6'1333,"12"5"-1083,0 0 1,1 0-1,-1-1 0,0 1 0,0 0 0,0-1 0,1 1 1,-1 0-1,1 0 0,0-2 0,0 2-160,0 1 0,-1-1-1,1 1 1,0 0 0,0-1 0,-1 1 0,1 0-1,0 0 1,0-1 0,-1 1 0,1 0 0,0 0-1,0 0 1,0 0 0,0 0 0,-1 0 0,1 0-1,0 1 1,0-1 0,0 0 0,-1 0 0,1 1-1,1-1 1,0 2 30,0-1 0,0 0-1,-1 1 1,1-1 0,0 1-1,-1-1 1,1 1 0,1 2-1,2 3 83,0 1-1,-1-1 0,6 13 0,-2 5 11,-1 1-1,-1-1 0,-1 1 1,3 46-1,-5-46-158,12 176 332,-6-67-184,-6-100-128,4 91 500,-7-124-566,0 6 159,0-1 0,0 1-1,-1 0 1,0 0 0,-3 9 0,4-16-105,-1 1 0,1 0 0,-1-1 0,0 1 1,0-1-1,0 1 0,1-1 0,-2 1 0,1-1 0,0 0 1,0 1-1,0-1 0,-1 0 0,1 0 0,0 0 0,-1 0 1,1 0-1,-1 0 0,1 0 0,-1-1 0,1 1 0,-1-1 1,0 1-1,1-1 0,-1 1 0,0-1 0,0 0 0,1 0 1,-4 0-1,-5-1 70,0 0 1,0 0-1,-1-1 1,1-1-1,-15-5 0,-20-5-71,16 7-115,-61-15-1831,85 20 1367,5 1 384,-1 0-1,1 0 1,-1 0-1,1-1 1,0 1-1,-1 0 1,1 0-1,-1 0 1,1 0-1,0 0 1,-1 0 0,1-1-1,-1 1 1,1 0-1,0 0 1,-1-1-1,1 1 1,0 0-1,-1-1-270,1 1 270,-1-1 1,1 1 0,0 0-1,0-1 1,-1 1-1,1-1 1,0 1-1,0 0 1,0-1-1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8:38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297 1 1888,'-7'3'5542,"14"19"-4732,-7 0-303,-1 0 0,-5 24 1,4-35-340,-1 0 1,0 0-1,0 0 1,-2 0-1,-9 19 1,-2-1 271,11-18-311,-1 0-1,0-1 0,-1 1 1,0-1-1,-11 11 1,12-16 6,0 1 0,-1 0 0,0-1 0,0 0 0,0-1 0,-1 0 0,-13 6 0,16-8-61,1-1 1,-1 1 0,0-1 0,0 0 0,0-1 0,0 1-1,0-1 1,0 0 0,0 0 0,0 0 0,0-1 0,1 0-1,-1 0 1,0 0 0,-6-3 0,9 3-57,-1-1 0,0 1 0,1-1 0,-1 0 0,1 1 0,0-1 0,0-1 0,0 1 0,0 0 0,0 0-1,0-1 1,0 1 0,1-1 0,-1 1 0,1-1 0,0 0 0,0 0 0,0 0 0,-1-5 0,1 4-56,0 0 0,0 0-1,1-1 1,0 1 0,0 0 0,0 0 0,0-1-1,1 1 1,0 0 0,0 0 0,0 0-1,0 0 1,2-5 0,0 4 31,0-1 0,0 1 0,1 0 0,-1 0 0,1 1 0,0-1 0,1 1 0,-1 0 0,1 0 0,-1 0 0,1 1 0,0-1 0,1 1 0,-1 1 0,1-1 0,-1 1 0,1 0 0,0 0 0,-1 0 0,1 1 0,0 0 0,0 0 0,0 0 0,0 1 0,0 0 0,0 0 0,0 1 0,0 0 0,0 0 0,0 0 0,8 3 0,18 6 260,0-2-1,1-1 1,-1-1 0,54 2 0,-59-7 161,46 8 0,4 1 219,-52-8-425,33-3 0,-49 0-63,0 0 0,0 0-1,0-1 1,0 0 0,0-1 0,14-6-1,-22 9-316,-1-1 0,1 0 0,0 1 0,0-1 0,-1 0 0,1 1 0,-1-1 0,1 0 1,0 0-1,-1 1 0,1-1 0,-1 0 0,0 0 0,1 0 0,-1 0 0,0 0 0,1 0 0,-1 0 0,0-1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8:39.1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252 0 4384,'-14'3'7077,"16"20"-5384,0 12-1354,-1 91 693,-6 222 32,4-328-822,-6 30 1,5-43-100,1-1 1,-1 1-1,-1-1 0,1 0 1,-1 0-1,0 0 1,0 0-1,-5 7 1,5-10-75,-1 0 1,1 0-1,0 0 1,-1-1-1,1 0 1,-1 1-1,0-1 0,1 0 1,-1-1-1,0 1 1,0-1-1,0 0 1,-1 1-1,1-2 1,0 1-1,0-1 1,-6 1-1,-9-1-70,1-1 0,-30-4-1,46 4-7,-6 0-14,7 1 34,0-1 0,0 1 0,-1 0 1,1 0-1,0 0 0,0 0 0,0 0 0,0 0 1,0 0-1,0 0 0,0 0 0,0 0 0,-1 1 0,-10-1-135,6-1-1125,24-10-6023,-10 2 5790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8:39.5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65 6720,'-28'-15'5562,"34"15"-3815,7 1-998,5-3-83,26-9 0,-25 6-489,22-3 0,59 0 85,-56 6-452,53-10 0,-88 9-2507,11 3-5096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8:40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158 101 4736,'-20'-14'1530,"20"14"-1426,-1 0-1,0 0 1,0 0-1,1 0 1,-1 0-1,0 0 1,0 0-1,1 0 1,-1 0-1,0 0 1,0 0-1,1 1 1,-1-1-1,0 0 1,1 1-1,-1-1 1,0 0-1,1 1 1,-1-1-1,1 1 1,-1-1-1,0 1 1,0 0 166,-6 3 242,-1-1 1,1 0-1,-8 2 0,-10 4 159,19-6-587,1 1 0,0-1 1,0 1-1,0 0 0,0 0 0,1 0 1,-8 9-1,11-11-65,0-1 0,-1 1 1,1 0-1,0 0 0,0 0 0,0 0 1,1 0-1,-1 0 0,0 0 1,1 0-1,-1 3 0,1-4-6,0 0 0,0 1 0,0-1 0,0 0 0,1 0 0,-1 0 0,0 0 1,1 0-1,-1 0 0,1 0 0,-1 0 0,1 0 0,-1 0 0,1 0 0,0 0 0,-1 0 0,1 0 0,0 0 0,0-1 0,0 1 0,0 0 0,1 0 0,4 3 99,0 0 0,0-1 0,1 0 0,-1-1 0,1 0 0,0 0 0,0 0 0,-1 0 0,1-1 0,0 0 0,0-1 0,0 0 0,0 0 0,0 0 0,0-1 0,0 0 0,9-3 0,-15 4-76,0 0 0,0 0 0,0-1 1,0 1-1,0-1 0,0 1 0,0-1 0,0 1 0,0-1 0,0 0 0,0 1 0,-1-1 0,1 0 0,0 0 1,0 1-1,-1-1 0,1 0 0,0 0 0,-1 0 0,1 0 0,-1 0 0,0 0 0,1 0 0,-1 0 0,0 0 0,1 0 1,-1 0-1,0 0 0,0 0 0,0-1 0,0 1 0,0 0 0,0 0 0,0 0 0,0 0 0,-1 0 0,1 0 1,0 0-1,-1 0 0,1 0 0,-1-2 0,-3-5-7,0-1 1,-1 1-1,0 0 1,-6-8-1,4 6-23,3 3 50,1 4-108,0-1-1,1 0 1,0 0 0,0 0 0,-3-6 0,5 9 44,0-1 1,-1 1 0,1 0-1,0 0 1,0 0 0,0 0-1,0 0 1,0-1-1,0 1 1,0 0 0,0 0-1,1 0 1,-1 0 0,0 0-1,1-1 1,-1 1 0,1 0-1,-1 0 1,1 0-1,0 0 1,-1 0 0,1 0-1,0 1 1,0-1 0,-1 0-1,1 0 1,1 0 0,8-7 117,0 0 0,0 1 1,1 0-1,0 1 0,0 0 1,23-8-1,-29 13-81,1-1 0,0 1 0,0 0 0,-1 0 0,1 1 0,0 0-1,0 0 1,0 0 0,0 0 0,0 1 0,0 0 0,-1 1 0,1-1 0,0 1 0,-1 0 0,11 6-1,18 13 377,34 28 0,-44-31-222,1 0 0,1-2 0,31 16 0,-48-28-165,1-1 0,0 0 0,0 0 0,0-1 0,0 0 0,0-1 0,0 0 0,1 0 0,-1-2 0,0 1 0,1-1 0,-1 0 0,0-1 0,17-5 0,-4-1-1615,-1-2 0,0 0 0,0-1 0,-1-1 0,20-15 0,9-5-1592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8:43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1135 4064,'0'-1'256,"0"1"-1,0-1 1,0 0-1,0 1 1,0-1 0,0 0-1,1 1 1,-1-1 0,3-4 2044,-1 3-2044,1-2 764,-1 1-813,0-1 0,0 0-1,0 0 1,-1 0 0,0 0 0,0 0 0,0 0-1,1-4 1,4-20 209,34-74 482,18-45-399,-44 116-387,2 1 0,34-48 1,-42 66-7,-6 8-102,0 0-1,1 0 0,0 0 1,0 1-1,0-1 1,0 1-1,1 0 0,-1-1 1,1 2-1,7-6 1,-10 8-14,0 0 1,0 0 0,0-1 0,-1 1-1,1 0 1,0 0 0,0 0 0,0 1-1,0-1 1,0 0 0,0 0 0,-1 0-1,1 0 1,0 1 0,0-1 0,0 1-1,0-1 1,-1 0 0,1 1 0,0-1-1,0 1 1,-1-1 0,1 1 0,-1 0-1,1-1 1,0 1 0,0 1 0,1 1 10,0 0 0,0 0 0,-1-1 0,1 1 1,-1 1-1,2 3 0,3 22 81,-1 0 0,-1 0 0,-2 0 0,-1 41 1,-4-13 52,1-37 46,1 1-1,2 23 1,1-31 424,1-9 237,-1-5-754,-1 0 1,0 0-1,0-1 0,0 1 0,0 0 0,0 0 0,0 0 0,0-1 1,1-2-1,1-1-241,134-188 73,-120 171 67,41-53-97,-51 67-41,0 1-1,1-1 0,0 1 1,1 1-1,-1-1 0,15-7 1,-23 14 139,1-1 0,0 1 1,0-1-1,-1 1 0,1 0 0,0-1 1,0 1-1,0 0 0,-1-1 0,1 1 1,0 0-1,0 0 0,0 0 0,0 0 1,0 0-1,0 0 0,-1 0 0,1 0 1,0 0-1,0 0 0,0 1 0,0-1 1,0 0-1,-1 0 0,1 1 0,0-1 1,0 1-1,-1-1 0,1 1 0,0-1 1,0 1-1,-1-1 0,1 1 0,-1-1 1,1 1-1,0 0 0,-1 0 0,1-1 1,-1 1-1,0 0 0,1 0 0,-1-1 1,0 1-1,1 0 0,-1 0 0,0 0 1,0 1-1,2 5 33,-1 1 1,0-1 0,-1 1-1,0 11 1,0-10-46,0-7 32,0 47 455,-9 78-1,8-126-402,1 1 0,-1 0 1,1 0-1,0 0 0,0 0 0,0 0 0,0 0 0,0 0 0,0 0 0,2 3 0,-2-5-48,0 0-1,0 0 1,0 0-1,0 0 1,0 0-1,0 0 1,0 1-1,0-1 1,0 0-1,0 0 1,0 0-1,0 0 1,0 0-1,0 0 1,1 0-1,-1 0 1,0 0-1,0 0 1,0 1-1,0-1 1,0 0-1,0 0 1,0 0-1,1 0 1,-1 0-1,0 0 1,0 0-1,0 0 1,0 0-1,0 0 1,0 0-1,1 0 1,-1 0-1,0 0 0,0 0 1,0 0-1,0 0 1,0 0-1,0 0 1,0 0-1,1 0 1,-1-1-1,0 1 1,0 0-1,0 0 1,0 0-1,0 0 1,0 0-1,0 0 1,0 0-1,0 0 1,1 0-1,-1 0 1,0-1-1,0 1 1,0 0-1,0 0 1,0 0-1,0 0 1,0 0-1,0 0 1,0 0-1,0-1 1,0 1-1,26-58 319,-15 32-664,1 1 0,29-46 0,-41 70 313,0 1 0,1-1 0,-1 1 0,0-1 0,1 1 1,-1-1-1,1 1 0,-1-1 0,0 1 0,1-1 0,-1 1 0,1 0 0,-1-1 0,1 1 0,0 0 0,-1-1 0,1 1 0,-1 0 0,1 0 1,0 0-1,-1-1 0,1 1 0,-1 0 0,1 0 0,0 0 0,-1 0 0,1 0 0,0 0 0,-1 0 0,2 1 0,-1-1-4,0 1 0,0 0-1,1 0 1,-1 0-1,0 0 1,0 0 0,0 0-1,-1 0 1,1 0-1,0 0 1,0 1 0,1 1-1,1 5-33,1 1 0,-2-1-1,3 10 1,30 170-143,-34-184 224,-1 1 1,1-1-1,1 1 1,-1-1-1,1 1 1,-1-1 0,1 0-1,0 0 1,1 0-1,-1 0 1,1 0 0,4 4-1,-5-5 47,1 0 0,0-1 0,0 0 0,1 0 0,-1 0 0,0 0 0,1 0 0,-1-1 0,1 1 0,0-1 0,-1 0 0,1 0 0,0 0 0,0-1 0,5 1 0,-1-1 3,0 0 0,0-1 0,0 0 0,0 0 0,0 0 0,11-5 0,45-19 166,-61 24-223,20-10 15,-1-1 1,0-1-1,0-1 0,-2-1 0,0-1 0,0 0 1,-2-2-1,24-28 0,-29 34-77,3-7-290,-16 19 329,0 0 1,0 0-1,0 0 0,0 0 1,0 0-1,0 0 0,0-1 1,0 1-1,0 0 0,0 0 1,0 0-1,0 0 0,0 0 1,0 0-1,0 0 0,0 0 1,1 0-1,-1-1 0,0 1 0,0 0 1,0 0-1,0 0 0,0 0 1,0 0-1,0 0 0,0 0 1,1 0-1,-1 0 0,0 0 1,0 0-1,0 0 0,0 0 1,0 0-1,0 0 0,0 0 1,1 0-1,-1 0 0,0 0 0,0 0 1,0 0-1,0 0 0,0 0 1,0 0-1,0 0 0,1 0 1,-1 0-1,0 0 0,0 0 1,0 1-1,3 7-210,-1 14 73,-5 31-33,1-35 39,1 0-1,1 22 0,2-5-4,-2-24 158,0 0 0,3 12 0,-2-20 2,0 1-1,0-1 1,0 1-1,0-1 1,0 0 0,1 1-1,0-1 1,0 0-1,0 0 1,3 4 0,-5-6 26,1 0 1,0 0 0,0-1-1,0 1 1,-1 0 0,1 0 0,0 0-1,0 0 1,0-1 0,0 1 0,0-1-1,0 1 1,1-1 0,-1 1 0,0-1-1,0 1 1,0-1 0,0 0 0,1 0-1,1 1 1,0-2 55,-1 0 0,0 0 0,1 1 0,-1-2 0,0 1 0,1 0 0,-1 0 0,0-1 0,2-1 0,-2 1-41,0 1 0,0-1 0,0 0 0,-1 0 0,1 0 0,-1 0 0,1 0 0,-1 0 1,0 0-1,0 0 0,0-1 0,0 1 0,0 0 0,0-4 0,1-4 17,0 0 0,0-14 0,-1 3 16,0 11-144,-1 0 0,-1 0 1,0 0-1,0 1 0,0-1 0,-2 0 1,1 1-1,-1 0 0,0-1 0,-1 1 1,0 0-1,-10-16 0,14 25 38,0 0 0,0 0 0,0 0 1,0 0-1,0 0 0,0 0 0,0-1 0,0 1 0,0 0 0,0 0 0,0 0 1,0 0-1,0 0 0,-1 0 0,1-1 0,0 1 0,0 0 0,0 0 0,0 0 0,0 0 1,0 0-1,0 0 0,0 0 0,0-1 0,0 1 0,-1 0 0,1 0 0,0 0 1,0 0-1,0 0 0,0 0 0,0 0 0,0 0 0,0 0 0,-1 0 0,1 0 0,0 0 1,0 0-1,0 0 0,0 0 0,0 0 0,0 0 0,-1 0 0,1 0 0,0 0 1,0 0-1,0 0 0,0 0 0,0 0 0,0 0 0,-1 0 0,1 9-479,6 14-109,-4-18 614,1 0 0,0 0 1,0 0-1,0 0 0,1 0 1,-1-1-1,1 0 0,0 0 0,1 0 1,-1 0-1,1-1 0,-1 1 1,7 2-1,-8-5 15,0 0 0,0-1-1,0 0 1,0 0 0,0 0 0,0 0 0,0 0 0,0 0 0,0-1-1,0 1 1,0-1 0,0 0 0,-1 0 0,1 0 0,0 0 0,-1-1-1,1 1 1,0-1 0,2-2 0,4-2 87,-1-1-1,0 0 1,0 0 0,7-9 0,5-10 86,-1-1 0,-1-1 0,20-43 0,-7 13-206,-20 36-86,-2 7-63,12-19 0,-18 29 49,0 1 1,0 1-1,0-1 1,1 0-1,0 1 1,0 0 0,0 0-1,0 0 1,5-3-1,-8 6 75,1-1 0,-1 0-1,1 1 1,-1-1 0,1 1-1,-1 0 1,1-1 0,-1 1-1,1 0 1,-1 0 0,1 0-1,-1 0 1,1 0 0,0 0-1,-1 1 1,1-1 0,-1 1-1,1-1 1,1 1 0,-1 1 14,1-1-1,0 1 1,-1 0 0,0-1 0,1 1 0,-1 0 0,0 0 0,0 1-1,3 3 1,0 1 34,-1 0-1,0 1 0,0 0 1,0 0-1,-1 0 0,2 9 1,1 7 51,-1-1-1,-2 1 1,0-1 0,-2 1 0,0 0-1,-2 0 1,0-1 0,-10 46 0,11-65 38,-2 0 1,1 0-1,0 0 1,-1 0-1,1 0 1,-1 0-1,-1 0 1,1-1-1,-5 7 1,5-8-37,0-1 1,1 0-1,-1 1 1,0-1 0,0 0-1,0 0 1,0 0-1,0 0 1,0-1-1,0 1 1,0-1-1,0 1 1,-1-1-1,1 0 1,0 1 0,0-1-1,0 0 1,-1-1-1,-3 1 1,2-1-85,0 1 1,1-1 0,-1 0 0,0 0-1,0 0 1,1-1 0,-1 1-1,1-1 1,-1 0 0,1 0 0,0 0-1,-1 0 1,1 0 0,-4-4-1,12 14-1381,8-3 1302,-1 0 1,0-1-1,1 0 0,0-1 1,0-1-1,0 0 0,20 0 1,-19-2 125,0-1 0,-1 0 1,1-1-1,0-1 0,21-6 1,-26 6 25,-1-1 1,1 0-1,-1 0 1,0-1-1,0 0 1,0 0-1,-1-1 1,0 0-1,10-11 0,6-11 187,28-44-1,2-6-52,-13 27-153,95-130 542,-123 159-554,0 0 0,-1 0 0,-1-1 0,-1 0 0,9-38 0,-7 9-13,8-80 0,-16 108-165,-1 12 48,-1-1 0,0 1 0,-1 0 0,0-1 0,0 1 0,-5-20 0,5 32 92,0 0 0,0 0 0,0 0 0,0 0 0,0 0 0,0 0 0,0 0 0,0 0 0,0 0 1,-1 0-1,1 0 0,0 1 0,0-1 0,0 0 0,0 0 0,0 0 0,0 0 0,0 0 0,0 0 0,-1 0 0,1 0 0,0 0 1,0 0-1,0 0 0,0 0 0,0 0 0,0 0 0,0 0 0,-1 0 0,1 0 0,0 0 0,0 0 0,0 0 0,0 0 0,0 0 1,0 0-1,0 0 0,-1-1 0,1 1 0,0 0 0,0 0 0,0 0 0,0 0 0,0 0 0,0 0 0,0 0 0,0 0 0,0 0 1,0 0-1,0-1 0,0 1 0,0 0 0,-1 0 0,1 0 0,0 0 0,0 0 0,0 0 0,0 0 0,0 0 0,0-1 0,0 1 1,-5 14-278,5-13 271,-19 67 0,2 0 0,4 1 0,3 0 0,-3 132 0,24-38 174,-8-134-200,1 2 75,0 0 1,2-1 0,1 0-1,15 39 1,-17-55 17,1-1-1,0 0 1,1 0-1,1-1 1,0 0 0,1 0-1,0-1 1,0 0-1,1 0 1,1-1 0,15 11-1,-23-18-188,1-1-1,0 1 1,1-1-1,-1 0 1,0 0-1,0-1 1,1 1 0,-1-1-1,6 1 1,-8-2-120,0 0 1,0 0 0,0 0-1,0 0 1,0 0 0,0 0 0,1 0-1,-1-1 1,0 1 0,0-1-1,0 0 1,0 1 0,-1-1-1,1 0 1,0 0 0,0 0 0,0 0-1,-1-1 1,1 1 0,0 0-1,1-2 1,9-9-1538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8:43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37 7040,'-10'-5'3200,"10"2"-2752,5 3 288,3 3-480,10-3 672,9 0-512,23-3 352,8-1-448,23-9 128,1 10-288,-6-6 288,-5 9-256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8:46.6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226 160 3552,'0'-1'181,"-1"-1"1,1 1 0,0 0-1,0 0 1,0 0-1,1-1 1,-1 1 0,0 0-1,0 0 1,1 0-1,-1 0 1,1-1 0,-1 1-1,1 0 1,-1 0-1,1 0 1,0 0 0,-1 0-1,2-1 1,-2 2-128,1 0 1,-1-1-1,0 1 1,0 0-1,0 0 1,0 0-1,0-1 1,0 1-1,1 0 1,-1 0-1,0-1 1,0 1-1,0 0 1,0 0-1,0-1 1,0 1-1,0 0 1,0-1-1,0 1 1,0 0-1,0 0 1,0-1-1,0 1 1,0 0-1,0 0 1,-1-1-1,1 1 1,0 0-1,0 0 1,0-1-1,0 1 1,0 0-1,-1 0 0,1 0 1,0-1-1,0 1 1,0 0-1,-1 0 1,1 0-1,0-1 1,-1 1 21,0-1 1,1 1-1,-1-1 1,0 1-1,1-1 1,-1 1-1,0-1 1,0 1-1,1-1 1,-1 1-1,0 0 1,0 0-1,0-1 1,-1 1-1,-5 1 81,0 0 1,-1 0-1,1 1 1,0-1-1,0 2 0,0-1 1,0 1-1,0 0 1,1 1-1,-1-1 0,1 1 1,0 1-1,-9 7 1,2 0-127,0 1 1,0 0 0,1 1 0,-15 22 0,22-27-19,0-1 1,0 1 0,1 0 0,0 0-1,1 0 1,0 0 0,0 1 0,-1 16-1,3-22 15,1 0-1,0 0 1,0 0-1,0-1 1,1 1-1,0 0 1,-1 0-1,1-1 1,0 1-1,1 0 1,1 3-1,-2-5 19,1 1 0,0-1-1,-1 0 1,1 1 0,0-1 0,0 0 0,1 0-1,-1 0 1,0-1 0,1 1 0,-1 0 0,1-1-1,-1 0 1,1 0 0,-1 1 0,5 0 0,-5-2 0,1 1-1,0-1 1,0 1 0,0-1 0,0 0 0,0 0 0,0 0 0,0 0 0,0-1 0,0 1 0,0-1 0,0 0 0,0 0 0,-1 0 0,1 0 0,0 0-1,-1-1 1,1 1 0,-1-1 0,1 0 0,-1 1 0,3-4 0,1 0 37,-1-1-1,0 1 1,-1-1-1,1 0 1,-1 0 0,0 0-1,5-12 1,0-5-126,0 0 1,-1-1-1,-2 0 0,0 0 1,-2-1-1,3-47 0,1 127-1535,6 274 1812,-14-299-204,-4 166 480,1-154 114,-2-1-1,-17 69 1,21-107-522,-1 1 1,1 0-1,0-1 1,-1 1-1,0-1 0,0 0 1,0 0-1,0 0 1,-5 5-1,7-7-73,-1-1-1,0 1 1,0 0-1,0 0 1,0-1-1,0 1 1,0-1-1,0 1 1,0-1-1,0 1 1,0-1-1,0 1 1,0-1 0,-1 0-1,1 0 1,0 0-1,0 0 1,0 0-1,0 0 1,-1 0-1,1 0 1,0 0-1,0 0 1,0 0-1,0-1 1,0 1-1,-1-1 1,1 1 0,0 0-1,0-1 1,0 0-1,0 1 1,0-1-1,0 0 1,1 1-1,-2-2 1,-5-6 38,0 1 1,1-1-1,0 0 0,1-1 1,0 1-1,0-1 1,-7-18-1,-2-4-137,9 21-4,0-1 0,1 1 1,0-1-1,-4-19 0,7 27 40,1-1 0,-1 1 1,1-1-1,0 1 0,0-1 0,0 1 0,0-1 0,1 1 1,0-1-1,-1 1 0,1-1 0,1 1 0,-1 0 1,0-1-1,1 1 0,-1 0 0,1 0 0,0 0 1,3-4-1,11-9-158,0 1 0,1 1 0,24-17 1,59-32 83,35-7 158,-82 44-91,-1-1-1,49-36 0,-39 15 162,86-85 0,-85 62-118,0 1-148,-51 57-60,-10 10 113,-4 8 28,-1 6 29,-27 61 36,12-16 10,4-18-77,3 0 0,-12 62-1,22-91 183,0 0 0,1 1 0,0-1 0,1 0 0,-1 1 0,2-1 0,-1 0 0,4 11 0,-4-19-89,-1 0-1,0 0 1,0 0 0,1 0-1,-1 0 1,1 0-1,-1-1 1,1 1 0,-1 0-1,1 0 1,-1-1-1,1 1 1,0 0 0,0 0-1,-1-1 1,1 1-1,0-1 1,1 2 0,-1-2 5,-1 0 1,1 0 0,0 0 0,-1 0 0,1 0 0,0 0-1,-1 0 1,1 0 0,-1 0 0,1-1 0,0 1 0,-1 0-1,1 0 1,-1 0 0,1-1 0,0 1 0,-1 0 0,1-1-1,-1 1 1,2-1 0,0-2 62,0 1-1,0 0 1,0-1-1,0 0 1,0 1-1,0-1 1,-1 0 0,1 0-1,1-4 1,4-20 67,-1-1 1,4-45-1,3-14-453,-12 72 144,-1 13 86,0 0 0,0 1 1,0-1-1,0 0 0,0 0 0,0 1 1,1-1-1,-1 0 0,0 0 0,1 1 1,0-1-1,-1 1 0,1-1 0,0 0 1,1-1-1,-1 3 33,-1 0 1,0 1 0,1-1-1,-1 0 1,0 0-1,1 0 1,-1 1 0,0-1-1,1 0 1,-1 1-1,0-1 1,1 0 0,-1 1-1,0-1 1,0 0-1,0 1 1,1-1 0,-1 1-1,0-1 1,0 0-1,0 1 1,0-1 0,0 1-1,0 0 1,6 19-93,-3-8 56,4 8 76,1-1 0,0 1 1,15 23-1,-19-37 13,0 0-1,1 0 1,-1 0 0,1 0 0,1-1 0,-1 0 0,1 0-1,-1 0 1,1-1 0,1 1 0,-1-2 0,1 1 0,6 2-1,-9-4 17,0-2-1,0 1 1,0 0-1,0-1 1,0 1-1,0-1 0,0-1 1,0 1-1,0 0 1,0-1-1,0 0 1,0 0-1,0 0 0,0 0 1,0-1-1,0 1 1,-1-1-1,1 0 0,-1 0 1,1 0-1,2-4 1,7-4 127,-1-1 0,0 0 0,17-22 0,-10 10-62,-1-1 0,25-43 0,52-84-138,-86 138-67,-4 6-21,0 1 0,0-1 1,0 1-1,11-9 1,-14 14 78,-1 0 1,1 0-1,-1 0 1,1 0-1,-1 0 1,1 0 0,-1 1-1,1-1 1,0 1-1,0-1 1,-1 1 0,3-1-1,-3 1 23,0 0-1,0 0 0,0 1 1,0-1-1,0 0 1,0 0-1,0 1 1,0-1-1,0 1 1,-1-1-1,1 1 1,0-1-1,0 1 1,0-1-1,-1 1 0,1 0 1,0-1-1,0 1 1,-1 0-1,1 0 1,-1-1-1,1 1 1,0 2-1,3 6 12,0 0 0,0 0 0,-1 0 0,-1 1 1,0-1-1,0 1 0,0-1 0,-1 12 0,-2 78-54,-8 17 260,6-93 111,-1 0 0,-14 42 0,18-64-257,-1 0 1,1 1-1,0-1 0,-1-1 0,1 1 1,-1 0-1,0 0 0,1 0 0,-1 0 1,0 0-1,1 0 0,-1-1 0,0 1 1,-1 1-1,1-2-40,0 0 1,1 0-1,-1 1 0,0-1 1,1 0-1,-1 0 1,0 0-1,0 0 0,1 0 1,-1 0-1,0-1 0,1 1 1,-1 0-1,0 0 1,1 0-1,-1-1 0,0 1 1,1 0-1,-1-1 1,1 1-1,-1 0 0,0-1 1,1 1-1,-1-1 1,1 1-1,-1-1 0,0-1 1,-1 0-83,1 0 1,-1-1 0,1 1-1,-1-1 1,1 0 0,0 1-1,0-1 1,0 0 0,1 0-1,-1 0 1,1 0 0,-1 0-1,1 0 1,0 0 0,0 1-1,1-6 1,0 5-82,-1 2 131,0 1 0,0 0 0,0-1 0,0 1 0,0 0 1,0-1-1,0 1 0,0 0 0,1 0 0,-1-1 0,0 1 0,0 0 0,0-1 0,1 1 0,-1 0 1,0 0-1,0-1 0,0 1 0,1 0 0,-1 0 0,0 0 0,1-1 0,-1 1 0,0 0 0,0 0 1,1 0-1,-1 0 0,0 0 0,1-1 0,-1 1 0,0 0 0,1 0 0,-1 0 0,0 0 1,1 0-1,-1 0 0,0 0 0,1 0 0,-1 0 0,0 1 0,1-1 0,-1 0 0,0 0 0,1 0 1,-1 0-1,0 0 0,1 0 0,-1 1 0,0-1 0,0 0 0,1 0 0,-1 1 0,0-1 0,0 0 1,1 0-1,-1 1 0,10 5-14,0 0-1,0 0 1,1-1 0,0-1 0,-1 0-1,2 0 1,-1-1 0,0 0 0,1-1 0,-1-1-1,17 1 1,-15-2 93,0 0-1,0-1 0,-1-1 1,1 0-1,0-1 1,-1 0-1,0-1 0,1-1 1,-1 0-1,-1 0 1,1-1-1,-1-1 0,0 0 1,-1 0-1,1-1 1,-2 0-1,1-1 0,-1 0 1,10-12-1,-5 4 125,-1-1 0,0-1 0,19-38 0,-28 50-161,-1-1-1,0 0 1,0 0-1,-1 0 1,0 0 0,-1 0-1,1 0 1,-1 0-1,-1-1 1,0 1 0,0 0-1,-1-1 1,0 1-1,-2-11 1,3 17-51,-1 1-1,1-1 1,-1 1-1,0-1 1,0 1 0,1-1-1,-1 1 1,0-1-1,0 1 1,0 0-1,0 0 1,0-1 0,-1 1-1,1 0 1,0 0-1,-1 0 1,1 0-1,0 0 1,-1 1 0,1-1-1,-1 0 1,1 1-1,-1-1 1,0 1-1,-1-1 1,0 1-33,1 0 1,0 0-1,0 0 1,0 0-1,-1 1 0,1-1 1,0 1-1,0-1 1,0 1-1,0 0 0,0 0 1,0 0-1,0 0 1,0 0-1,0 0 0,0 1 1,1-1-1,-1 0 1,1 1-1,-4 3 0,0 2-4,-1 1 0,1 0 0,0 1 0,1-1-1,0 1 1,0-1 0,1 1 0,0 1 0,0-1-1,1 0 1,-1 16 0,2-12 89,0 1 1,1 0-1,0 0 0,2-1 1,-1 1-1,2-1 0,5 22 0,-5-28 50,0 1 0,1-1 0,0 0 0,0 0 0,0 0 0,1-1 0,0 1 0,0-1 0,0 0 0,1-1 0,0 1 0,9 6 0,-10-9-16,1 1 0,-1-1 0,1 0 0,-1 0 1,1-1-1,0 0 0,0 0 0,0 0 0,0 0 0,1-1 1,-1 0-1,0-1 0,0 1 0,1-1 0,-1-1 0,9 0 0,-4-2 0,-1 0 0,0 0 0,0-1-1,-1 0 1,1-1 0,-1 0-1,0 0 1,0-1 0,-1 0-1,1-1 1,-2 0 0,1 0 0,-1 0-1,0-1 1,0 0 0,-1-1-1,0 0 1,9-17 0,1-10 150,13-38 1,7-18-517,-36 91 305,3-6-118,1-1 0,0 1 1,0 0-1,8-10 0,-8 26-342,-2 15 310,-3 46 0,0-26 163,1-17 29,1-8 26,-1 0 0,0 0 0,-2 0 0,0 0 0,-1-1 0,-8 26 0,11-43-26,-1 1 0,1-1 0,-1 0 1,1 1-1,-1-1 0,1 1 0,-1-1 0,0 0 0,0 0 1,0 1-1,0-1 0,0 0 0,0 0 0,0 0 1,0 0-1,0 0 0,0 0 0,-1 0 0,1-1 1,0 1-1,-1 0 0,1-1 0,-1 1 0,1-1 0,0 1 1,-1-1-1,1 0 0,-1 1 0,1-1 0,-3 0 1,0-1-37,1 0 1,-1 0 0,0 0 0,1 0 0,-1-1 0,1 0 0,0 0 0,-1 1 0,1-2-1,0 1 1,0 0 0,-3-4 0,6 6-14,-10-8-569,7 8 212,5 7 148,2-2 231,0 0 0,0 0-1,0 0 1,0 0 0,1 0-1,0-1 1,0 0-1,0 0 1,1-1 0,-1 1-1,8 3 1,1-1 188,1 1 0,0-2-1,26 7 1,18-2 162,1-2 0,119 1 0,-171-9-501,1 0 0,0-1 0,-1 0 0,1 0 0,-1-1 1,0 0-1,1 0 0,13-7 0,-4 0-943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8:56.9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17 5632,'-53'-17'2112,"43"17"-1664,-3 0-96,8 0-192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8:51.7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16 4160,'-7'-9'1239,"7"9"-1199,0 0 0,0 0 0,0 0 0,-1 0 0,1 0-1,0 0 1,0 0 0,0-1 0,0 1 0,0 0 0,0 0 0,0 0 0,0 0 0,-1 0 0,1-1 0,0 1 0,0 0 0,0 0 0,0 0 0,0 0 0,0 0 0,0-1 0,0 1 0,0 0 0,0 0 0,0 0 0,0 0 0,0-1 0,0 1 0,0 0 0,0 0 0,0 0 0,0 0 0,1-1 0,-1 1 0,0 0 0,0 0 0,0 0 0,0 0 0,0 0 0,0 0 0,0-1-1,0 1 1,1 0 0,-1 0 0,0 0 0,0 0 0,0 0 0,0 0 0,0 0 0,1 0 0,-1 0 0,0 0 0,0-1 0,0 1 0,0 0 0,1 0 0,3 3 626,-1 0 1,1-1-1,-1 1 0,1 0 1,-1 1-1,0-1 0,4 6 0,-6-7-545,3 3 101,0 1 1,-1-1-1,1 1 1,-1 0 0,0 1-1,-1-1 1,1 0-1,-1 1 1,-1-1 0,1 1-1,-1 0 1,0-1-1,-1 1 1,0 0 0,0 0-1,0 0 1,-1-1-1,0 1 1,0 0 0,0-1-1,-1 1 1,-3 6-1,4-10-143,0 0 0,0 0 0,0-1 0,-1 1 0,1-1 0,-1 1 0,0-1 0,1 1 0,-1-1 0,-3 3 0,3-4-130,1 0 0,-1 0-1,1-1 1,0 1-1,-1 0 1,1-1 0,-1 1-1,0-1 1,1 1 0,-1-1-1,1 0 1,-1 0-1,0 0 1,1 0 0,-1 0-1,1 0 1,-1 0 0,0 0-1,1-1 1,-1 1-1,-2-2 1,-27-12-3418,23 9 1002,-1 0 1,-12-4-1,-3 5-1298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8:54.4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160 173 2304,'0'-1'80,"0"1"-1,1 0 1,-1 0 0,0-1-1,0 1 1,0 0 0,1 0-1,-1-1 1,0 1 0,0 0-1,0-1 1,0 1 0,0 0-1,1-1 1,-1 1 0,0 0-1,0-1 1,0 1 0,0 0-1,0-1 1,0 1 0,0 0-1,0-1 1,0 1 0,-1-1-1,1 1 1,0 0 0,0-1-1,0 1 1,0 0 0,-1-1-1,0-8 2497,1 9-2460,0-1 1,-1 1-1,1-1 0,0 1 0,0-1 0,0 1 1,-1-1-1,1 1 0,0-1 0,-1 1 1,1-1-1,0 1 0,-1-1 0,1 1 1,0 0-1,-1-1 0,1 1 0,-1 0 0,1-1 1,-1 1-1,1 0 0,-1 0 0,1-1 1,-1 1-1,1 0 0,-1 0 0,1 0 1,-1 0-1,1 0 0,-2-1 0,-15 0 836,15 1-819,-16-1 680,15 0-766,0 1 0,1 0 0,-1-1 0,1 1 1,-1 0-1,1 1 0,-1-1 0,0 0 0,1 1 0,-1 0 0,1-1 0,-1 1 0,-4 2 0,3 0-19,-1 0 0,0 1 0,1-1 0,-1 1 0,1 0 0,0 0 0,0 0 0,1 1-1,-1 0 1,1-1 0,0 1 0,0 0 0,1 0 0,-1 1 0,1-1 0,0 0 0,1 1 0,-3 9 0,3-8-13,0 1-1,0-1 1,1 1 0,-1-1 0,2 1-1,-1-1 1,1 0 0,0 1 0,1-1-1,-1 0 1,2 1 0,-1-1-1,1 0 1,3 7 0,1-3 55,1 1 1,11 13-1,-15-21 4,-1 0 1,1 0-1,0-1 0,0 0 1,0 0-1,0 0 0,1 0 1,-1-1-1,8 4 1,-9-6-39,0 1 1,0-1-1,0 0 1,1 1 0,-1-1-1,0-1 1,0 1-1,0 0 1,1-1 0,-1 0-1,0 0 1,0 0 0,0 0-1,0 0 1,0 0-1,0-1 1,-1 1 0,6-5-1,-2 2 29,0 0-1,0-1 0,-1 0 1,0 0-1,1-1 0,-2 0 1,7-8-1,0-3 234,16-38-1,-24 48-212,-1 0 0,0 0 0,0 0 0,0-1 0,-1 1 0,0 0 0,-1-1 0,0-12 0,-1 14-34,2 2-12,-1-1 0,-1 1 0,1 0-1,-1-1 1,0 1 0,0 0 0,0-1 0,0 1-1,-1 0 1,0 0 0,1 0 0,-2 0 0,1 1-1,0-1 1,-6-5 0,-7-9-118,6 7 39,-22-19 0,28 28-11,0 0 0,0 0 1,1 0-1,-1 0 0,0 0 0,-1 1 1,1-1-1,0 1 0,0 0 1,-1 0-1,1 0 0,0 1 1,-6-1-1,7 1-59,0 0-1,0 0 1,0 1 0,0-1 0,0 1 0,0-1 0,0 1-1,-2 1 1,4-2 93,-1 0 1,1 0-1,0 0 0,0 0 0,0 0 0,-1 0 0,1 0 1,0 1-1,0-1 0,0 0 0,0 0 0,-1 0 0,1 0 1,0 1-1,0-1 0,0 0 0,0 0 0,0 0 0,0 1 0,0-1 1,0 0-1,0 0 0,-1 0 0,1 1 0,0-1 0,0 0 1,0 0-1,0 1 0,9 4 84,-3-3-34,0 0 0,1-1 0,-1 0 1,0 0-1,1-1 0,-1 0 1,1 0-1,-1 0 0,0-1 1,8-1-1,5-3-30,37-15 0,-10 4-98,-8 3 143,-21 6 0,2 1 0,-1 1 0,0 0 0,24-2 0,-23 6-27,-11 0 0,0 0 0,0 1 0,14 1 1,-18 0 17,-1 0 1,1 0-1,-1 0 0,0 0 1,1 0-1,-1 1 1,0 0-1,0-1 1,0 1-1,0 0 1,0 0-1,2 3 0,-2-3-4,-1 1 0,0-1 0,0 0 0,0 1 0,0-1 0,0 1 0,0 0 0,-1 0 0,1 0 0,-1 0 0,0 0 0,0 0 0,0 0 0,0 0 0,0 0 0,-1 0 0,1 0 0,-1 1 0,0-1 0,0 0 0,0 0 0,-1 0 0,1 1 0,-1-1 0,1 0-1,-3 4 1,-4 13 169,5-16-166,0 0 0,1 0 0,-1-1 0,1 1 0,0 0 0,-1 9 752,4-13-561,9-6-217,20-12 1,2-1-150,-7 6-19,-1 2 1,2 1-1,-1 1 0,36-7 0,-61 16 130,0-1-1,0 1 1,1 0-1,-1 0 1,0 0-1,1 0 1,-1 1-1,0-1 0,0 0 1,1 0-1,-1 1 1,0-1-1,0 1 1,0-1-1,0 1 1,1-1-1,-1 1 0,0 0 1,0-1-1,0 1 1,0 0-1,-1 0 1,1 0-1,0 0 1,0 0-1,1 2 0,1 2-8,0 1-1,-1-1 0,1 1 0,2 8 0,2 8 15,0-9 98,-2-3-126,0 0 1,5 19-1,-8-22 87,0 0 0,0 0 1,1-1-1,0 1 0,0-1 1,0 1-1,1-1 0,0 0 0,0-1 1,10 11-1,-13-15 234,9 0 108,-8-1-365,-1 0 0,0 1 1,0-1-1,1 0 1,-1 0-1,0 0 0,1-1 1,-1 1-1,0 0 1,0 0-1,1-1 0,-1 1 1,0-1-1,0 1 1,0-1-1,0 1 0,1-1 1,0-1-1,79-61 401,-57 44-193,-17 14-268,0-1-1,0 1 0,0 1 0,9-5 1,14-6 326,-1-1-1,34-25 1,-60 38-228,-1 1-1,1-1 0,0 0 1,-1 0-1,1 0 0,-1 0 0,0-1 1,0 1-1,0 0 0,1-6 1,-2 8-52,-1 0 0,1 0 1,-1-1-1,1 1 1,-1 0-1,0 0 1,1-1-1,-1 1 0,0 0 1,0-1-1,0 1 1,0 0-1,0-1 1,0 1-1,0 0 1,-1 0-1,1-1 0,0 1 1,-1 0-1,1 0 1,-1-1-1,1 1 1,-1 0-1,0 0 0,1 0 1,-1 0-1,0 0 1,0 0-1,0 0 1,0 0-1,0 0 0,0 0 1,-2-1-1,0 0-48,-1 1 0,1 0 0,0 0 0,-1 0 0,1 0 0,-1 0 0,1 1 0,-1-1 0,1 1 0,-1 0 0,1 0-1,-1 1 1,1-1 0,-1 1 0,-4 0 0,1 2-63,0-1 0,1 1-1,-1 1 1,1-1 0,0 1-1,-10 7 1,11-7 79,-1 1-1,1-1 1,0 1-1,1 0 1,-1 1-1,1-1 1,0 1-1,1 0 1,-1 0-1,-4 11 1,7-15 48,0 1 1,1-1-1,-1 1 1,0-1 0,1 1-1,0 0 1,-1-1-1,1 1 1,0 0 0,0-1-1,1 1 1,-1 0-1,1-1 1,-1 1 0,1 0-1,0-1 1,0 1-1,0-1 1,0 1 0,0-1-1,1 0 1,-1 1-1,1-1 1,-1 0-1,1 0 1,0 0 0,0 0-1,0 0 1,3 1-1,6 6 88,2-2 0,-1 0-1,1 0 1,0-1 0,0 0-1,1-2 1,0 1-1,0-2 1,0 1 0,0-2-1,24 2 1,-20-4-503,0 0 0,0-1 1,28-6-1,-29 4-1901,-1-2 0,1 0 1,26-12-1,-25 11-890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5:57.3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48 42 5824,'-37'0'1866,"27"1"-737,10 2-385,10 1-265,8-2 75,1-1-1,33-2 0,-9 0-58,44 1 246,108-14 1,-122 6-370,16-3-624,-73 8-2536,24-7 0,-22 5 452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8:56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22 393 2400,'-2'0'195,"0"0"1,0 0-1,1 0 1,-14 8 5742,24-9-4680,7-3-60,-11 3-1017,0-1 0,0 1-1,0-1 1,9-5 0,6-4 13,0-2-1,-1 0 1,-1-1 0,0-1 0,-1-1 0,-1 0 0,0-1 0,-1-1 0,-1 0 0,15-25 0,-14 17-133,-7 14 88,0 0 0,-2 0 0,1-1 0,-2 1 0,1-1 0,-2-1 0,4-16 0,-3-14 475,-6 48-625,0 0-1,1 0 1,-1 0-1,-1 0 1,-1 5 0,-3 10 84,2 3-53,0-1 0,2 1 0,1 0 1,0-1-1,4 35 0,-2-52-12,0 0 0,0 1-1,0-1 1,0 0 0,1 0-1,-1 0 1,1 0 0,0 0 0,1-1-1,-1 1 1,1-1 0,-1 1 0,4 2-1,-4-4 8,0 0-1,0 0 0,1 0 0,-1 0 1,0-1-1,1 1 0,-1-1 0,1 1 1,0-1-1,-1 0 0,1 0 0,0 0 0,0-1 1,-1 1-1,1-1 0,0 1 0,0-1 1,0 0-1,0 0 0,3 0 0,8-4 99,0-1 0,-1 0 0,1 0 0,-1-1 0,15-10 0,6-2-39,27-11 174,79-41 422,-132 65-551,-1 1-179,-8 6-327,-5 3 256,0 0 0,1 1 0,-1 0 0,2 0 0,-1 0 0,1 1 1,-1 0-1,2 0 0,-1 0 0,1 0 0,-3 11 0,4-14 124,1-1 0,0 1 0,1 0-1,-1 0 1,1 0 0,-1 0 0,1 0 0,0 0-1,1 0 1,-1 0 0,1 0 0,-1 0 0,1 0-1,1-1 1,-1 1 0,0 0 0,1 0 0,0-1-1,0 1 1,0-1 0,0 0 0,0 1 0,1-1-1,-1 0 1,1 0 0,0-1 0,0 1 0,0-1-1,0 1 1,1-1 0,-1 0 0,1 0 0,-1 0-1,1-1 1,0 1 0,-1-1 0,1 0 0,0 0-1,6 1 1,-2-2 75,0 0 0,0-1 1,-1 1-1,1-2 0,0 1 0,-1-1 0,1 0 0,-1 0 1,1-1-1,-1 0 0,0-1 0,0 1 0,0-1 0,-1 0 0,1-1 1,-1 0-1,0 0 0,-1 0 0,1-1 0,-1 0 0,0 0 0,0 0 1,-1-1-1,0 1 0,6-14 0,-8 15-22,1 1-1,-2-1 1,1 0 0,-1 0-1,0 0 1,0 0 0,0 0-1,0-1 1,-1-5 0,0 9-56,-1-1 0,1 1 0,-1-1 0,1 1 0,-1 0 1,0-1-1,0 1 0,0 0 0,0 0 0,0-1 0,0 1 0,-1 0 1,1 0-1,-1 0 0,1 0 0,-1 1 0,0-1 0,0 0 1,0 1-1,0-1 0,-3-1 0,-2 0-87,0-1-1,0 2 0,0-1 1,0 1-1,0 0 1,-1 0-1,1 1 1,-1 0-1,1 0 1,-1 1-1,0 0 1,1 0-1,-1 1 1,1 0-1,-1 0 1,-13 5-1,15-3-497,7 0 316,13 1 362,22-3 385,-5-5-403,0-1 0,0-2-1,-1-1 1,53-23 0,-47 17-1,1 2 1,46-9 0,-82 20-75,4 0 30,0 0 0,0 0 0,1 1 0,-1 0 0,0 0 0,9 0 0,-13 0 5,1 1 0,-1-1 0,0 0 0,0 0-1,0 1 1,0-1 0,0 0 0,1 1 0,-1-1 0,0 1 0,0-1 0,0 1 0,0 0 0,0-1 0,0 1 0,-1 0-1,1 0 1,0 0 0,0 0 0,0-1 0,-1 1 0,1 0 0,0 0 0,-1 1 0,1-1 0,-1 0 0,0 0 0,1 0-1,-1 0 1,0 0 0,1 0 0,-1 1 0,0 1 0,-1 4 18,0 1-1,0 0 0,-1 0 1,0-1-1,0 1 1,-5 9-1,4-10-39,0 0-1,1 1 0,0-1 1,0 1-1,1 0 0,-2 10 0,3-17-5,0-1 0,0 1-1,0 0 1,0-1 0,0 1 0,0 0-1,0-1 1,0 1 0,0-1-1,0 1 1,0 0 0,0-1-1,1 1 1,-1-1 0,0 1 0,0 0-1,1-1 1,-1 1 0,0-1-1,1 1 1,-1-1 0,1 1-1,-1-1 1,0 1 0,1-1 0,0 1-1,0-1 20,1 0 1,-1 0-1,1 0 0,-1 0 1,1 0-1,-1-1 0,0 1 0,1 0 1,-1-1-1,0 1 0,2-2 0,91-37 321,-55 23-394,24-6-333,-56 20 346,0 0 1,1 1-1,-1 0 1,0 1 0,1-1-1,13 2 1,-13 0 62,1 0-48,-1 0 0,0 0 1,1 1-1,-1 0 1,0 1-1,15 6 0,13 9-5,25 15 267,-54-29-522,1 0 0,-1 0 1,1-1-1,0 0 0,-1-1 0,1 0 0,12 2 0,-15-3-573,0 0 0,0-1 0,0 0 0,0 0 0,1 0 1,-1-1-1,0 1 0,0-1 0,0-1 0,0 1 0,0-1 0,7-3 0,4-3-3420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8:59.5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18 222 3072,'-18'-8'2464,"19"10"-2329,0-1 0,0 1 0,0-1 0,0 1 0,0-1 0,0 0 0,0 1 0,0-1 0,0 0 0,1 0 0,-1 0 0,1 0 0,-1 0 0,1 0 0,2 1 0,2 2 393,-2 0-154,1-1 1,-1 0-1,1 0 1,0 0 0,0 0-1,8 2 1,-11-4-273,0-1 0,0 1-1,0-1 1,0 0 0,0 0 0,1 0 0,-1 0 0,0 0 0,0-1 0,0 1 0,0 0 0,0-1 0,0 0 0,0 1 0,0-1 0,0 0 0,-1 0-1,1 0 1,0 0 0,2-3 0,8-6 202,-1 0-1,0-2 0,-1 1 1,0-1-1,-1-1 0,0 1 1,8-18-1,-7 13 348,-16 29-613,0 0 0,1 1 0,0-1 0,1 1 1,-3 15-1,-10 73 126,12-66-35,-60 349 746,37-266 383,25-112-376,5-19-654,0-14 40,2-22-56,32-157-255,-1 15-26,-25 148-64,3 1 1,1 1-1,2 0 0,2 1 1,2 0-1,27-40 1,-44 75 66,0 1 1,0 0-1,0 0 1,0 0-1,1 1 0,-1-1 1,1 1-1,0 0 1,8-5-1,-10 7 54,0 0 0,0 0 0,-1 1-1,1-1 1,0 1 0,0 0 0,0-1 0,0 1-1,0 0 1,0 0 0,0 0 0,0 1 0,0-1-1,0 0 1,0 1 0,0-1 0,0 1 0,-1 0-1,1-1 1,0 1 0,0 0 0,0 0 0,-1 0-1,1 1 1,-1-1 0,1 0 0,1 3-1,3 2 64,0 0 0,-1 1-1,0-1 1,-1 1-1,1 1 1,-1-1-1,0 1 1,-1-1-1,0 1 1,0 0-1,-1 0 1,0 0-1,0 1 1,-1-1 0,0 0-1,-1 1 1,1-1-1,-2 1 1,1-1-1,-3 13 1,2-16 24,0-1 0,-1 1 0,1-1 0,-1 1 0,0-1 0,0 0 0,0 0 0,0 0 0,-1 0 0,0 0 0,0 0 0,0-1 0,0 1 0,0-1 0,-1 0 0,1 0 1,-1 0-1,0 0 0,0-1 0,0 0 0,0 0 0,-1 0 0,1 0 0,-1 0 0,1-1 0,-1 0 0,-8 1 0,3 0-82,1-2-1,-1 1 1,1-1 0,0-1-1,-1 0 1,1 0 0,-16-5-1,25 6 1,0 0 0,0 0-1,-1 0 1,1 0 0,0 0-1,0 0 1,-1 0 0,1 0-1,0 0 1,0 0 0,-1 0-1,1-1 1,0 1 0,0 0-1,-1 0 1,1 0 0,0 0 0,0-1-1,0 1 1,-1 0 0,1 0-1,0 0 1,0-1 0,0 1-1,0 0 1,0 0 0,0-1-1,-1 1 1,1 0 0,0 0-1,0-1 1,0 1 0,0 0-1,0 0 1,0-1 0,0 1-1,0 0 1,0 0 0,0-1-1,0 1 1,0 0 0,0 0-1,0-1 1,1 1 0,-1 0-1,0 0 1,0-1 0,0 1-1,0 0 1,0 0 0,0-1 0,1 1-1,-1 0 1,0 0 0,0 0-1,0-1 1,1 1 0,-1 0-1,0 0 1,0 0 0,0 0-1,1 0 1,-1-1 0,17-9-453,17-2 329,0 2-1,1 1 0,37-5 1,-2 0 87,-15 1 49,84-30 0,-109 31 107,47-19-34,-65 26 27,-1-1 0,0-1 0,-1 0 0,14-11 0,-22 16-45,-2 2-53,1-1 0,-1 1-1,0 0 1,0-1 0,0 1 0,1 0 0,-1-1 0,0 1 0,1 0 0,-1-1 0,0 1 0,1 0 0,-1 0 0,0 0 0,1-1 0,-1 1 0,0 0-1,1 0 1,-1 0 0,1 0 0,-1 0 0,0-1 0,1 1 0,-1 0 0,1 0 0,-1 0 0,0 0 0,1 0 0,-1 0 0,1 1 0,-1-1 0,0 0 0,1 0-1,-1 0 1,1 0 0,-1 1-19,1-1 0,-1 0-1,0 1 1,0-1 0,0 0-1,0 1 1,0-1 0,1 0-1,-1 1 1,0-1 0,0 0-1,0 1 1,0-1-1,0 1 1,0-1 0,0 0-1,0 1 1,0-1 0,-1 0-1,1 1 1,0-1 0,0 0-1,0 1 1,0-1 0,0 0-1,0 1 1,-1-1 0,1 0-1,0 0 1,0 1 0,-1-1-1,1 1 1,-12 13-308,7-8 285,-58 85-288,53-75 254,2 0 1,0 1-1,-12 34 0,15-21 316,4-29-236,1 0 0,0 0-1,0 0 1,0-1 0,0 1 0,0 0 0,0 0-1,0 0 1,0 0 0,0 0 0,1-1 0,-1 1-1,0 0 1,1 0 0,-1 0 0,0-1 0,1 1-1,-1 0 1,1 0 0,-1-1 0,1 1 0,-1 0-1,1-1 1,0 1 0,-1-1 0,1 1 0,0 0-1,-1-1 1,1 0 0,1 1 0,-1-1 14,0 0 0,0 0 0,1 0 0,-1 0 0,0 0 0,0-1 0,0 1 1,0-1-1,1 1 0,-1-1 0,0 1 0,0-1 0,0 1 0,0-1 0,0 0 0,0 0 0,0 1 1,0-1-1,1-2 0,17-20 304,-17 21-296,11-16 87,-1-2 1,0 1-1,-2-1 1,11-26-1,-14 32-83,-6 11-26,1 0 0,-1 0 0,1 0-1,-1 0 1,1-5 0,0 0-142,-2 7-210,-1 4-115,0-1 264,0 5 33,0 0-1,0 0 1,1 1 0,0-1 0,0 0-1,3 13 1,-3-15 95,1-1 78,-1 0 0,1 0 0,0-1 0,0 1 0,0 0-1,1-1 1,-1 1 0,1-1 0,0 1 0,0-1 0,0 0 0,0 0 0,1 0 0,-1 0 0,1 0 0,0 0-1,0-1 1,0 0 0,0 1 0,0-1 0,0 0 0,6 2 0,-4-2 56,1 0 1,-1 0-1,1 0 0,-1-1 1,1 0-1,0 0 1,-1-1-1,1 0 1,0 0-1,-1 0 0,1 0 1,0-1-1,-1 0 1,9-2-1,28-11 276,52-23 0,-78 29-271,0-1 1,-1 0 0,1-1 0,-2-1 0,25-22 0,-37 33-869,-1 5 374,-1 14 299,2 14 172,0-28-54,0 0 0,0 0-1,1 0 1,-1 0 0,1 0 0,0 0 0,0 0 0,1-1 0,-1 0 0,1 0 0,7 7 0,-8-9 28,-1 0 1,1-1 0,-1 1 0,1 0 0,0-1 0,0 0-1,-1 0 1,1 0 0,0 0 0,0 0 0,0-1-1,1 1 1,-1-1 0,0 0 0,0 1 0,0-2 0,0 1-1,0 0 1,0-1 0,0 1 0,0-1 0,0 0 0,4-1-1,10-7 113,0 0 0,29-22 1,5-4-8,-40 30-139,40-26-56,69-29-1,-117 59 23,1 0 56,-1-1 0,0 1 0,0 0-1,1 0 1,-1 0 0,0 0 0,6 0 0,-8 2-4,1-1 0,-1 0-1,0 1 1,1-1 0,-1 1 0,1-1 0,-1 1-1,0 0 1,0-1 0,1 1 0,-1 0-1,0 0 1,0 0 0,0 0 0,0 0-1,0 0 1,0 0 0,0 0 0,0 1 0,1 1-1,7 11 29,1 0 0,16 17-1,-20-26-10,0 1-1,0-2 1,0 1-1,0 0 1,1-1-1,0 0 1,12 4-1,-3-1 63,1-1-1,0-1 1,28 5 0,-37-9-474,1 0 0,-1-1 0,16-1 0,-18 0-523,0-1 0,1 1 1,-1-1-1,0 0 0,10-5 0,-1-2-2997,2 3 1291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8:59.9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60 7392,'-45'-54'2720,"32"54"-2080,3 0-224,5 0-480,1-5-64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9:09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320 1 1824,'0'4'8696,"0"-4"-8614,-39 37 1757,26-25-1324,-17 19 1,8-2-186,1 1 1,2 0-1,1 1 1,-15 36-1,-46 140 828,68-174-965,3 1 0,0-1 0,-3 51 0,4 102-58,7-157 0,2-1 0,1 1 0,13 55 0,-11-67-20,0 1 0,2-1 0,0-1 0,1 1 1,0-1-1,1-1 0,15 19 0,-20-29 17,0 0 0,0 0-1,1-1 1,0 1 0,0-1-1,0 0 1,0-1 0,1 1 0,9 4-1,-13-7-66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9:11.2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101 668 4064,'-1'0'144,"-1"0"0,1 0 0,0 1 0,-1-1 0,1 0 0,-1 1 0,1-1 0,-1 1 0,1-1 0,0 1 0,-1 0 0,1-1 0,0 1 0,-3 2 581,4-2-582,0 1-1,1-1 0,-1 1 1,0-1-1,1 0 0,-1 1 1,1-1-1,-1 1 1,2 1-1,0 0-13,-1-1 1,1 1-1,0-1 1,0 1-1,0-1 0,0 1 1,0-1-1,0 0 0,1 0 1,-1 0-1,1-1 1,-1 1-1,1-1 0,0 1 1,0-1-1,0 0 0,0 0 1,0 0-1,0 0 1,0 0-1,0-1 0,0 1 1,0-1-1,0 0 0,0 0 1,0 0-1,0-1 1,0 1-1,0-1 0,5-1 1,-4 1-58,0-1 0,0 1 0,0-1 0,0 0 0,0 0 0,-1-1 0,1 1 0,0-1 1,-1 0-1,0 0 0,5-6 0,-3 3 14,-1 0 1,0 0-1,0 0 1,0 0-1,-1-1 1,0 1-1,2-10 1,-3 10-45,-1 0 0,1 0 0,-1 0 0,-1 0 1,1-1-1,-1 1 0,0 0 0,-1-10 0,0 12-46,0 1-1,0-1 0,0 1 1,0-1-1,0 1 0,-1-1 1,0 1-1,1 0 0,-1 0 1,0 0-1,-1 0 0,1 0 1,-1 0-1,-4-4 0,3 4 6,-1 0 0,1 1-1,-1-1 1,0 1-1,0 0 1,0 0 0,0 1-1,0 0 1,-1-1 0,1 2-1,0-1 1,0 1 0,-1-1-1,1 2 1,-1-1 0,1 0-1,0 1 1,-9 2 0,7-1 81,1 0 0,-1 0 0,1 0 0,0 1 0,0-1 0,0 1 0,0 1 0,1-1 0,-1 1 0,1 0 0,0 1 0,0-1 0,1 1 0,-8 8 0,8-5-40,0 0 0,0 0 1,1 0-1,0 0 0,0 0 1,1 0-1,0 1 0,0 0 0,1-1 1,1 1-1,-1 0 0,1-1 1,0 1-1,1 0 0,3 15 0,-1-11-12,1 0 0,0 0 0,1 0 0,0-1 0,1 0 0,0 0 0,1 0 0,0-1 0,15 17 0,-13-17 29,1-1 0,1 0 1,0-1-1,0 0 0,0 0 1,1-2-1,1 1 0,13 5 1,-19-10 3,1 0 0,-1 0 0,1-1-1,0 0 1,-1-1 0,1 1 0,0-1 0,0-1 0,0 0 0,0 0 0,0 0 0,0-1 0,0 0 0,0-1 0,12-3 0,-10 1 11,0-1-1,-1 1 1,1-2 0,-1 1-1,-1-1 1,1-1-1,-1 1 1,0-1 0,-1-1-1,0 0 1,0 0-1,0 0 1,-1-1-1,10-17 1,145-233-255,-147 234 114,-1 0 0,-1-1 1,-1-1-1,-2 0 0,-1 0 1,-1-1-1,4-31 0,-7 31-5,-2 1-1,-2-52 0,-1 63 37,-1-1 0,-1 1 1,-1 0-1,0 0 0,-1 0 0,-8-17 0,13 32-5,-1-1 0,0 1 0,0-1-1,0 1 1,0-1 0,0 1 0,0-1 0,0 1-1,-1 0 1,1 0 0,0 0 0,-1 0 0,1-1-1,-1 2 1,-1-2 0,2 1 13,0 1 0,-1 0 0,1-1 0,0 1 0,0 0 0,0 0 0,0 0 0,-1 0 0,1 0 0,0 0 0,0 1 0,0-1 0,0 0 0,0 0 0,0 1-1,-1-1 1,1 1 0,0-1 0,0 1 0,0 0 0,0-1 0,0 1 0,1 0 0,-3 1 0,-4 6-42,0 1 0,1-1 0,0 2 0,0-1 0,1 1 0,-7 16 0,11-23 70,-51 144 491,32-85-321,11-32-113,1 0 0,2 0 0,0 1 0,2 0 0,1 55 0,3-64-29,2 1 1,1 0-1,0-1 0,2 0 1,0 0-1,2 0 0,0-1 1,16 33-1,-18-45 36,0-1-1,1 0 0,-1 0 1,1 0-1,1 0 0,0-1 1,0 0-1,10 7 1,-12-10 11,1-1 1,0 1-1,0-1 1,0 0-1,0 0 1,0-1-1,1 0 1,-1 0-1,1 0 1,0-1-1,-1 0 1,13 0-1,-6-1-22,1-1 0,0-1 0,-1 0-1,0-1 1,1 0 0,-1-1 0,0-1 0,-1 0 0,1 0-1,18-12 1,-21 10 11,-1 1 0,0-1 0,0-1 0,0 1 0,-1-2 0,0 1 0,0-1 0,-1 0 0,-1-1 0,1 1 0,-1-1 0,8-20 0,-10 18-42,0 0-1,0 0 0,-1 0 1,0-1-1,-1 0 0,-1 1 1,0-1-1,-2-23 0,1 34-35,0 0 1,0 0-1,0 1 0,-1-1 0,1 0 0,-1 0 0,1 0 0,-1 1 0,0-1 0,1 0 1,-1 1-1,0-1 0,0 1 0,-1-1 0,1 1 0,0-1 0,0 1 0,-1 0 0,1 0 1,0-1-1,-1 1 0,1 0 0,-1 0 0,0 0 0,1 1 0,-1-1 0,0 0 0,0 1 1,1-1-1,-1 1 0,0-1 0,0 1 0,0 0 0,0 0 0,-2 0 0,-1 0-44,0 1 1,0-1-1,0 1 0,0 1 0,0-1 0,0 1 0,0 0 0,0 0 0,0 0 1,1 0-1,-7 5 0,5-2-23,0 1 0,0 0 1,0 0-1,0 0 0,1 0 0,0 1 1,1 0-1,0 0 0,0 0 0,0 1 1,1 0-1,0-1 0,0 1 0,1 0 1,-2 10-1,2-8 64,1-1 0,0 1-1,0-1 1,1 1 0,0-1 0,1 1 0,0-1 0,1 1 0,0-1 0,0 0-1,1 1 1,7 15 0,-7-18 56,1-1 1,0 0-1,0 0 0,0 0 0,1-1 1,-1 1-1,2-1 0,-1 0 0,0 0 1,1-1-1,6 4 0,-6-5 21,-1 0 0,1-1-1,0 1 1,0-1 0,-1-1-1,1 1 1,0-1 0,1 0-1,-1-1 1,0 1 0,0-1-1,0 0 1,8-2 0,-8 1-28,0 0-1,-1-1 1,1 0 0,0 0 0,0 0-1,-1-1 1,0 0 0,1 0 0,-1 0-1,8-8 1,4-4 43,24-28-1,-20 20-12,30-29-12,110-87 1,-145 128 51,-10 8-149,-7 6-339,-17 20 281,0 1-1,1 1 0,2 1 0,0 0 0,2 1 0,-15 43 0,24-58 38,0 0 0,1 0-1,-1 13 1,3-20 67,0 0-1,1 0 1,0 0 0,0-1-1,1 1 1,-1 0 0,1 0-1,0 0 1,0-1-1,3 8 1,-3-10 21,0 0 0,0 0 0,0 0 1,1-1-1,-1 1 0,0 0 0,1 0 0,0-1 0,-1 1 0,1-1 0,0 1 0,0-1 1,0 0-1,0 0 0,4 2 0,-2-1 17,0-1 0,0 0 0,0-1 0,0 1 0,0-1 0,0 0 1,0 0-1,6 0 0,5-3 71,-1 0 0,1 0 0,25-11 0,-37 13-103,13-6 39,0-1 0,0 0 0,0-1 0,-1-1 0,0 0 0,-1-1 0,0 0 0,-1-1-1,0-1 1,-1 0 0,-1-1 0,19-28 0,5-14 72,50-103 0,-71 126-67,-1-1-1,-2 0 1,-1 0-1,10-68 1,-8-43-103,-11 113 49,-1 1 0,-7-50-1,5 73-68,-3-16-55,5 23 89,0 0 0,-1-1 0,1 1 0,-1 0 0,1 0 0,-1 0 0,1 0 0,-1 0 0,0 0 0,1 0 0,-1 0 0,0 0 1,0 1-1,0-1 0,-2-1 0,3 2 23,-1-1 1,1 1-1,0 0 0,-1 0 1,1 0-1,-1 0 1,1 0-1,-1 0 0,1 0 1,0 0-1,-1 0 1,1 0-1,-1 0 0,1 0 1,-1 0-1,1 0 1,0 1-1,-1-1 0,1 0 1,-1 0-1,1 0 1,0 1-1,-1-1 0,1 0 1,0 0-1,-1 1 1,1-1-1,0 0 0,-1 1 1,-8 12-238,8-11 206,-7 16-13,0 1 1,1 1-1,0-1 1,2 1-1,-4 26 0,-1 1 51,-4 16 113,4-1 0,2 1-1,3 1 1,2-1 0,4 1-1,2-1 1,20 110 0,-18-150-978,-3-16-186,0 0-1,0 0 1,0 11 0,-2-40-7120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9:11.5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45 6880,'-18'-8'2560,"23"8"-1984,5 0-160,-2 0 320,11 0-480,7 0 320,14 0-320,10-5 0,0 2-160,0-1-64,-2-1 0,-12 2 96,1-2-64,-6-2-2336,-4 2 1216,-5 5-3584,6 5 2592,-2 7 256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9:12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8 392 4480,'-7'11'2745,"13"-15"-2226,-2 2-308,-1-1-1,1 0 1,-1 0 0,0-1 0,0 1 0,-1-1 0,5-5-1,14-30 548,-17 32-664,9-22 455,11-36-1,7-14 398,-17 51-385,25-37 0,-26 46-339,-6 5 120,-6 12-302,1-1 1,-1 0-1,0 1 1,1 0 0,0-1-1,0 1 1,3-4 0,-8 11 154,0 0 1,1 0 0,0 0 0,0 1 0,-3 8 0,-9 43 490,8-23-600,1 0 1,2 0-1,2 1 0,4 66 1,-2-95-18,0 1 1,1 0 0,0-1-1,0 1 1,5 11-1,-6-16-37,0-1 0,0 1 0,0-1 0,0 1 0,0-1 0,0 0 0,0 1 0,0-1 0,0 0 0,0 0 0,1 0 0,-1 0 0,0 0 0,1 0 0,-1 0-1,1 0 1,0 0 0,-1-1 0,1 1 0,-1-1 0,1 1 0,0-1 0,-1 0 0,1 1 0,0-1 0,0 0 0,-1 0 0,4-1 0,4-1 55,-1-1 0,0 0-1,0 0 1,0-1 0,-1 0 0,1 0 0,9-8 0,-1 1-73,17-13-42,-1-1-1,-2-2 1,41-45-1,-23 23 84,-29 26-29,-11 12-265,-17 30-193,3-7 307,0 0 0,1 0 0,1 0 0,0 1 0,0-1 0,-2 20 0,5-26 123,1 0 1,-1 0-1,2 0 0,-1 1 1,1-1-1,-1 0 1,2 0-1,-1 0 1,1 0-1,0 0 1,0 0-1,0 0 1,1-1-1,0 1 1,0-1-1,5 6 1,-7-9 46,1 0 0,0-1 0,0 1-1,0 0 1,0-1 0,0 1 0,0-1 0,0 0 0,0 1 0,1-1 0,-1 0 0,0 0 0,1-1 0,-1 1-1,1 0 1,-1-1 0,1 0 0,-1 1 0,1-1 0,-1 0 0,4-1 0,-2 1 4,0-1-1,0 1 1,0-1 0,0 0-1,0-1 1,0 1 0,-1-1 0,1 0-1,0 0 1,-1 0 0,0 0-1,6-4 1,-5 2-13,-1 0-1,1 0 0,-1-1 1,0 1-1,0-1 1,-1 1-1,1-1 1,-1 0-1,0 0 0,2-7 1,-1 2 52,-1 1 1,0-1-1,-1 0 1,0-16-1,-1 17-84,0 0 1,-1 0-1,0 0 0,-1 0 1,0 0-1,0 1 0,-6-15 1,6 18-34,-1 1 0,1 0 0,-1 0 0,1-1 0,-1 1 0,-1 1 0,1-1 0,0 0 0,-1 1 0,0 0 0,0 0 0,0 0 0,0 0 0,-7-3 0,3 3 12,-1 0 0,1 0 0,-1 0-1,0 1 1,-18-1 0,-39 2-506,46 1-296,49-1 870,0-2 0,37-9 0,-4 2 142,-29 4-25,31-3 229,-57 9-333,1-1-1,-1 1 0,0 1 1,0 0-1,0-1 0,10 4 0,-15-3-26,0 0 0,0-1 0,0 1 0,0 0 0,0 0 0,0 1 0,0-1 0,0 0 0,0 1 0,-1-1 0,1 1 0,-1-1 0,1 1 0,-1 0 0,1 0 0,-1 0 0,0 0 0,0 0 0,0 0 0,0 0 0,0 0 0,-1 0 0,1 0 0,0 0 0,-1 0 0,1 5 0,-1 4 58,0 0-1,-1-1 1,0 1-1,-4 16 1,-1 7 49,5-25-95,0 0 0,-1 0 0,-3 9-1,-2 4-13,7-15 249,4-6-103,9-10-29,16-21 25,-5 2-270,2 1 0,1 1-1,1 1 1,0 2 0,45-28-1,-72 50 101,0 1 0,0-1 0,0 0 0,1 1 0,-1-1 0,0 1 0,0-1 0,1 1 0,-1-1 0,0 1 0,1 0 0,-1 0 0,0 0 0,3 0 0,-3 0 14,0 0-1,0 1 1,0-1-1,0 1 0,0-1 1,0 1-1,0-1 1,-1 1-1,1 0 0,0-1 1,0 1-1,-1 0 1,1 0-1,0 0 0,-1-1 1,1 1-1,-1 0 0,1 0 1,-1 0-1,1 2 1,3 8 125,-1 1 0,0 0 0,2 21 0,3 13 54,0-11-156,17 53 143,-22-79-249,0 0 0,1 0-1,0-1 1,1 0 0,0 0 0,0 0-1,9 9 1,-11-14-396,0 0 1,0 0-1,1-1 0,-1 0 1,1 1-1,0-1 0,4 2 1,-8-4 454,23 11-1928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9:14.0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20 3072,'3'-20'8853,"2"50"-6389,-12 142-138,1 1-1612,6-143-787,0 20 600,0-18-3450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9:14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41 6400,'-5'-4'2195,"10"4"52,7 3-300,22-1-195,44-2 0,-25-1-1475,-27 1-234,1-1-1,0-1 1,36-7 0,9-7-3542,-40 4 1457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9:17.6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7 915 2656,'0'0'26,"0"0"1,-1 0-1,1 0 0,0 0 1,0 0-1,0 0 0,-1 0 1,1 0-1,0 0 0,0 0 0,0 0 1,-1 0-1,1 0 0,0 0 1,0 0-1,0 0 0,-1 0 1,1 0-1,0 1 0,0-1 1,0 0-1,-1 0 0,1 0 1,0 0-1,0 0 0,0 0 1,0 1-1,-1-1 0,1 0 1,0 0-1,0 0 0,0 0 1,0 1-1,0-1 0,0 0 1,0 0-1,-1 0 0,1 1 1,0-1-1,5 9 872,-3-5 228,6-1 1418,-6-3-2327,0 0-1,0 0 1,0 0-1,0 0 0,0-1 1,0 1-1,0 0 1,0-1-1,0 0 1,-1 1-1,1-1 1,0 0-1,0 0 1,-1 0-1,1 0 1,0 0-1,-1 0 1,1-1-1,-1 1 1,0 0-1,3-3 1,2-3-99,0-1 1,-1 0 0,5-9-1,40-75 248,-30 50-311,40-57-1,34-36 922,-87 126-830,-5 8-106,-1-1 0,0 1 0,0 0 0,1-1-1,-1 1 1,0-1 0,0 1 0,-1-1 0,1 1 0,0-1-1,0 0 1,-1 0 0,1-2 0,-13 9 51,8-1-45,-1 0 1,0 1 0,1-1 0,0 1-1,0 0 1,1 1 0,-1-1 0,1 1-1,0-1 1,1 1 0,-3 6 0,-1 6-14,1 0 0,-4 26 1,5-22 21,1-1 0,2 1 0,0 28 0,1-43-38,1 0 0,0 1-1,0-1 1,1 0-1,0 0 1,0 0 0,1 0-1,-1-1 1,2 1 0,-1-1-1,1 1 1,0-1 0,8 9-1,-10-13 18,0 0-1,0 0 0,0 0 1,0 0-1,0-1 0,1 1 1,-1-1-1,1 0 0,-1 0 1,1 0-1,-1 0 0,1 0 1,0 0-1,0-1 0,3 1 1,-1-1 14,1 0 0,0 0 0,-1 0-1,1-1 1,-1 0 0,1 0 0,5-2 0,4-2 56,-1-1-1,-1 0 1,1-1-1,21-15 1,-12 3-32,-1 0-1,0-1 1,-2-2 0,19-24-1,-10 11-45,-13 17-61,23-36 0,-37 48-312,-7 7-52,-10 10 36,10-2 297,-1 0 0,1 0 0,0 0 0,1 0-1,0 1 1,1-1 0,0 1 0,0 0 0,-1 13 0,3-14 72,0-1 1,1 1 0,0-1-1,1 1 1,0-1 0,0 0-1,1 1 1,0-1 0,0 0-1,1 0 1,4 10 0,-6-17 27,-1 1 0,1-1 0,0 0 0,-1 0 0,1 0 0,0 0 0,0 0 0,0 0 0,0 0 0,0 0 0,0 0 0,0 0 0,0 0 0,0 0 0,0-1 0,0 1 0,1-1 0,-1 1 0,0-1 0,1 1 0,-1-1 0,0 1 0,1-1 0,-1 0-1,0 0 1,2 0 0,0 0 5,-1-1 0,0 1 0,0-1 0,0 0 0,-1 0 0,1 0 0,0 0 0,0 0-1,0 0 1,-1 0 0,1 0 0,0-1 0,-1 1 0,1-1 0,-1 1 0,2-3-1,3-6 51,0 0 0,-1 1 0,5-14 0,-4 9 25,-2 3-72,-1 0 1,0 0 0,0 0-1,-1-1 1,0 1 0,-1-1-1,-1 1 1,0-1 0,0 0-1,-1 1 1,-4-15 0,5 23-81,0 0 0,-1 1 0,0-1 0,0 0 0,1 0 0,-2 0 0,1 1 0,0-1 0,-1 1 0,1-1 0,-1 1 0,1-1 0,-1 1 0,0 0-1,0 0 1,0 0 0,-1 0 0,1 0 0,0 0 0,-1 1 0,1-1 0,-1 1 0,0-1 0,1 1 0,-1 0 0,0 0 0,0 1 0,1-1 0,-1 0 0,0 1 0,0 0 0,0-1 0,0 1 0,0 0 0,0 1 0,0-1 0,0 1 0,-3 0 0,5-1 15,0 0 0,0 0 0,1 0 0,-1 0 0,0 0 0,0 0 0,1 1 0,-1-1 0,0 0 0,1 0 1,-1 1-1,0-1 0,1 0 0,-1 1 0,0-1 0,1 0 0,-1 1 0,1-1 0,-1 1 0,1-1 0,-1 1 0,1 0 0,-1-1 0,1 1 0,-1-1 0,1 1 0,0 0 0,-1-1 0,1 1 0,0 0 0,0 0 0,-1-1 0,1 1 0,0 0 0,0 0 0,0 0 19,1 0 0,-1-1 0,1 1-1,-1 0 1,1-1 0,-1 1-1,1 0 1,-1-1 0,1 1-1,-1-1 1,1 1 0,0-1-1,-1 0 1,1 1 0,0-1 0,-1 0-1,1 1 1,1-1 0,15 5 245,-8-6-177,1 0 0,-1-1 0,0 0 0,0 0-1,0-1 1,0 0 0,10-6 0,24-7-100,-3 3 188,54-8 0,-77 18-87,-1 1 1,1 1-1,0 0 1,0 1 0,-1 1-1,23 4 1,-37-4-46,0-1 0,0 0-1,-1 1 1,1 0 0,0-1 0,0 1 0,0 0 0,0 0 0,-1 0 0,1 0 0,0 1 0,-1-1-1,1 0 1,-1 1 0,0-1 0,1 1 0,-1-1 0,0 1 0,0 0 0,0-1 0,0 1 0,0 0 0,0 0-1,0 0 1,-1 0 0,1-1 0,-1 1 0,1 0 0,-1 0 0,0 0 0,0 0 0,0 0 0,0 0-1,0 3 1,-2 6 91,1 0 0,-2 0 0,0 0-1,-7 19 1,8-25-71,-43 137 467,45-142-498,0 0 1,0 0-1,0 1 1,0-1-1,0 0 0,0 0 1,0 0-1,-1 0 1,1 0-1,0 1 0,0-1 1,0 0-1,0 0 0,0 0 1,0 0-1,0 1 1,0-1-1,0 0 0,0 0 1,0 0-1,0 0 1,0 1-1,0-1 0,0 0 1,1 0-1,-1 0 1,0 0-1,0 1 0,0-1 1,0 0-1,0 0 0,0 0 1,0 0-1,0 0 1,0 1-1,1-1 0,-1 0 1,0 0-1,0 0 1,0 0-1,7-4 206,9-12-58,63-65-319,-55 59 63,2-3-88,1 2 1,53-34-1,-80 56 181,0 1-1,0 0 1,0 0-1,1 0 1,-1-1 0,0 1-1,0 0 1,0 0-1,1 0 1,-1 0 0,0-1-1,0 1 1,1 0-1,-1 0 1,0 0 0,0 0-1,1 0 1,-1 0-1,0 0 1,0 0 0,1 0-1,-1 0 1,0 0-1,0 0 1,1 0 0,-1 0-1,0 0 1,0 0 0,1 0-1,-1 0 1,0 0-1,0 0 1,1 0 0,-1 1-1,0-1 1,0 0-1,1 0 1,-1 0 0,0 0-1,0 0 1,0 1-1,1-1 1,-1 0 0,0 0-1,0 0 1,0 1-1,0-1 1,1 0 0,-1 0-1,0 1 1,0-1-1,0 0 1,0 0 0,0 1-1,0-1 1,0 0-1,0 0 1,0 1 0,0-1-1,-2 24 54,0-10-3,6 104-242,-3-97 216,1 0-1,1 0 0,8 27 1,-10-46 18,-1 0 1,1 1 0,0-1 0,0 0-1,0 0 1,0-1 0,1 1 0,-1 0-1,0 0 1,1 0 0,-1-1 0,1 1-1,0-1 1,-1 1 0,4 1 0,-3-2-13,-1-1 1,1 1-1,-1-1 1,1 1 0,-1-1-1,1 0 1,-1 1-1,1-1 1,-1 0 0,1 0-1,0 0 1,-1 0 0,1-1-1,-1 1 1,1 0-1,-1-1 1,1 1 0,-1-1-1,1 1 1,-1-1 0,1 1-1,-1-1 1,2-2-1,3-1 27,0-1-1,-1 1 0,0-1 0,0-1 0,0 1 0,7-13 0,21-40 173,-23 38-130,70-118-114,-76 132-77,0 1 1,1-1 0,9-7 0,-6 4 32,-12 19-713,2 8 780,-7 62-189,9-70 196,0-1 0,1 0 0,0 1-1,0-1 1,1 0 0,4 14 0,-5-21 20,-1 0 1,1 0-1,-1-1 1,1 1-1,0 0 0,0-1 1,0 1-1,0 0 1,0-1-1,0 1 1,1-1-1,-1 0 0,0 1 1,1-1-1,-1 0 1,1 0-1,-1 0 0,1 0 1,0 0-1,-1 0 1,1 0-1,0-1 0,0 1 1,0-1-1,-1 1 1,1-1-1,0 1 0,0-1 1,0 0-1,0 0 1,0 0-1,0 0 0,-1-1 1,1 1-1,0 0 1,2-1-1,15-7 69,-1 0 0,30-19 0,-12 6 3,19-13 68,-36 21-260,1 1-1,1 1 0,21-9 0,-34 17 123,0 0-130,0 0 0,0 1-1,13-3 1,-19 4 88,-1 1 1,0 0-1,0 0 0,0 0 1,1 0-1,-1 0 1,0 1-1,0-1 1,0 0-1,0 0 1,1 1-1,-1-1 0,2 2 1,-3-2 17,1 1-1,-1-1 1,1 1 0,-1 0 0,1-1-1,-1 1 1,1-1 0,-1 1 0,0 0 0,1-1-1,-1 1 1,0 0 0,1 0 0,-1-1-1,0 1 1,0 0 0,0 0 0,0-1-1,0 1 1,0 0 0,0 0 0,0 0 0,0 0-1,-3 14 58,0 0-1,-1-1 1,0 1 0,-1-1-1,0-1 1,-2 1-1,-11 19 1,-64 85 62,46-70-46,36-48-87,0 1 0,-1-1-1,1 0 1,0 1 0,-1-1 0,1 1 0,0-1 0,0 1-1,0-1 1,-1 1 0,1-1 0,0 1 0,0 0 0,0-1-1,0 1 1,0-1 0,0 1 0,0-1 0,0 1-1,0-1 1,0 1 0,0 0 0,0-1 0,0 1 0,1-1-1,-1 1 1,0-1 0,0 1 0,1-1 0,-1 1-1,0-1 1,1 1 0,-1-1 0,0 0 0,1 1 0,-1-1-1,0 1 1,1-1 0,0 1 0,2 1-18,1-1 0,-1 1 0,1-1 1,0 1-1,3 0 0,10 4-62,-11-3 34,0 0-1,-1 1 0,1-1 0,-1 1 1,0 0-1,0 1 0,-1-1 0,1 1 1,-1 0-1,0 0 0,0 1 0,-1-1 1,4 8-1,-3-5 56,-1 1 1,0-1-1,0 1 1,-1 0-1,0 0 1,-1 0-1,0 0 1,-1 17-1,0-11 88,-2 1 0,0-1 1,-1 1-1,-1-1 0,0 0 0,-1 0 0,-1 0 0,0-1 0,-1 0 1,-16 26-1,16-30 18,-1-1 1,1 0 0,-1 0-1,-1-1 1,1 0 0,-1-1-1,-1 0 1,0 0 0,-13 7-1,19-12-82,-1 0 1,0 0-1,0 0 0,0-1 1,0 1-1,0-1 0,0 0 0,0-1 1,0 1-1,-1-1 0,1 0 1,0-1-1,0 1 0,0-1 0,0 0 1,0 0-1,0 0 0,0-1 1,0 0-1,0 0 0,0 0 0,1-1 1,-7-3-1,2-2-136,-1-1 0,1 0 1,1 0-1,0-1 0,0 0 0,1 0 1,0-1-1,1 0 0,0 0 0,1 0 0,-5-15 1,8 21 62,1 0 0,-1 1 1,1-1-1,1 0 0,-1 0 1,1 0-1,-1 1 0,2-1 1,-1 0-1,0 0 0,1 0 1,0 0-1,2-6 0,-2 7 16,1 1 0,-1-1 1,1 1-1,0-1 0,1 1 0,-1 0 0,0-1 0,1 1 0,0 0 0,0 1 0,0-1 1,0 0-1,0 1 0,0 0 0,1 0 0,6-4 0,30-12-82,0 2-1,2 1 1,56-12 0,-56 17 123,77-29 1,-109 35 40,-1-1 0,0 0 0,0 0 0,0-1 0,-1 0 0,0-1 0,0 0 0,0 0 0,-1 0 0,0-1 0,10-15 0,0-7 56,0 1 0,15-41 1,-4 10 35,-13 29-65,0 0-1,-2-1 0,15-57 1,-27 84-61,0-1 1,-1 1 0,1-1 0,-1 0 0,0 1-1,-2-11 1,2 15-31,0-1 1,-1 1-1,1-1 0,0 1 0,-1 0 0,1 0 0,-1-1 1,0 1-1,1 0 0,-1 0 0,0 0 0,0-1 1,0 1-1,0 0 0,0 0 0,0 0 0,0 1 0,0-1 1,0 0-1,0 0 0,-1 1 0,1-1 0,0 0 0,0 1 1,-1-1-1,1 1 0,0 0 0,-1-1 0,1 1 0,-1 0 1,1 0-1,-3 0 0,1 0-18,0 0 0,0 1 1,0-1-1,0 1 0,0 0 0,0 0 0,0 0 0,0 0 1,0 1-1,1-1 0,-1 1 0,0-1 0,1 1 1,-1 0-1,1 0 0,0 0 0,-3 3 0,0 0 21,1 0 0,0 0 0,0 1 0,0-1 0,1 1 0,0 0 0,0 0 0,0 0 0,0 0 0,1 1 0,0-1 0,1 1 0,0-1 0,-1 1 0,2-1 0,-1 1 0,1 0 0,0-1 0,1 1 0,-1 0 0,1-1 0,1 1 0,-1-1 0,6 13 0,-6-16 27,0-1-1,0 1 1,1 0 0,0 0 0,-1-1 0,1 1-1,0-1 1,0 0 0,1 0 0,-1 1 0,0-1-1,1-1 1,-1 1 0,5 2 0,-2-2 7,-1 0-1,1 0 1,-1-1-1,1 1 1,0-1-1,0-1 1,0 1 0,7-1-1,6-1 45,0 0 0,0-2-1,34-9 1,-41 9-51,63-19-20,97-43 0,-98 29-61,-73 36 59,0 0 0,0 0 0,0 0-1,-1 0 1,1 0 0,0 0-1,0 0 1,0 0 0,0 0 0,0 1-1,0-1 1,0 0 0,0 0 0,0 0-1,0 0 1,0 0 0,0 0 0,0 0-1,0 0 1,0 0 0,0 0-1,0 0 1,0 0 0,0 0 0,0 0-1,0 0 1,0 0 0,0 0 0,0 0-1,0 0 1,0 0 0,0 1 0,0-1-1,0 0 1,0 0 0,0 0-1,1 0 1,-1 0 0,0 0 0,0 0-1,0 0 1,0 0 0,0 0 0,0 0-1,0 0 1,0 0 0,0 0 0,0 0-1,0 0 1,0 0 0,0 0-1,0 0 1,0 0 0,0 0 0,0 0-1,0 0 1,0 0 0,0 0 0,0 0-1,1 0 1,-6 7-110,-9 9 55,-5 3-50,0 0-1,2 2 0,1 0 1,-17 26-1,29-39 78,-1 0-1,2 0 0,-1 0 1,1 1-1,0-1 0,1 1 1,0-1-1,0 1 0,1 0 1,0 0-1,0 0 0,1 0 1,0 0-1,1-1 0,0 1 1,3 12-1,-3-16 72,1-1-1,-1 0 1,1 0 0,0 0-1,0 0 1,0 0-1,0 0 1,1-1 0,0 1-1,0-1 1,0 1 0,0-1-1,7 5 1,-8-7-8,0 0 0,0 0 1,-1 0-1,1 0 0,0 0 1,1 0-1,-1-1 0,0 1 1,0-1-1,0 0 0,0 0 1,0 0-1,0 0 0,1 0 1,-1 0-1,0 0 0,0-1 1,0 1-1,0-1 0,0 1 1,0-1-1,0 0 0,0 0 0,0 0 1,0 0-1,0 0 0,-1 0 1,1 0-1,0-1 0,2-2 1,4-4 37,0-1 0,0 0 0,-1-1 0,0 1 0,-1-2 0,11-20 1,24-74 152,-23 56-226,89-284-1115,-86 246 1168,13-106 0,-32 167-19,-2 25-41,0 0 0,0-1 0,0 1 0,0 0-1,-1-1 1,1 1 0,0 0 0,-1-1 0,1 1 0,-1 0-1,1 0 1,-1 0 0,1-1 0,-1 1 0,-1-1 0,2 2 7,-1-1 0,1 1 0,0 0 0,-1 0 1,1-1-1,0 1 0,-1 0 0,1 0 0,-1 0 1,1 0-1,0 0 0,-1 0 0,1 0 0,-1 0 0,1 0 1,0 0-1,-1 0 0,1 0 0,-1 0 0,1 0 1,-1 0-1,1 0 0,0 0 0,-1 0 0,1 0 0,0 1 1,-1-1-1,1 0 0,-1 0 0,1 1 0,0-1 1,-1 0-1,1 0 0,0 1 0,0-1 0,-1 0 0,1 1 1,0-1-1,-12 18-101,-1 8 45,2 2 0,-11 36-1,16-45 38,-23 85-3,19-60-522,-24 60 0,15-52-917,-10 23-3762,26-68 4497,-1 1 0,0-1 0,-1-1-1,1 1 1,-1-1 0,0 1 0,-9 7-1,8-9-524,-1 0-1,-15 7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5:58.1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137 109 1248,'0'-1'81,"0"0"1,0 0-1,1 0 1,-1-1-1,0 1 1,1 0-1,-1 0 1,0 0-1,1 0 0,-1 1 1,1-1-1,0 0 1,-1 0-1,1 0 1,0 0-1,-1 0 0,1 1 1,0-1-1,0 0 1,0 1-1,0-1 1,0 1-1,1-2 1,11-7 4729,-16 9-4172,-4 2-204,-2 1-200,1 0 0,-1 1 0,1 0 0,0 0 0,1 1 0,-12 8 0,-2 1 178,13-8-315,0 0 1,0 1-1,-9 9 0,14-14-102,1 1 0,0-1 1,0 1-1,0-1 1,0 1-1,0 0 0,1 0 1,-1 0-1,1 0 0,0 0 1,-1 0-1,1 0 0,0 4 1,1-5 24,0-1 1,0 0-1,1 0 0,-1 1 1,1-1-1,-1 0 1,1 0-1,-1 0 1,1 0-1,0 0 1,-1 0-1,1 0 0,0 0 1,0 0-1,0 0 1,0 0-1,-1 0 1,1-1-1,1 1 1,-1 0-1,0-1 0,2 2 1,24 8 295,-22-9-209,0-1 0,0 1 0,0-1 0,-1 0 0,1 0 0,0-1 0,0 0 0,-1 0 0,1 0 0,7-2 0,0-2 259,0 0-1,17-10 1,-28 14-336,1 1-1,-1-1 1,1 0-1,-1-1 0,1 1 1,-1 0-1,0 0 1,0 0-1,1-1 1,-1 1-1,0-1 1,0 1-1,0-1 1,0 1-1,-1-1 1,1 0-1,0 1 0,-1-1 1,1 0-1,-1 1 1,0-1-1,1 0 1,-1 0-1,0 0 1,0 1-1,0-1 1,-1-3-1,1 2-28,-1 0-1,0 0 1,0 1-1,0-1 1,0 1-1,-1-1 1,1 1-1,-1 0 1,1-1-1,-1 1 1,0 0-1,0 0 1,0 0-1,0 0 1,0 1-1,0-1 1,-5-2-1,-1-1-155,0 1 0,0 1 0,0-1 0,-1 1 0,1 1 0,-1 0 0,-15-2 0,22 4-242,6 1 400,13-1 148,20-9-5,53-20 0,-47 11-198,51-18 256,-89 35-148,-1 0 0,1-1 0,0 2 0,0-1 0,-1 0 0,1 1 0,0 0 0,0 0 0,0 0 0,8 2 0,-10-1 8,0 1 1,0-1 0,0 0 0,1 1 0,-1 0 0,-1 0 0,1 0-1,0 0 1,0 0 0,-1 0 0,1 1 0,-1-1 0,0 1-1,0 0 1,4 5 0,-1 3 176,0-1 0,8 23-1,-9-19 15,11 22 0,-13-32-225,0-1-1,1 1 1,-1-1-1,1 1 1,-1-1-1,1 0 1,0 0 0,0 0-1,1-1 1,3 4-1,-4-5 16,0 1-1,0-1 1,0 0-1,0 0 0,0 0 1,0-1-1,0 1 1,0-1-1,1 1 0,-1-1 1,0 0-1,0 0 1,7-2-1,-2 2-14,20-1 38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9:17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1358 211 8128,'-68'-39'3680,"64"44"-3168,4-2-1152,9 5 256,9 12-6272</inkml:trace>
  <inkml:trace contextRef="#ctx0" brushRef="#br0" timeOffset="1">90 37 8128,'-86'-20'3008,"82"12"-2336,4-1-160,9 9-2208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9:20.5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180 600 4320,'-1'-1'325,"-1"0"0,0 0 0,0 0 0,1 1 0,-1-1 0,0 0-1,0 1 1,0-1 0,0 1 0,0-1 0,1 1 0,-1 0 0,0 0 0,0 0 0,0 0 0,0 0 0,0 0 0,0 1 0,0-1 0,0 1 0,0-1 0,0 1 0,1 0-1,-1-1 1,0 1 0,0 0 0,-2 2 0,-4 2-112,0 0 0,1 1-1,0-1 1,0 2-1,0-1 1,1 1 0,0 0-1,0 0 1,0 0 0,1 1-1,0 0 1,1 0 0,0 0-1,0 1 1,1 0 0,-3 10-1,-2 11-160,2 0 1,1 0-1,-1 48 0,5-65-19,1-1-1,0 1 1,1-1 0,5 23-1,-5-32 7,-1 1 0,1-1-1,1 1 1,-1-1 0,0 1 0,1-1-1,0 0 1,-1 1 0,1-1-1,0 0 1,1 0 0,-1-1-1,1 1 1,-1 0 0,1-1 0,0 1-1,0-1 1,0 0 0,0 0-1,5 2 1,-7-3-4,1-1-1,-1 0 1,1 1-1,-1-1 1,1 0 0,-1 0-1,1 0 1,-1 0-1,1 0 1,0 0-1,-1-1 1,1 1 0,-1 0-1,1-1 1,-1 1-1,0-1 1,1 1 0,-1-1-1,1 0 1,-1 0-1,0 0 1,0 1-1,0-1 1,1-1 0,-1 1-1,0 0 1,0 0-1,1-2 1,2-3 74,0 0-1,0 0 1,0-1 0,4-12 0,4-12-4,-2-1 1,-2-1 0,-1 0-1,6-62 1,-12 6-864,-3 81 350,-4 10 134,-4 12 82,6-1 133,0 0 0,1-1 0,1 1 0,0 0 0,-1 22 0,3-31 55,-1 12 33,0-1-1,1 0 0,1 1 0,0-1 0,1 0 0,1 0 0,1 0 0,0 0 1,0-1-1,11 22 0,-14-34 6,0 0 0,0 0 1,0 0-1,0 0 0,1 0 1,-1 0-1,1 0 0,-1-1 0,1 1 1,0 0-1,0-1 0,0 1 1,0-1-1,0 0 0,0 0 1,0 0-1,0 0 0,0 0 0,0 0 1,4 0-1,-2 0 15,-1-2 1,1 1-1,0 0 0,0-1 1,0 1-1,0-1 0,0 0 0,0-1 1,-1 1-1,1-1 0,5-3 1,5-2 26,-1-1 1,0-1 0,0 0 0,15-16-1,43-48 218,-53 54-193,124-150 68,-124 144-144,-1-1-1,-1-1 0,-2 0 0,0-1 1,11-35-1,18-117 8,-14-4-192,-26 153-109,0-37-1,-3 67 248,0 0-1,0 0 0,0 0 0,0 0 1,0 1-1,0-1 0,0 0 1,0 0-1,-1 0 0,1 0 0,0 1 1,0-1-1,-1 0 0,1 0 1,0 1-1,-2-3 0,2 4 13,-1-1-1,1 0 1,-1 0 0,0 0-1,1 1 1,-1-1 0,1 0-1,-1 1 1,1-1 0,-1 0-1,1 1 1,-1-1-1,1 1 1,0-1 0,-1 1-1,1-1 1,-1 1 0,1-1-1,0 1 1,0-1 0,-1 1-1,1-1 1,0 1-1,0 1 1,-9 14-76,2 1 1,0 1-1,-4 18 0,-11 60 328,10-43-162,0-4-58,0-1-14,2 0 1,-8 97 0,17-102 100,3 1 0,1 0 1,2-1-1,2 1 0,22 71 1,-26-106-30,1 1 0,0-1 0,1 0 0,8 12-1,-11-18-30,1 0-1,-1 0 1,1 0-1,-1 0 1,1-1-1,5 4 1,-7-5-34,1 0 0,-1 0 0,1-1 0,-1 1 1,0-1-1,1 1 0,-1-1 0,1 1 0,0-1 1,-1 0-1,1 0 0,-1 0 0,1 1 0,-1-2 1,1 1-1,1 0 0,0-1-14,-1 0-1,1-1 1,-1 1-1,1 0 1,-1-1-1,0 0 1,0 1 0,0-1-1,0 0 1,0 0-1,3-4 1,2-2-40,3-3 26,-1-1 0,0 1 1,-1-2-1,0 1 0,-1-1 0,-1-1 0,0 1 1,0-1-1,5-23 0,-11 37 4,0 0 1,0-1-1,0 1 0,1 0 0,-1-1 1,0 1-1,0 0 0,0-1 1,0 1-1,0 0 0,0-1 0,0 1 1,0 0-1,0-1 0,0 1 0,0 0 1,0-1-1,0 1 0,0 0 1,0 0-1,-1-1 0,1 1 0,0 0 1,0-1-1,0 1 0,0 0 1,-1 0-1,1-1 0,0 1 0,0 0 1,-1-1-1,1 1-11,-1 1 0,1-1 0,0 0-1,-1 0 1,1 0 0,-1 0 0,1 0 0,0 1 0,-1-1-1,1 0 1,-1 0 0,1 1 0,0-1 0,-1 0 0,1 1 0,0-1-1,0 0 1,-1 1 0,1-1 0,0 1 0,0-1 0,-1 0 0,1 1-1,-5 11-125,1-1 0,0 1 0,1 0 0,0 0 0,1 1 0,1-1 0,-1 22 0,2-24 120,0 0 0,1-1-1,1 1 1,-1 0 0,5 12-1,-4-17 68,0 0-1,0-1 0,0 1 0,1 0 1,-1 0-1,1-1 0,0 0 1,1 1-1,-1-1 0,1-1 0,4 5 1,-6-7-11,0 0 1,0 0 0,-1 0-1,1 0 1,0 0 0,1 0-1,-1-1 1,0 1 0,0-1-1,0 1 1,0-1-1,0 0 1,1 0 0,-1 0-1,0 0 1,0 0 0,0 0-1,1-1 1,-1 1 0,0-1-1,0 1 1,0-1 0,0 0-1,0 0 1,0 0-1,0 0 1,3-3 0,0 1 63,0-1 0,1 0 1,-1-1-1,-1 1 0,1-1 0,-1 0 1,0 0-1,4-6 0,-3 1-47,0 0 0,-1 0 0,0-1 0,0 1 0,-1-1 0,-1 0 0,0 0 0,0 0 0,-1 0 0,0 0 0,-1 0 0,-1 0-1,-1-12 1,1 15-68,-1-1 0,0 0-1,0 1 1,-1 0 0,0-1 0,-1 1-1,-6-11 1,7 14-5,-1 0-1,1 0 1,-1 0 0,0 1-1,-1 0 1,1 0 0,-1 0-1,1 0 1,-1 1 0,0-1-1,-9-3 1,8 5-83,-1 0 0,1 0 1,0 1-1,-1 0 0,1 0 0,0 0 1,-1 1-1,-6 1 0,9-1 0,4 0-3,1-1 59,67-27 165,-9 14-152,105-11 0,-140 22-35,0 1 0,0 1 1,0 1-1,42 6 0,-62-5 98,0 0 0,0 0 0,-1 0-1,1 0 1,0 1 0,-1-1 0,1 1-1,-1 0 1,0 0 0,1 1 0,-1-1-1,0 0 1,0 1 0,-1 0 0,1 0-1,0 0 1,-1 0 0,0 0 0,0 0-1,0 1 1,0-1 0,0 1 0,-1-1 0,1 1-1,-1 0 1,0 0 0,0 0 0,0-1-1,-1 7 1,2 8 64,-2 1 1,-1-1-1,0 0 0,-1 1 1,-1-1-1,-1 0 0,-8 27 1,10-41-22,1-1 1,0 1 0,1-1-1,-1 1 1,0 5 0,1-7 285,9-12-18,-7 7-290,55-87-259,-36 56 30,39-51-1,-57 82 126,1-1 1,-1 1-1,0 0 1,1 0 0,0 0-1,5-3 1,-8 7 68,-1-1 0,1 1 0,-1-1 0,1 1 0,-1-1 0,0 1 0,1 0 0,-1-1 0,0 1 0,0 0 0,0-1 0,1 1 0,-1 0 0,0-1 0,0 2 0,2 23 169,-1 0 1,-2 27-1,-1-3 87,13-57-25,10-17-111,-14 15-186,0 2 0,1-1 0,12-10 0,-17 17 33,0 0 0,0 0 0,-1 0 0,1 0 0,1 1 0,-1-1 0,0 1 0,0 0 0,0 0 0,1 0 0,-1 1 0,1-1 0,-1 1 0,0-1 0,1 1 0,3 1 0,-5-1 24,1 1 1,0 0-1,-1 0 1,1 0-1,-1 0 1,1 0-1,-1 0 0,0 1 1,1-1-1,-1 1 1,0 0-1,0-1 0,0 1 1,0 0-1,0 0 1,-1 1-1,1-1 1,2 4-1,3 7 43,-1-1 0,8 20 0,-9-19-36,2 4 0,-3-5 2,1-1-1,0 1 1,1-1-1,0 0 1,14 18 0,-18-28-60,-1 0 0,0 0 1,1 1-1,-1-1 1,1-1-1,-1 1 1,1 0-1,-1 0 0,1 0 1,0-1-1,-1 1 1,1-1-1,0 1 1,-1-1-1,1 0 0,0 0 1,0 0-1,0 0 1,-1 0-1,1 0 0,0 0 1,0 0-1,-1-1 1,1 1-1,0-1 1,-1 1-1,1-1 0,0 0 1,-1 0-1,1 1 1,1-3-1,1 1-373,0-1 1,-1 1-1,1-1 0,-1-1 0,1 1 1,-1 0-1,0-1 0,-1 1 0,1-1 0,-1 0 1,3-5-1,0-1-2024,-1-1 0,5-20 0,-8 5-2149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9:20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7872,'6'16'974,"0"-2"1,1 1 0,1-1 0,16 23-1,10 19 318,-19-24-704,-2 0 0,-1 1 0,13 60 0,-9-31 89,2 6-9,-2 0 0,-4 1 0,5 106 0,-17-97-351,-3 1 1,-4-1-1,-28 136 0,30-195-802,0 0 1,-2 0-1,-14 30 0,15-38-329,0-1-1,-1 1 1,0-2 0,-1 1 0,0-1 0,0 0-1,-15 11 1,-31 19-5884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9:26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23 314 1408,'-1'0'73,"0"0"1,1 1-1,-1-1 0,1 0 1,-1 0-1,1 1 0,-1-1 1,1 0-1,-1 1 1,1-1-1,-1 1 0,1-1 1,-1 1-1,1-1 0,0 1 1,-1-1-1,1 1 0,0-1 1,0 1-1,-1-1 1,1 1-1,0 0 0,0-1 1,0 1-1,0-1 0,-1 1 1,1 0-1,0-1 0,0 1 1,0 0-1,1 4 1333,-13 15 2263,29-12-368,-16-8-3204,0-1 1,0 1-1,0-1 0,0 1 0,0-1 0,0 1 1,1-1-1,-1 0 0,-1 1 0,1-1 0,0 0 1,0 0-1,0 0 0,1-2 0,14-18 373,-12 15-323,39-61 346,-14 18-111,-1 9-208,-13 19 139,0-2-1,-1 0 0,20-47 1,-33 68-279,-1 1 0,1-1 0,-1 1 0,0-1 0,0 1 0,0-1 0,0 1 0,0-1 0,0 1 0,0-1 0,0 0 0,0 1 0,-1-1 0,0-2 0,1 4-39,0 0 0,0 0-1,0 0 1,0-1 0,0 1 0,-1 0 0,1 0 0,0 0 0,0 0 0,0-1 0,0 1-1,0 0 1,-1 0 0,1 0 0,0 0 0,0 0 0,0-1 0,-1 1 0,1 0-1,0 0 1,0 0 0,-1 0 0,1 0 0,0 0 0,0 0 0,0 0 0,-1 0 0,1 0-1,0 0 1,0 0 0,-1 0 0,1 0 0,-1 1-4,0-1 0,0 1 1,1-1-1,-1 1 0,0-1 0,1 1 1,-1 0-1,0-1 0,1 1 0,-1 0 0,1 0 1,-1-1-1,0 2 0,-11 19-52,0 0 1,-12 33-1,20-44 65,1 0 1,1 0-1,-1 1 0,2-1 0,-1 1 0,2 0 1,-1-1-1,2 14 0,1-3-52,7 31-1,-7-45 57,0 0 0,0 0 0,1 0-1,-1 0 1,2-1 0,-1 0 0,1 1 0,4 5 0,-7-10 22,0-1 1,1 0-1,-1 1 1,0-1 0,1 0-1,-1 0 1,0 1-1,1-1 1,0 0 0,-1-1-1,1 1 1,-1 0-1,1 0 1,0-1 0,0 1-1,-1-1 1,1 1-1,0-1 1,0 0 0,0 0-1,0 0 1,-1 0-1,1 0 1,0 0 0,0 0-1,0 0 1,0-1-1,-1 1 1,1-1 0,0 0-1,-1 1 1,1-1-1,3-2 1,1-1 53,-1 0 0,1 0 0,-1-1 0,0 0 0,0 0 0,-1 0 0,8-12-1,140-219 61,-151 235-181,-1 0 0,1 0 0,-1 0 0,1 1 0,0-1 0,-1 0 0,1 1 0,0-1 0,-1 0 0,1 1 0,0-1 0,0 1 0,-1-1 0,1 1 0,0-1 0,0 1 0,0 0 0,1-1 0,-1 1 19,0 0 0,-1 0-1,1 0 1,0 0 0,0 1 0,-1-1 0,1 0-1,0 0 1,-1 1 0,1-1 0,0 0-1,-1 1 1,1-1 0,-1 1 0,1-1 0,0 1-1,-1-1 1,1 2 0,3 2-17,-1 1 1,0-1 0,0 1-1,4 10 1,-5-9 7,5 11 37,-1 0-1,0 1 0,-1 0 0,3 25 0,-4-10 251,0 49 0,-7-34 216,3-44-389,-1-1 0,1 1 0,-1-1 0,0 1 0,0-1 1,0 0-1,-1 0 0,1 1 0,-1-1 0,-3 5 0,4-7-69,0 0 1,0 0-1,0-1 0,0 1 0,0-1 0,0 1 0,0 0 0,0-1 0,0 0 0,0 1 0,0-1 0,0 0 0,0 1 0,0-1 0,0 0 0,0 0 0,-1 0 0,1 0 1,0 0-1,0 0 0,0 0 0,0-1 0,0 1 0,0 0 0,0-1 0,0 1 0,0 0 0,0-1 0,0 1 0,0-1 0,0 0 0,-1 0 0,-4-3-12,1 0 0,0 0 0,-9-10 0,13 13-2,-5-5-65,1-1 0,-1 1-1,1-1 1,0-1 0,1 1-1,0-1 1,-6-14 0,10 22 26,0-1 1,0 1-1,-1-1 1,1 1-1,0 0 0,0-1 1,0 1-1,0-1 1,0 1-1,1-1 1,-1 1-1,0 0 1,0-1-1,0 1 1,0-1-1,0 1 0,0 0 1,1-1-1,-1 1 1,0 0-1,0-1 1,1 1-1,-1 0 1,0-1-1,1 1 1,-1 0-1,0 0 0,1-1 1,-1 1-1,1-1 1,17-4-420,21 2 303,-39 3 147,27 1-10,-1 2 1,0 1-1,38 10 1,-8-2-1021,-49-11 190,1 0 0,-1-1 0,1 0 0,-1 0 0,1-1 0,-1 0 0,12-2 0,-5-1-633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9:26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83 5472,'-31'-15'2496,"22"2"-2176,4 7-32,10 1-224,-1-7-384,6 9 192,6-11-128,7 8 160,14-3-2528,-2 9 1408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9:33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12 776 1472,'0'0'85,"-1"-1"0,1 1 0,0 0 0,0 0 0,-1 0 0,1 0 0,0 0 0,-1-1 0,1 1 0,0 0 0,-1 0 0,1 0 0,-1 0 0,1 0 0,0 0 0,-1 0 0,1 0 0,0 0 0,-1 0 0,1 0 0,0 1 0,-1-1 0,1 0 0,0 0 0,-1 0 0,1 0 0,0 0 0,-1 1 0,1-1 0,0 0 0,0 0 0,-1 1 0,1-1 1,0 0-1,0 0 0,0 1 0,-1-1 0,1 1 58,0 0 0,1 0 1,-1 0-1,0 0 0,1 0 1,-1 0-1,1 0 1,-1 0-1,1 0 0,-1-1 1,1 1-1,-1 0 0,1 0 1,1 0-1,-1 1 12,1 0-1,-1 0 1,1-1-1,0 1 1,0-1 0,-1 1-1,1-1 1,0 0-1,0 0 1,0 1 0,0-1-1,1-1 1,-1 1-1,0 0 1,0-1 0,0 1-1,1-1 1,-1 1-1,0-1 1,3 0 0,-2-1-59,0 0 0,0 1 0,0-1 0,0-1 0,0 1 0,0 0 0,0-1 0,-1 1 0,1-1 1,0 0-1,-1 0 0,0 0 0,1 0 0,2-4 0,1-1-8,-1 0-1,0-1 1,0 1 0,-1-1-1,4-11 1,-3 9 60,0 1 0,7-12 1,-5 9-234,-11 30 362,-6 108 506,-18 158 514,21-237-1123,-19 104 265,23-141-397,2-4 3,-1 0-1,1-1 1,0 1-1,0 0 1,0 0-1,1-1 1,0 1-1,1 11 1,0-9 364,-3-9 200,-4-9-198,9-33-502,0-17 98,18-97-1,-17 136 8,3-23-79,3 1 1,1 0-1,28-67 0,-28 84 23,1 2 0,1 0-1,1 1 1,2 0 0,0 1-1,1 1 1,22-21-1,-32 35 26,-1 0-64,1 1 0,-1 0-1,1 1 1,13-8 0,-18 11 75,1 1 1,-1 0-1,1 0 1,0 0-1,0 0 1,-1 1-1,1-1 1,0 1-1,0 0 1,0 0-1,0 0 1,0 0-1,-1 0 1,1 0-1,0 1 1,0-1-1,0 1 1,3 2 0,-1-1 28,0 0 0,0 1 1,0-1-1,0 1 1,-1 1-1,1-1 1,-1 1-1,0-1 1,0 1-1,0 0 1,0 1-1,-1-1 0,0 1 1,0-1-1,0 1 1,3 8-1,-3-7 27,-1 0-1,0 1 0,0-1 0,-1 1 0,0-1 1,0 1-1,0 0 0,-1 0 0,0-1 1,0 1-1,-1 0 0,0-1 0,-2 9 0,-2 4 94,-1 0-1,-1-1 0,-1 0 0,-1-1 0,0 0 0,-21 28 0,24-36-77,-1-1 1,-1 1 0,1-1 0,-1-1-1,-1 0 1,1 0 0,-1 0 0,0-1-1,-1-1 1,1 1 0,-1-2 0,0 1-1,-17 4 1,22-8-42,0 0 0,-1-1 0,1 0 0,0 1 0,-1-2-1,1 1 1,-9-2 0,-37-12-56,25 6-271,16 7-610,16 7 394,20 9 127,-11-10 397,1 1 0,0-2-1,0 0 1,0-1 0,1-1 0,-1 0 0,1-2-1,-1 1 1,1-2 0,-1 0 0,1-1-1,-1-1 1,0-1 0,21-6 0,-15 2 106,0 0 1,0-2 0,-1-1 0,-1 0 0,0-1-1,0-1 1,-1-1 0,-1-1 0,26-27-1,-15 9 217,24-39 0,-45 58-329,0 0 0,-1 0-1,0-1 1,-1 0 0,-1-1-1,0 1 1,-1-1 0,-1 0-1,0 0 1,-1 0 0,-1-32-1,-1 46-32,0 1-1,0-1 0,1 1 1,-1 0-1,1-1 0,-1 1 0,1 0 1,-1-1-1,1 1 0,0 0 1,0 0-1,0-1 0,-1 1 0,1 0 1,0 0-1,0 0 0,1 0 1,-1 0-1,0 1 0,0-1 1,0 0-1,0 0 0,1 1 0,-1-1 1,0 1-1,1-1 0,-1 1 1,1-1-1,2 1 0,4-2-61,0 1 1,0 0-1,14 0 0,-11 2 54,-1 0-1,1 0 1,-1 1-1,1 1 1,-1-1-1,0 2 1,11 4-1,-13-5 85,0 1-1,-1 0 0,1 1 1,-1 0-1,0 0 0,0 0 1,0 1-1,11 12 0,-15-14 7,0 1 0,0 0 0,-1 1 0,1-1 0,-1 0 0,0 1 0,0-1 0,-1 1-1,0 0 1,0-1 0,0 1 0,0 6 0,-1 10 76,-5 41-1,3-44-139,-2 16 18,-4 42-62,8-70 90,0-1 0,1 1 0,-1-1-1,1 0 1,0 1 0,1-1 0,-1 0-1,1 0 1,3 7 0,-4-12-6,0 1 0,-1-1 0,1 1 0,0-1-1,0 1 1,0-1 0,0 0 0,0 1 0,1-1 0,-1 0 0,0 0 0,0 0 0,1 0 0,-1 0 0,1 0 0,-1 0 0,1 0 0,-1 0 0,1-1 0,0 1 0,-1-1 0,1 1-1,0-1 1,-1 0 0,1 0 0,0 0 0,0 0 0,-1 0 0,1 0 0,0 0 0,-1 0 0,1-1 0,0 1 0,2-1 0,3-2 28,1-1 1,0 0 0,-1 0-1,0-1 1,11-8-1,-13 9-53,92-80-37,-19 15 156,-54 49-161,41-44 0,-63 62 34,0 0 1,0 0-1,0 0 0,0 1 0,1-1 0,-1 0 0,0 1 0,6-3 0,-6 3 9,-12 34-216,7-22 139,-4 10-74,1 0-1,1 0 1,-3 34 0,7-41 135,1-1 0,0 1 1,1-1-1,0 0 0,1 0 1,1 0-1,4 15 0,-6-24 30,1-1 0,-1 0-1,0 0 1,1 0-1,0 1 1,-1-1 0,1-1-1,5 7 1,-6-9 9,0 1 0,0 0 1,0-1-1,0 1 0,0 0 1,0-1-1,0 1 0,0-1 1,0 0-1,0 1 1,0-1-1,0 0 0,0 0 1,0 0-1,1 1 0,-1-1 1,0 0-1,0 0 0,0-1 1,0 1-1,0 0 0,0 0 1,1-1-1,-1 1 0,0 0 1,0-1-1,0 1 0,0-1 1,0 1-1,0-1 0,1 0 1,6-5 56,-1 0 1,1-1-1,-1 1 1,0-1-1,-1-1 1,0 1-1,0-1 1,0 0-1,6-14 0,-5 8-11,0-1 0,-1 0-1,-1 0 1,0 0-1,3-18 1,-8 28-51,0 1 1,1-1-1,-1 0 0,-1 1 1,1-1-1,-1 0 1,0 1-1,0-1 1,0 1-1,0-1 1,-1 1-1,0 0 1,0 0-1,0-1 0,0 1 1,-1 1-1,0-1 1,0 0-1,0 1 1,-5-6-1,3 4-66,-1 0 0,1 1 1,-1 0-1,-1 0 0,1 0 0,0 0 0,-1 1 0,0 0 0,1 1 1,-1-1-1,0 1 0,-12-1 0,15 2-16,0 0 1,1 1 0,0-1 1,-1 1-1,1 0 0,-1 0 1,1 0-1,-1 1 1,1-1-1,0 1 0,-1-1 1,-4 3-1,8-3 44,0 0 0,0 0 0,0 0-1,-1 0 1,1 0 0,0 0 0,0 0 0,0 0-1,0 0 1,-1 1 0,1-1 0,0 0 0,0 0-1,0 0 1,0 0 0,0 0 0,-1 0 0,1 1-1,0-1 1,0 0 0,0 0 0,0 0 0,0 0-1,0 0 1,0 1 0,0-1 0,0 0 0,0 0 0,0 0-1,0 1 1,0-1 0,0 0 0,0 0 0,0 0-1,0 0 1,0 1 0,0-1 0,0 0 0,6 7-223,-4-6 246,-1 0-1,1 0 1,0-1-1,0 1 1,-1 0-1,1 0 1,0-1-1,0 1 1,2-1-1,18-1 53,44-8 0,-20 1 35,268-43-203,-116 11 176,-191 40-77,0 0-1,0 0 1,0 0-1,0 0 1,0 1-1,0 1 1,14 3 0,8 2 13,-12-1 353,-12-3 375,-10-1-145,-13-4-381,14 1-229,0 1 0,0-1-1,0 1 1,1 0 0,-1 0 0,0 0 0,-6 2-1,-5 4-84,0 1-1,0 0 0,1 1 0,0 1 1,0 0-1,-12 12 0,19-15 51,0 0 1,1 0-1,0 1 0,0 0 0,1 0 1,0 1-1,0-1 0,-5 12 1,9-16 47,-1 0 1,1 1 0,0 0 0,0-1 0,1 1-1,-1-1 1,1 1 0,-1 0 0,1 0 0,0-1 0,0 1-1,1 0 1,-1-1 0,1 1 0,0 0 0,0-1-1,0 1 1,1-1 0,-1 1 0,1-1 0,-1 0 0,4 5-1,-2-4 49,0-1-1,-1 0 0,1 1 0,0-1 0,1 0 1,-1 0-1,1-1 0,-1 1 0,1-1 1,6 4-1,-7-5-4,0 0 1,-1 0 0,1-1-1,0 1 1,0-1 0,0 1-1,0-1 1,0 0 0,0 0-1,0 0 1,0-1 0,0 1-1,-1-1 1,1 1-1,0-1 1,0 0 0,3-2-1,11-6 63,-1-1-1,0-1 0,-1 0 1,26-25-1,-14 12 92,-9 8-103,-5 6-50,-1 0-1,-1-1 1,0-1 0,12-15-1,-13 13 8,-1-1 1,-1 0-1,0 0 0,-1 0 0,-1-1 0,5-19 0,2-21 27,-3 0 0,3-63-1,-12-112-343,-1 210 113,-2 1 1,-5-28 0,7 48 140,-1-1 0,1 0 0,0 1 0,0-1 0,0 1-1,0-1 1,0 0 0,-1 1 0,1-1 0,0 0 0,-1 1 0,1-1 0,0 1 0,-1-1 0,1 1 0,-1-1 0,1 1 0,-1-1 0,1 1 0,-1-1 0,1 1 0,-1 0 0,1-1 0,-1 1 0,0 0 0,1-1 0,-1 1 0,0 0 0,0 0-4,0 0 0,-1 0 1,1 1-1,0-1 1,0 0-1,0 1 0,0-1 1,0 1-1,0-1 1,0 1-1,0-1 0,1 1 1,-1 0-1,0 0 1,-1 0-1,-2 4-94,0-1 1,0 1-1,0 0 0,-5 10 0,2 2 75,0 0 0,2 0 0,0 1 0,-5 30 0,-2 74-208,10-77 248,2 55-1,1-85 7,1-1 0,0 0-1,0 0 1,2 0 0,0-1 0,0 1 0,1-1-1,9 17 1,-8-20 36,1 1-1,0-1 1,1 0-1,0 0 1,1-1-1,9 8 1,-11-11 50,1 0 0,0-1 0,0 0 0,0-1 0,0 0 1,1 0-1,0-1 0,17 5 0,-18-7-7,0 1 0,0-1 0,0 0 0,0-1 0,0 0 0,1 0 0,-1-1 0,0 0 0,0-1 0,11-2 0,-9 0-40,0 0 0,0 0-1,-1-1 1,0-1 0,0 1 0,0-1 0,13-12-1,-15 11 29,-1 0-1,1 0 0,7-14 1,-7 12-142,-1 0 0,9-9 0,-14 19 41,-1-1 0,0 0 0,1 1 1,-1-1-1,0 0 0,0 1 0,1-1 0,-1 1 0,0-1 1,0 0-1,1 1 0,-1-1 0,0 1 0,0-1 0,0 1 0,0-1 1,0 1-1,-1 11-91,0-1-1,-1 0 1,0 0 0,-5 14 0,3-10 44,-4 22 0,7-31 83,1-1-1,0 0 1,0 0-1,0 0 1,0 0 0,1 1-1,0-1 1,2 7-1,0-3-66,0 1 137,0-1-1,1 0 1,5 10 0,-9-17-35,1-1 0,0 0 0,-1 1-1,1-1 1,0 0 0,0 0 0,0 0 0,0 1-1,0-1 1,0 0 0,0-1 0,0 1 0,1 0 0,-1 0-1,0 0 1,0-1 0,1 1 0,-1 0 0,1-1-1,-1 1 1,0-1 0,1 0 0,-1 1 0,1-1-1,-1 0 1,1 0 0,-1 0 0,2 0 0,0-1 7,-1 0 0,0 0 0,0 0-1,1 0 1,-1 0 0,0 0 0,0-1 0,0 1 0,0-1 0,0 1 0,2-4 0,19-24 119,-9 10-73,8-6-49,31-38 114,-40 48-22,-11 12-119,1 0 0,0 0-1,-1 0 1,0-1 0,0 1-1,2-4 1,-1 0-335,-7 12 74,-7 14 48,7-11 165,0 0 0,0 0-1,1 1 1,0-1 0,0 1 0,1 0 0,0 0 0,1 0 0,-1 0 0,2 0 0,0 0 0,0 10-1,1-11-17,0-2 86,0 0 0,0 0 1,0-1-1,0 1 0,4 8 0,-4-12-10,0-1 0,0 0 1,0 1-1,0-1 0,0 0 0,0 0 0,0 1 0,0-1 0,0 0 1,0 0-1,1 0 0,-1-1 0,0 1 0,1 0 0,-1 0 1,1-1-1,-1 1 0,1-1 0,-1 1 0,1-1 0,-1 0 0,1 1 1,-1-1-1,1 0 0,2 0 0,5-1 38,-1-1 0,1 0 0,0 0 0,-1-1 0,1 0-1,-1 0 1,0-1 0,0 0 0,10-7 0,17-8-104,156-61 118,-91 39-148,-98 41 76,7-5-53,1 1-1,-1 1 1,1-1 0,0 2-1,1-1 1,18-1-1,7 9 522,-38-4-462,-1-1 1,1 1-1,-1 0 0,1 0 1,-1 0-1,1 0 1,-1 0-1,1 1 0,0-1 1,0 0-1,0 1 1,0 0-1,-3 2 1,-11 8-111,10-8 55,-6 4-105,0-1 0,0 2 0,1-1 0,-17 19 0,25-25 125,1 1-1,-1 0 1,1 1-1,0-1 1,0 0-1,1 0 1,-1 1-1,1-1 1,-1 1-1,1 0 1,0-1-1,0 1 1,1 0-1,-1 0 1,1-1-1,0 1 1,0 0-1,0 0 1,0-1-1,1 1 1,0 0-1,-1 0 1,3 4-1,1 2 61,0-1-1,0 1 1,1-1 0,0 0 0,1-1-1,0 1 1,12 12 0,-15-17-22,1 0 1,-1-1-1,1 0 1,0 0-1,0 0 1,0 0 0,0 0-1,1-1 1,-1 0-1,1 0 1,-1 0-1,1 0 1,0-1-1,0 1 1,0-1-1,0-1 1,9 1-1,0-2 79,1-2 0,-1 0 0,0 0 0,22-9 0,50-27 68,116-70 72,-190 103-198,-1 0 0,0-1 0,-1 0 0,0-1 0,0 0 0,0 0 0,-1-1 0,11-15 0,-19 24-42,-1-1 0,1 1 0,-1-1 0,1 1 0,-1-1 0,0 0 0,0 1 0,1-1 0,-1 1 0,0-1 0,0 0 0,1 1 0,-1-1 0,0 0 0,0 1 0,0-1 0,0 1 0,0-1 0,0 0 0,0 1 0,0-1 0,0 0 0,-1 1 0,1-1 0,0 0 0,-1 0 0,0 0-7,1 0 0,-1 0 1,0 1-1,0-1 0,0 1 1,0-1-1,0 1 0,1-1 1,-1 1-1,0-1 1,0 1-1,0 0 0,0-1 1,-1 1-1,0 0 0,-2-1-29,-1 1 0,0 0 0,1 0 0,-1 0 0,0 1 0,-6 1 0,1 1-59,0 1-1,0 0 1,0 1-1,0 0 1,1 1-1,0 0 1,-9 8 0,14-11 77,-1 1 0,1-1 0,0 1 0,1 0 0,-1 0 0,1 1 0,0-1 0,0 1 0,0 0 0,1 0 0,-1 0 0,1 0 0,0 0 0,1 0 0,-3 9 0,4-8 35,0 0-1,0 0 0,0 0 0,1 1 0,0-1 0,0 0 0,1 0 0,0 0 0,-1-1 0,2 1 0,-1 0 1,1-1-1,0 1 0,0-1 0,1 0 0,-1 0 0,1 0 0,0-1 0,8 8 0,-6-7 44,-1-1-1,1 0 0,-1-1 0,1 1 0,0-1 1,1 0-1,-1-1 0,0 1 0,1-1 1,0 0-1,-1-1 0,1 0 0,0 0 0,0 0 1,-1-1-1,1 0 0,13-2 0,-9 0-21,0-1 0,0 0-1,0-1 1,-1 0-1,1-1 1,-1 0-1,12-8 1,66-52 180,-57 40-135,11-6 92,76-44 0,-80 50-16,-32 19-292,-28 17-279,12-5 372,0 1-1,0 0 0,1 1 0,0 0 0,0 0 1,1 1-1,0 0 0,0 1 0,1 0 0,0 0 1,1 1-1,0-1 0,1 1 0,0 0 1,1 1-1,0-1 0,0 1 0,2 0 0,-1 0 1,0 23-1,3-32 87,0 0 1,0-1-1,0 1 0,1 0 1,-1-1-1,1 1 1,0-1-1,0 1 0,-1-1 1,4 5-1,-4-7-25,1 1 0,-1 0 0,1 0 0,0 0 0,0-1 0,-1 1 0,1 0 0,0-1 0,0 1 0,0 0 0,0-1 0,0 1 0,-1-1 0,1 0 0,0 1 0,0-1 0,0 0 0,0 1 0,0-1 0,0 0 0,1 0 0,-1 0 0,0 0 0,0 0 0,0 0 0,0 0 0,0-1 0,0 1 0,2-1 0,6-3 13,1-1 0,-1-1-1,0 0 1,0 0-1,0-1 1,11-12 0,133-123 328,-134 126-348,-1-1 0,0-1 0,-1-1 1,27-40-1,-25 24 5,-1-1 1,-2-1-1,13-42 0,-13 28 52,-3 0-1,11-77 1,-22 118-129,-2-1 0,1 0 0,-3-18 0,2 28 34,0-1 1,0 0-1,-1 1 1,1-1-1,-1 0 1,1 1-1,-1-1 1,1 0-1,-2-1 1,1 2 20,1 1 1,0 0 0,0 0-1,-1-1 1,1 1 0,0 0-1,0 0 1,-1 0-1,1-1 1,0 1 0,-1 0-1,1 0 1,0 0-1,-1 0 1,1 0 0,0 0-1,-1 0 1,1 0 0,0-1-1,-1 1 1,1 0-1,-1 1 1,-11 5-291,5 2 272,1-1 1,0 1-1,0 0 0,0 0 1,1 0-1,0 1 0,-5 14 1,-23 71 195,22-60 113,2 1 1,1 0-1,-6 66 1,14-89-273,-1 0 0,2 0 0,0 0 0,0-1 0,1 1 0,0 0 0,1-1 0,0 0 0,1 1 0,1-1 0,-1-1 0,2 1 0,-1-1 1,2 0-1,11 16 0,-9-16-1006,0-1 1,21 16 0,8 0-5480,-8-11 3295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9:36.4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292 716 2400,'4'-5'3150,"6"6"180,-7-2-3121,0-1 1,-1 1 0,1 0 0,0-1-1,0 0 1,-1 1 0,1-1-1,-1 0 1,0 0 0,1 0 0,-1-1-1,3-3 1,2-5 309,12-20 0,-13 19-262,10-18-10,-2-1-1,12-41 1,-5 15-166,73-181 1221,-84 213-1117,10-40 1,-18 54-106,0 1 1,-1 0-1,0 0 0,0-1 0,-1 1 0,-1-1 1,-1-10-1,2 20-81,0 0 1,0 1 0,0-1-1,0 0 1,-1 0 0,1 0-1,0 1 1,0-1-1,-1 0 1,1 0 0,-1 1-1,1-1 1,0 0 0,-1 1-1,0-1 1,1 0-1,-1 1 1,1-1 0,-1 1-1,0-1 1,1 1 0,-1-1-1,0 1 1,1-1-1,-1 1 1,0 0 0,0-1-1,0 1 1,1 0 0,-1 0-1,0-1 1,0 1-1,0 0 1,1 0 0,-1 0-1,0 0 1,0 0-1,0 0 1,0 1 0,1-1-1,-2 0 1,-1 1-17,0 0 0,0 0 0,0 0 0,0 1 0,0-1 0,1 1-1,-1 0 1,0-1 0,-2 4 0,-5 5 37,0 2 0,1-1 0,0 1 1,1 1-1,0-1 0,1 1 0,1 1 0,-10 25 0,0 12 197,-10 60 0,14-55-187,-2 5 74,-30 117 347,-11-11-287,22-70 72,19-55-64,-2-1-1,-23 42 1,29-64-65,-2 0 0,0-1 0,-1 0 0,0-1 0,-2-1 0,-18 17 0,-19 21 368,45-49-307,3-8-41,4 1-131,0 1 0,1-1 0,-1 1-1,0-1 1,0 1 0,1 0 0,-1-1 0,1 1 0,-1 0-1,1-1 1,1-1 0,9-13-102,1 0-1,0 1 0,22-19 1,9-11 105,-26 25 10,119-133-199,-113 130 145,1 1 0,1 2 1,1 0-1,36-20 0,-28 22-103,2 2 0,66-22 0,78-8 176,-108 29 20,-41 11-201,34-3-1,-18 4 146,-20 5 184,-27 0-151,-1 0 0,1 0 0,-1 0 0,1 0 0,-1 0-1,1 0 1,-1-1 0,1 1 0,-1 0 0,1 0-1,0-1 1,-1 1 0,1 0 0,-1-1 0,1 1-1,0 0 1,-1-1 0,1 1 0,0 0 0,-1-1-1,1 1 1,0-1 0,0 1 0,0 0 0,-1-1 0,1 1-1,0-1 1,0 1 0,0-1 0,0 1 0,0-1-1,0 1 1,0-1 0,0 1 0,0-1 0,0 1-1,0-1 1,0 1 0,0-1 0,0 1 0,0-1 0,0 1-1,1-1 1,-1 1 0,0-1 0,0 1 0,1 0-1,-1-1 1,0 1 0,1-1 0,-1 1 0,0 0-1,1-1 1,-1 1 0,0 0 0,1 0 0,-1-1 0,1 1-1,-1 0 1,0 0 0,1-1 0,-1 1 0,1 0-1,-1 0 1,1 0 0,-1 0 0,1 0 0,0 0-1,-7-1-59,1 0 1,-1 0-1,1 1 0,-1 0 0,0 0 0,1 0 0,-1 1 0,0 0 0,1 0 0,-1 0 0,-9 4 1,-3 3-98,0 0 1,-17 12-1,6-4 81,10-7 59,5-1-203,-21 12 0,31-17 148,0 0 0,1 0-1,-1 0 1,0 1 0,1-1 0,0 1 0,0 0 0,0 0 0,-3 6 0,5-8 44,0 1 0,0 0 1,1-1-1,-1 1 0,1-1 0,-1 1 0,1 0 0,0 0 0,0-1 1,0 1-1,0 0 0,1-1 0,-1 1 0,1 0 0,0-1 0,-1 1 1,1-1-1,1 1 0,-1-1 0,0 1 0,0-1 0,1 0 0,-1 0 1,4 3-1,0 2 55,0-1 0,1 0 0,0-1 0,1 1 0,-1-1 0,14 8 0,-15-11-2,0 1 0,0-1 0,0-1-1,1 1 1,-1 0 0,1-1-1,-1 0 1,1-1 0,-1 1 0,1-1-1,-1 0 1,1 0 0,-1-1-1,1 0 1,-1 0 0,1 0-1,-1 0 1,0-1 0,0 0 0,1 0-1,5-4 1,-4 2 31,-1 1 0,-1-1 1,1 0-1,-1-1 0,1 1 0,-1-1 1,0 0-1,-1 0 0,1-1 0,-1 0 1,0 1-1,-1-1 0,1-1 0,-1 1 1,-1 0-1,4-10 0,-5 13-75,0 0 1,-1 0-1,0 0 0,1 0 0,-1 0 0,0 1 1,-1-1-1,1 0 0,0 0 0,-1 0 1,1 0-1,-1 0 0,0 1 0,0-1 1,0 0-1,-1 1 0,1-1 0,0 1 1,-1-1-1,0 1 0,1 0 0,-1-1 1,-4-2-1,-5-4-191,0 0 1,-1 1-1,0 0 0,-14-7 1,26 15 177,-1 0 1,1 0 0,0 0-1,0 0 1,0-1 0,0 1-1,0 0 1,0 0 0,0 0-1,0 0 1,0 0 0,0-1-1,0 1 1,0 0 0,0 0-1,-1 0 1,1 0 0,0-1-1,0 1 1,0 0 0,1 0 0,-1 0-1,0 0 1,0-1 0,0 1-1,0 0 1,0 0 0,0 0-1,0 0 1,0 0 0,0-1-1,0 1 1,0 0 0,0 0-1,0 0 1,1 0 0,-1 0-1,0 0 1,0-1 0,0 1-1,10-9-118,15-8 8,30-12-86,85-32 0,-106 49 254,1 2 0,0 1 0,70-8 0,-95 16-17,1 1 1,-1-1 0,1 2 0,0 0-1,-1 0 1,0 0 0,1 2-1,-1-1 1,11 5 0,-16-5 6,0 1 1,0 0 0,0-1-1,0 2 1,-1-1-1,1 0 1,-1 1-1,0 0 1,0 0 0,-1 0-1,1 0 1,-1 1-1,0 0 1,0-1 0,0 1-1,-1 0 1,1 0-1,-1 0 1,1 6-1,7 30 245,-8-28-208,1-1 1,0 1-1,1-1 0,10 21 1,-13-30-70,1-1 0,-1 1 0,1-1 0,0 0-1,0 1 1,0-1 0,0 0 0,1 0 0,-1 0 0,0 0 0,1 0 0,0-1 0,-1 1 0,1-1 0,0 0 0,-1 0 0,1 0 0,0 0 0,0 0 0,0 0 0,0-1 0,0 0 0,0 1 0,0-1 0,0 0 0,4-1 0,6-1-559,-1-1 0,1 0 0,-1-1 0,0 0 0,12-7 0,4 0-2029,8-3-1549,4 4 1328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9:40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35 651 3328,'-9'-12'6245,"9"13"-6176,10 18 811,-8-17-804,1 0-1,-1 0 1,1-1-1,-1 1 1,1-1-1,0 1 1,0-1-1,0 0 1,0 0-1,0 0 1,0-1-1,0 1 1,3-1-1,43 3 786,-46-3-805,4 0 55,1-1 1,0 0 0,-1 0 0,1-1-1,-1 0 1,1 0 0,-1 0 0,0-1-1,14-7 1,-19 8-73,0 1 0,1-1-1,-1 1 1,0-1 0,0 0 0,0 1-1,0-1 1,0 0 0,0 0 0,-1-1-1,1 1 1,-1 0 0,1 0 0,-1-1-1,0 1 1,0-1 0,0 1 0,0-1-1,0 0 1,-1 1 0,1-1 0,-1 0-1,0 1 1,0-1 0,0 0-1,0 0 1,0 1 0,0-1 0,-1 0-1,0 1 1,0-4 0,-3-3 14,1 1-1,-1 0 1,-1 0 0,0 0 0,0 0 0,0 1-1,-11-12 1,13 16-58,-1-1 0,1 1 0,-1 0 0,0-1 0,0 2 0,0-1 0,0 0 0,0 1 0,-1 0 0,1 0 0,-1 0-1,0 1 1,1-1 0,-1 1 0,-9-1 0,11 2 2,0 1-1,-1-1 1,1 1-1,0 0 1,0 0 0,-1 0-1,1 0 1,0 1-1,0-1 1,0 1-1,1 0 1,-1 0 0,0 0-1,1 0 1,-1 0-1,1 0 1,-1 1 0,1-1-1,-2 5 1,-4 4 79,0 1 1,1 1-1,-6 13 1,10-19-43,-2 5 39,0 1 0,1-1 0,0 1-1,1 0 1,1 0 0,0 0 0,1 0 0,0 1-1,2 19 1,-1-24-28,1 1 1,1-1-1,0 0 0,0 0 1,0 0-1,1 0 0,1 0 1,0 0-1,0-1 0,0 1 1,1-1-1,0-1 0,1 1 1,7 8-1,-9-13 6,1 1-1,-1-1 1,1 0-1,0 0 1,0 0-1,0-1 1,0 1-1,0-1 1,0-1-1,1 1 0,-1-1 1,1 0-1,-1 0 1,1 0-1,0-1 1,-1 0-1,9-1 1,7-1 48,-1-1 1,1-1-1,27-9 1,100-37 161,-119 37-82,0 0 1,52-35 0,-60 34-103,-7 5-3,1-1 0,-1-1 0,15-15 0,-23 20-119,4-6-134,1 2 1,12-10-1,-19 17 111,-1 1-1,0 0 1,1 0-1,-1 0 0,1 0 1,-1 1-1,1-1 1,0 1-1,0 0 1,0 0-1,-1 1 1,8-2-1,-2 3 95,-1 1-1,1-1 1,-1 1 0,1 0-1,-1 1 1,14 7 0,-9-5 114,-53-10 1977,34 3-2161,1 1-1,-1 0 1,0 0 0,0 0-1,0 1 1,0 0-1,1 0 1,-1 1-1,0-1 1,0 1-1,0 1 1,1-1 0,-1 1-1,0 0 1,1 0-1,0 0 1,-1 1-1,1 0 1,0 0 0,-6 5-1,5-3 22,-11 6-198,1 1 1,0 1 0,0 1-1,-22 25 1,35-34 220,0 0 0,1 0 0,0 0 0,0 0 0,0 0 0,1 0 0,0 1 0,0-1 0,0 0 0,0 1 0,1-1 0,0 1 0,0-1 0,1 0 0,-1 1 0,1-1 0,0 1 0,1-1 0,-1 0 0,1 0 0,0 0 0,0 0 0,1 0 0,0 0 0,0-1 0,0 1 0,0-1 0,0 0 0,6 6 0,-6-8 36,-1 0 0,1 0 0,-1 0 1,1-1-1,0 1 0,-1-1 0,1 1 0,0-1 1,4 1-1,-5-2 1,0 1 1,0-1-1,0 0 0,0 0 1,0-1-1,0 1 0,0 0 1,0 0-1,0-1 1,0 0-1,0 1 0,0-1 1,0 0-1,3-2 0,4-2 91,-1-1 0,0 0 0,0 0 0,0-1 0,-1 0 0,0-1 0,9-12 0,-7 8-28,-1-1-1,0-1 0,-1 1 0,7-18 0,-2-11 69,-11 39-205,-1 0-1,1 0 1,-1 0-1,0 0 1,0 0-1,0 0 0,0 0 1,0 0-1,-1 0 1,1 0-1,-3-5 1,2 8-15,1 0 1,-1 1-1,0-1 0,0 1 1,1 0-1,-1-1 1,0 1-1,1-1 1,-1 1-1,1 0 1,-1-1-1,0 1 1,1 0-1,-1 1 0,0 0 23,0 0-1,0 0 1,1 1-1,-1-1 0,0 0 1,1 0-1,0 0 1,0 1-1,-1-1 1,1 0-1,0 0 0,1 0 1,-1 1-1,0-1 1,1 0-1,-1 0 0,1 0 1,0 1-1,0-1 1,-1 0-1,2 0 1,-1 0-1,0-1 0,0 1 1,0 0-1,1 0 1,-1-1-1,1 1 0,0 0 1,2 1-1,3 2 60,-1 0 0,1 0 0,0-1 0,0 0 0,0-1 0,1 0 0,8 3 0,0-2 108,0 0 0,-1-2 0,2 1 0,31-1 0,-21-3 61,0-1-1,31-7 0,-33 4-130,-1-1-1,1-1 1,-1-1-1,0-1 0,-1-2 1,0 0-1,-1-1 1,0-2-1,-1 0 0,25-21 1,4-11-90,-44 37-147,-5 7 125,-2 5 252,-2 1-143,-1-1-1,1 1 1,-1-1-1,0 1 1,-4 2-1,-15 14-232,10-7 105,4-4-67,0 1 1,1 0 0,0 0 0,-10 18 0,16-24 97,1-1 1,-1 1-1,1-1 1,0 1-1,0-1 1,0 1-1,1 0 1,-1 0-1,1-1 1,0 1-1,0 0 1,0-1-1,0 1 1,1 0-1,0 0 1,-1-1-1,1 1 1,1-1-1,-1 1 1,3 5-1,-1-3 80,1 1 1,0 0-1,0-1 0,1 0 0,-1 0 1,1 0-1,6 5 0,-8-8-23,0-1 1,-1 0-1,1-1 0,0 1 0,0 0 0,0-1 0,0 1 0,1-1 1,-1 0-1,0 0 0,0-1 0,1 1 0,-1-1 0,0 1 0,1-1 1,-1 0-1,0 0 0,5-1 0,13-4 110,1-1-1,-2 0 1,40-19 0,-30 12-93,11-4 78,-1-2 0,-1-1 0,64-45 0,-90 53-63,-1 0-1,0-1 1,0 0 0,-2 0-1,1-1 1,-2-1-1,0 0 1,0 0-1,10-30 1,2-14 5,19-84 1,-36 127-82,30-139 87,-28 115-334,3-80 0,-11 113-13,-3 9-113,-4 11-137,2 2 396,1 0-1,1 1 1,-5 26 0,-3 51 153,10-68-51,-36 305 37,28-236 109,5 1 1,5 97-1,1-185-55,0-1 5,0 0 0,0-1-1,1 1 1,0 0 0,0 0 0,0-1 0,1 1-1,0-1 1,0 1 0,0-1 0,4 7 0,-5-12-52,-1 1 1,0-1-1,0 0 1,1 1-1,-1-1 1,0 1-1,0-1 0,1 0 1,-1 1-1,1-1 1,-1 0-1,0 0 1,1 1-1,-1-1 1,1 0-1,-1 0 1,1 1-1,-1-1 1,0 0-1,1 0 1,-1 0-1,1 0 1,-1 0-1,1 0 0,-1 0 1,2 0-1,-1 0 4,0 0 0,-1-1-1,1 1 1,0-1-1,0 1 1,0-1-1,0 1 1,-1-1 0,1 0-1,0 1 1,0-1-1,-1 0 1,1 0 0,4-6 13,-1 1 0,7-14 0,-8 13-87,29-62 191,-21 44-234,1 0 0,17-27 1,-18 40-31,-10 11 125,-1 1 0,0 0 1,1 0-1,-1 0 0,1-1 0,-1 1 1,0 0-1,1 0 0,-1 0 1,1 0-1,-1 0 0,1 0 0,-1 0 1,1 0-1,-1 0 0,0 0 1,1 0-1,-1 0 0,1 0 1,-1 0-1,1 1 0,1 0-5,0 1 0,1 0 0,-1 0 0,-1 0-1,1 0 1,0 0 0,0 0 0,2 5 0,0-1 15,30 47 273,-20-31-281,24 33 0,-30-45 7,0-1 1,0 1 0,1-2-1,1 1 1,-1-1 0,1-1-1,13 8 1,-10-8-516,-10-4 58,1-1-1,0-1 1,-1 1-1,1-1 1,0 1-1,0-1 1,7 1-1,2 1-1321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9:41.9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50 368 3904,'-18'-10'1253,"18"10"-1209,0 0 0,-1-1 0,1 1 0,0 0 0,-1 0 0,1-1 0,0 1 0,-1 0 0,1 0 0,0-1 0,0 1 0,-1 0 0,1-1 0,0 1 0,0-1 0,-1 1 0,1 0 0,0-1 0,0 1 0,0-1 0,0 1 0,0 0 0,0-2 0,-2-2 1017,0 3-708,0 0-1,0-1 0,0 1 0,1-1 0,-1 1 0,1-1 0,-1 0 0,1 0 0,0 0 0,-1 1 0,1-1 1,0 0-1,0 0 0,0-1 0,1 1 0,-2-3 0,2 2-185,-1 0 1,1-1-1,0 1 0,0 0 0,0-1 1,1 1-1,-1 0 0,1 0 0,0-1 0,1-2 1,2-4-73,0 1 0,1-1 0,0 1 0,1 0 0,0 1 0,7-9 0,5-2 161,1-1 0,1 2 0,0 1 0,29-18 0,-22 17-179,45-23 1,-59 35-112,-1 1 1,1 0-1,0 1 1,0 0-1,0 1 0,20-2 1,-30 5 80,0-1 1,0 1 0,0 0-1,1 0 1,-1 1-1,0-1 1,0 1 0,0-1-1,0 1 1,0 0-1,-1 0 1,1 0-1,5 3 1,-7-3-16,0 1 0,0-1 1,0 0-1,0 1 0,0-1 0,0 1 1,0-1-1,0 1 0,0 0 0,-1-1 0,1 1 1,0 0-1,-1-1 0,0 1 0,1 0 1,-1 0-1,0-1 0,0 1 0,0 0 0,0 0 1,0-1-1,-1 1 0,1 0 0,0 0 1,-2 2-1,-4 19 170,-2-1 0,-16 35-1,12-29-70,-101 231-25,110-252-136,0 1-1,1-1 1,-1 1-1,2 0 1,-1 0-1,1-1 0,0 1 1,1 9-1,0-13 20,0 0-1,1 0 0,0 1 1,0-1-1,0 0 0,0 0 1,1 0-1,0-1 0,0 1 1,0 0-1,0-1 0,0 1 0,1-1 1,-1 0-1,1 1 0,0-1 1,3 2-1,14 11-12,0-2 0,2 0 0,32 15 0,17 11 83,-64-36-33,0 0 0,0 1 0,0 1 0,-1-1 0,0 1 0,7 8 0,-12-13 8,0 1 1,0-1-1,0 1 1,0-1-1,0 1 0,-1-1 1,1 1-1,0 0 1,-1 0-1,0-1 1,1 1-1,-1 0 0,0 0 1,0-1-1,0 1 1,0 0-1,0 0 1,0-1-1,0 1 0,-1 0 1,1 0-1,-1-1 1,1 1-1,-1 0 1,0-1-1,0 1 0,1-1 1,-1 1-1,0-1 1,-1 1-1,1-1 1,0 1-1,0-1 0,0 0 1,-1 0-1,-1 2 1,-3 1 73,0 1 1,0-1-1,-1-1 1,1 1-1,-1-1 1,0 0-1,-13 4 1,-4-2 155,-24 4 1,21-6-193,-1-2 1,1-2-1,0 0 0,-1-2 1,-34-7-1,36 6-149,17 2-699,0 0 0,0-1 0,-9-3 0,54-13-8775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9:42.5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27 270 4736,'-3'-2'339,"1"-1"0,-1 1 0,1-1 0,0 0 0,0 0 1,0 0-1,0 0 0,1-1 0,-1 1 0,1 0 0,0-1 0,0 1 1,0-1-1,0 1 0,1-1 0,-1-5 0,2-1-28,-1 1-1,2-1 1,0 1-1,0 0 1,0 0-1,1-1 1,1 2-1,-1-1 1,1 0 0,1 1-1,0 0 1,11-15-1,-9 15-216,0 1 1,1 0-1,0 0 0,0 1 0,1 0 1,-1 0-1,1 1 0,17-7 0,-20 9-69,1 0 0,-1 1 1,1 0-1,-1 0 0,1 1 0,-1 0 0,1 0 0,0 0 0,11 1 0,-15 1-1,0-1 1,1 1-1,-1 0 0,0 0 0,0 0 0,1 0 0,-1 0 0,0 1 0,0-1 0,0 1 0,-1 0 1,1 0-1,0 0 0,-1 0 0,1 1 0,-1-1 0,0 1 0,1-1 0,-1 1 0,3 5 1,0 3 17,-1-1 1,0 0 0,0 1 0,-1 0 0,0 0 0,-1 0-1,0 0 1,-1 0 0,0 17 0,-1-3 62,-2 0 0,-1 0 0,-8 34-1,-1-19 151,-2-1 0,-1 0 0,-2-1 0,-37 60 0,-44 54 438,116-151-527,113-6 564,-81 5-737,154 5 153,-154-5-2227,-1-4-3576,-31 3 761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6:01.1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297 40 2496,'-1'-15'4250,"-4"11"-3237,5 3-980,-1 1-1,1-1 1,-1 1 0,0-1-1,1 1 1,-1-1 0,1 1-1,-1-1 1,0 1-1,1 0 1,-1-1 0,0 1-1,1 0 1,-1 0-1,0-1 1,1 1 0,-1 0-1,0 0 1,0 0-1,1 0 1,-1 0 0,0 0-1,0 0 1,1 0 0,-1 0-1,-1 1 1,-8 1 83,-1 2 0,1-1 0,0 2 0,0-1 1,0 1-1,1 1 0,-17 11 0,2 3 139,-33 31 1,46-39-202,0-1 1,1 2-1,0-1 1,1 1-1,1 1 1,0 0-1,0 0 1,-8 24-1,15-36-23,1 0-1,-1 0 0,1 0 0,-1-1 0,1 1 1,0 0-1,0 0 0,-1 0 0,1 0 0,1 0 1,-1 0-1,0 0 0,0 0 0,1 0 1,-1 0-1,1 0 0,0 0 0,-1-1 0,1 1 1,0 0-1,0 0 0,2 1 0,-2-2 17,0 0 1,0 0-1,1 1 0,-1-1 1,1 0-1,-1-1 0,1 1 0,-1 0 1,1 0-1,0-1 0,-1 1 0,1-1 1,0 1-1,-1-1 0,1 0 0,0 0 1,0 0-1,-1 0 0,1 0 1,0 0-1,0 0 0,-1 0 0,3-1 1,3-1 66,0 0 1,1 0 0,-2-1-1,1 0 1,0 0 0,0 0-1,-1-1 1,0 0 0,9-7 0,-8 4-30,-1 1 1,1-2 0,-2 1 0,1 0 0,-1-1 0,0 0 0,5-12 0,-1-1-65,0-1 0,-2 1-1,-1-1 1,-1-1 0,0 1-1,-2-1 1,1-37 0,-5 53-979,-2 14 371,0 13 164,6 63 476,-2-75 23,-1 0-1,1 0 1,0-1 0,1 1 0,0 0-1,0-1 1,5 11 0,-6-14 4,1-1 0,0 1 0,0-1 0,0 0 0,0 0 0,0 0 1,1 0-1,-1 0 0,1 0 0,0-1 0,0 1 0,0-1 0,0 0 0,0 0 1,0 0-1,1 0 0,4 2 0,-6-4-10,1 1 0,0-1-1,-1 0 1,1 0 0,-1 0 0,1 0 0,0 0 0,-1 0-1,1-1 1,-1 1 0,1-1 0,3-1 0,31-16 381,-30 14-402,9-6-30,0 0 1,21-18-1,-27 20-40,8-8-80,16-19-1,-2 3 12,-31 30 59,1 1 0,0 0 0,-1-1 0,1 1 0,0 0 1,-1 0-1,1 0 0,0 0 0,0 0 0,0 0 0,0 1 0,0-1 0,2 0 0,-3 1 29,0 0-1,0 0 0,0 1 1,0-1-1,0 0 0,0 0 0,0 1 1,0-1-1,-1 0 0,1 1 0,0-1 1,0 1-1,0-1 0,-1 1 0,1 0 1,0-1-1,-1 1 0,1 0 0,0-1 1,-1 1-1,1 0 0,-1 0 1,1 0-1,-1-1 0,0 1 0,1 0 1,-1 0-1,0 0 0,1 0 0,-1 0 1,0 0-1,0 1 0,2 11 24,0 1-1,-1 0 0,-1 26 0,0-19 161,0-20-145,0 1 1,0 0 0,0-1 0,0 1 0,1 0 0,-1-1-1,0 1 1,1 0 0,-1-1 0,2 4 0,-1-4 288,1-9 224,48-55-501,-50 62-67,1 0-1,-1 0 1,1 0-1,0 1 1,-1-1-1,1 0 1,0 0-1,0 1 1,-1-1-1,1 0 1,0 1-1,0-1 0,0 1 1,0-1-1,2 0 1,-3 1 14,1 0-1,-1 0 1,1 0 0,-1 0 0,1 1-1,-1-1 1,1 0 0,-1 0 0,0 0 0,1 1-1,-1-1 1,1 0 0,-1 1 0,0-1-1,1 0 1,-1 1 0,1-1 0,-1 0-1,0 1 1,0-1 0,1 1 0,-1-1-1,0 0 1,0 1 0,1-1 0,-1 1 0,0-1-1,0 1 1,0-1 0,0 1 0,0-1-1,0 1 1,0 0 0,5 16 73,1-1 0,0 0 0,15 26 0,-21-42-55,1 1 1,-1 0-1,1 0 1,0 0-1,0-1 1,-1 1-1,1 0 1,0-1-1,0 1 0,0-1 1,0 1-1,-1-1 1,1 1-1,0-1 1,0 0-1,0 1 1,0-1-1,0 0 1,0 0-1,0 0 1,0 0-1,0 0 1,1 0-1,26-4 242,-16 2-343,31-5-4658,-25 2 2773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9:42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40 176 6304,'-26'-20'2336,"21"20"-1824,-4 0 2816,18 0-2528,-1-5-512,15-3 352,4-7-352,9-1 96,14 1-256,13-5-64,4 0-32,4 3-832,-3 0 448,-9 6-3872,-10-1 2336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9:43.9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19 145 2400,'0'-1'46,"0"1"-1,-1-1 1,1 1-1,0 0 1,0-1 0,-1 1-1,1-1 1,-1 1-1,-14-5 6585,20-3-3841,9-5-598,-12 10-1966,1 0 0,0 0 1,1 0-1,5-3 0,15-8-17,0 1-1,1 1 0,1 2 0,0 0 1,0 2-1,0 1 0,50-7 1,-60 12-187,9-1-8,0 1 0,28 0 0,-46 3 10,0-1-1,-1 1 0,1 0 1,-1 0-1,1 1 0,-1 0 1,1 0-1,-1 0 0,0 1 1,0 0-1,0 0 0,0 1 1,6 4-1,-10-6 13,0 0-1,-1 0 0,1 0 1,0 0-1,-1 1 0,1-1 1,-1 0-1,1 1 1,-1-1-1,0 1 0,0-1 1,-1 1-1,1 0 0,0-1 1,-1 1-1,0 0 1,1 0-1,-1-1 0,0 1 1,0 0-1,-1 0 0,1-1 1,-1 1-1,1 0 1,-3 4-1,0 4 65,-2 0-1,0 0 1,0-1-1,-12 17 1,-30 37 301,-76 82 0,45-58-470,75-84 46,0 0 0,0 0-1,0 0 1,0 1-1,1-1 1,-1 1 0,-1 6-1,3-9 11,1-1-1,0 0 1,-1 1 0,1-1-1,0 1 1,0-1-1,0 1 1,0-1 0,0 1-1,1-1 1,-1 1-1,0-1 1,1 1-1,-1-1 1,1 1 0,-1-1-1,1 0 1,-1 1-1,1-1 1,0 0-1,0 0 1,0 0 0,0 1-1,0-1 1,0 0-1,0 0 1,0 0 0,2 1-1,15 9 0,0-1-1,1 0 1,0-2 0,0 0-1,35 9 1,-27-9-6,0 1 0,32 17 0,-42-17-12,-5-4 13,-1 1 0,14 10 0,-23-15 58,1 1-1,-1 0 0,0 0 0,1 1 0,-1-1 0,0 0 0,0 1 0,-1 0 1,1-1-1,0 1 0,-1 0 0,0 0 0,0-1 0,2 6 0,-3-7-3,0 0-1,0 1 0,0-1 1,0 0-1,0 0 0,-1 0 0,1 0 1,0 0-1,-1 0 0,1 0 1,0 0-1,-1 0 0,1 0 0,-1 0 1,0 0-1,1 0 0,-1 0 1,0 0-1,0 0 0,1 0 0,-1-1 1,0 1-1,0 0 0,0-1 1,0 1-1,0 0 0,-2 0 1,-2 2 74,-1-1 0,0 1 0,-10 2 1,-4 0 66,-1-1 1,1-1 0,-29 0-1,-62-3 267,97-1-365,-44-2-406,1-4 0,-58-13 0,108 18 58,2 2-401,1-1 0,0 0 0,0 0 0,0-1 0,0 1 0,-5-3 0,36-5-8080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9:44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 3392,'0'-1'98,"0"0"0,0 0 0,1 0-1,-1 0 1,0 0 0,0 0 0,0 0 0,1 0 0,-1 0 0,1 0 0,-1 0 0,0 0-1,1 1 1,0-1 0,-1 0 0,1 0 0,-1 0 0,1 1 0,11-7 4890,-9 16-3132,0-3-1471,-1 0 1,1 0-1,-2 1 1,1-1-1,-1 1 1,0 0-1,0 6 1,-1 50 858,-1-39-831,-1 19 23,0 243 610,4-198-857,4 63 604,-5-109-612,-6-80-14730,-3 12 11728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9:45.1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446 3 4384,'-11'-3'1408,"10"9"197,-1 7-373,-1-5-753,0 1 1,0-1-1,-1 0 1,0 0-1,-1 0 0,1-1 1,-2 1-1,-5 6 1,-52 51 1809,62-64-2264,-46 45 548,3 3-1,-49 67 0,93-115-568,-28 35 240,3 2 0,-35 66 0,50-84-312,8-16 108,-1 1 1,1-1-1,0 1 0,0-1 0,1 1 0,-1 0 0,1 0 1,-1 9-1,2-13-30,0-1 0,0 0 0,1 1 0,-1-1 0,0 0 0,0 0 0,0 1 0,1-1 0,-1 0 0,0 0 0,0 0 0,1 1 1,-1-1-1,0 0 0,1 0 0,-1 0 0,0 0 0,1 1 0,-1-1 0,0 0 0,1 0 0,-1 0 0,0 0 0,1 0 0,-1 0 0,0 0 0,1 0 0,-1 0 0,11 0 163,18-6-101,38-12 0,-10 2-99,331-70 187,-388 85-160,6 0-102,0 0 0,-1 1 0,1-1 0,0 1 1,8 0-1,-13 0-58,0 1 0,0-1 0,-1 0 1,1 0-1,0 1 0,0-1 1,0 0-1,0 1 0,-1-1 0,1 1 1,0-1-1,0 1 0,-1-1 1,1 1-1,0 0 0,-1-1 0,1 2 1,0-1-221,-1 0 0,1 0 1,-1 0-1,0 0 0,1 0 1,-1 0-1,0 0 0,0 1 1,0-1-1,0 0 0,0 0 0,0 0 1,0 0-1,0 1 0,0-1 1,-1 2-1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9:46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24 247 3808,'0'0'115,"-14"-7"571,13 7-513,1 0 0,0 0 0,-1-1 0,-4-3 2076,5 4-2076,-1 0 0,1-1 0,0 1 0,0-1 0,-1 1 0,1-1 0,0 1 0,0-1 0,0 0 0,3 3 84,0-1 1,0 0-1,0 0 1,0 0 0,0 0-1,0 0 1,1-1-1,-1 1 1,0-1-1,1 0 1,4 0-1,4 0 274,20 3 339,-3 0 113,48-1 1,-69-2-882,0-1 1,0 0 0,0 0 0,0-1 0,0 0 0,-1 0-1,1-1 1,-1 0 0,0 0 0,14-9 0,-18 10-47,0-1 1,0 1-1,0-1 1,0 0-1,0 0 1,-1-1-1,1 1 1,-1 0-1,0-1 1,0 0-1,0 1 1,0-1-1,-1 0 1,0 0-1,1 0 1,-1 0-1,-1 0 1,1 0 0,0-6-1,-1 0 45,-1 0-1,0 0 1,0 0 0,-1 0-1,0 0 1,-7-17-1,8 23-101,-1 0 0,0 1-1,0-1 1,0 0 0,0 1 0,0 0-1,-1-1 1,0 1 0,0 0-1,-4-4 1,5 6-8,0-1-1,0 1 1,0 0-1,0 0 1,0-1-1,0 1 1,0 1 0,-1-1-1,1 0 1,0 0-1,-1 1 1,1 0 0,-1-1-1,1 1 1,0 0-1,-1 0 1,1 0 0,-1 0-1,-2 1 1,-2 1-23,0 1 1,0-1 0,0 1-1,1 1 1,-1-1 0,1 1 0,-6 4-1,-40 37-215,38-33 179,3-2 116,1 0 0,0 0-1,0 1 1,1 0 0,1 0-1,-9 16 1,15-24-22,0 1-1,0 0 1,1-1-1,-1 1 1,1 0-1,0 0 1,0 0-1,1 0 1,-1 0-1,1 1 1,0-1-1,0 0 1,0 0-1,0 0 1,1 0 0,-1 0-1,1 0 1,0 0-1,1 0 1,-1 0-1,1 0 1,0-1-1,-1 1 1,2 0-1,3 4 1,1 1 78,1 0 1,1 0-1,-1-1 0,2-1 1,-1 0-1,1 0 0,12 7 1,-4-5 71,0 0 1,0-1-1,29 7 1,-26-10-65,-1-1 1,1-1-1,0-1 1,0-1-1,0-1 0,0-1 1,26-4-1,49-13-1290,-3-9-4809,-86 25 5081,-1 0 1,1 0-1,-1-1 1,1 0-1,-1 0 1,0 0-1,0-1 1,6-5-1,-2 0-2464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9:46.8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16 5824,'-8'-16'2602,"35"33"1020,-18-9-3173,-1 1 0,0 1 0,-1-1 1,0 1-1,0 1 0,-1-1 0,0 1 1,4 12-1,3 14 172,10 45 0,-6-22-40,7 26 5,38 111 817,-47-158-1105,-9-20-192,1-2 0,1 1-1,0-1 1,15 21 0,-21-34-37,1-1 0,-1 0 0,1 1 0,0-1 0,1 0-1,-1-1 1,0 1 0,1-1 0,3 3 0,-6-4-29,1-1 0,-1 1 1,1-1-1,0 1 0,-1-1 0,1 0 0,-1 0 0,1 0 0,-1 0 1,1 0-1,0 0 0,-1 0 0,1 0 0,-1 0 0,1-1 1,-1 1-1,1-1 0,-1 1 0,1-1 0,-1 0 0,1 1 0,-1-1 1,0 0-1,1 0 0,-1 0 0,0 0 0,2-2 0,18-19 144,0 0-1,-1-1 1,19-32-1,42-79-106,50-161 75,-129 288-144,11-22 7,-8 20-243,-1 0 0,-1 0 0,1 0 0,2-15 0,5-16-2034,-3 14-3007,-4 17 3019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9:50.1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39 957 4064,'-26'-4'1307,"26"3"-1264,-1 1 0,1 0 1,-1 0-1,1 0 1,-1 0-1,1 0 1,0 0-1,-1-1 1,1 1-1,-1 0 0,1 0 1,-1 0-1,1 1 1,0-1-1,-1 0 1,1 0-1,-1 0 1,1 0-1,0 0 1,-1 0-1,1 1 0,-1-1 1,1 0-1,0 0 1,-1 1-1,1-1 1,0 0-1,-1 0 1,1 1-1,0-1 1,-1 1-1,1-1 44,0 1 0,0-1 1,0 0-1,0 1 0,0-1 0,1 1 0,-1-1 0,0 0 1,0 1-1,0-1 0,0 1 0,1-1 0,-1 0 0,0 1 1,0-1-1,1 0 0,-1 0 0,0 1 0,0-1 0,1 0 1,-1 0-1,0 1 0,1-1 0,2 1 42,-1 0 1,0 0-1,1 0 1,-1-1-1,1 1 0,-1-1 1,1 1-1,-1-1 0,1 0 1,-1 0-1,1 0 0,-1 0 1,1-1-1,-1 1 1,1-1-1,-1 0 0,1 1 1,-1-1-1,0 0 0,1 0 1,1-2-1,7-3 317,-1 0 0,0 0-1,10-10 1,64-62 652,-1 0-686,-49 52-278,-2-2 1,-1-2 0,37-43-1,-32 24 84,-3-1 1,38-77-1,36-119 343,-104 238-514,-1 1 1,1-1-1,-1 1 0,-1-1 0,1 0 1,-1 0-1,-1 0 0,1 0 0,-1 0 1,-1 1-1,1-1 0,-2 0 0,-2-11 0,4 18-49,-1 0-1,1-1 1,-1 1-1,1 0 1,-1 0-1,0 0 1,1 0-1,-1 0 1,0 0-1,0 0 1,0 0-1,0 0 1,0 1-1,0-1 1,0 0-1,0 1 0,0-1 1,0 0-1,-3 0 1,2 0-12,-1 1 0,0-1 1,1 1-1,-1 0 0,0 0 0,0 0 1,1 0-1,-6 1 0,-4 2-19,1 0-1,1 1 0,-17 7 0,17-5 61,-1 0-1,1 1 0,0 0 1,1 0-1,-1 1 1,2 0-1,-1 1 0,1 0 1,0 0-1,1 1 1,-8 13-1,-6 13 90,-29 73 0,39-82-55,1 0 0,2 1 0,1 0 0,0 0 0,3 1 0,-3 50 0,7-74-49,0 1-1,1 0 1,-1-1 0,1 1-1,0-1 1,1 1-1,-1-1 1,1 0 0,0 0-1,1 0 1,-1 0-1,1 0 1,0 0 0,0 0-1,0-1 1,1 1 0,0-1-1,0 0 1,7 5-1,-4-3 54,1-2 1,0 1-1,0-1 0,0 0 0,1-1 0,-1 0 0,1 0 0,0-1 0,0 0 0,0 0 0,12 0 0,1-1 5,1-1 0,0-1 0,-1-1-1,1-1 1,-1 0 0,0-2 0,0-1-1,0-1 1,-1 0 0,0-2 0,0-1-1,22-13 1,-27 13-81,-3 3 86,-1-1 0,0 0-1,0 0 1,0-1 0,15-17-1,-15 13-73,-10 12-225,-7 8-70,-49 77-521,19-29 547,31-48 257,0 0 0,0 1 0,0-1 0,1 1 0,0 0-1,0 0 1,-2 13 0,5-18 18,-1 0 0,1 0-1,0 0 1,0 0 0,0 0 0,0 0-1,0 0 1,1 0 0,-1 0 0,1-1 0,0 1-1,0 0 1,0 0 0,0-1 0,0 1-1,0 0 1,1-1 0,0 1 0,-1-1 0,1 0-1,0 1 1,0-1 0,0 0 0,3 2-1,-4-4 22,1 1 0,-1-1 0,1 1 0,-1-1-1,1 1 1,0-1 0,-1 0 0,1 0 0,0 0-1,-1 0 1,1 0 0,-1 0 0,1 0 0,0-1-1,-1 1 1,1 0 0,-1-1 0,1 0 0,-1 1-1,1-1 1,-1 0 0,1 1 0,-1-1 0,2-2-1,4-1 104,-1-1-1,0 0 0,10-10 0,-13 12-111,-1 0 0,1 0 0,-1-1 0,0 1 0,0-1 0,-1 1 0,1-1 0,-1 0 0,0 1 0,1-1 0,0-7 0,-1-3-44,0 1-1,-1-16 1,-1 10-105,1 17 89,0 1 0,0-1 0,0 0 1,0 0-1,0 0 0,0 0 0,-1 0 0,1 0 1,-1 1-1,0-1 0,1 0 0,-1 0 0,0 1 1,0-1-1,0 1 0,0-1 0,0 0 0,0 1 1,-2-2-1,2 3 14,0 0 1,1 0 0,-1 0-1,1 0 1,-1 0 0,1 0-1,-1 0 1,1 0 0,-1 1-1,0-1 1,1 0-1,-1 0 1,1 1 0,-1-1-1,1 0 1,0 0 0,-1 1-1,1-1 1,-1 1 0,1-1-1,-1 0 1,1 1-1,0-1 1,-1 1 0,1-1-1,0 1 1,0-1 0,-1 1-1,1-1 1,0 1 0,-9 17-347,9-14 353,-1 0-1,1-1 0,-1 1 0,1 0 0,0-1 0,0 1 0,1 0 0,-1 0 0,1-1 1,0 1-1,0-1 0,0 1 0,0-1 0,1 1 0,-1-1 0,1 0 0,3 4 0,-4-4 46,1-1 0,0 0-1,0 0 1,0 0-1,0-1 1,0 1-1,1 0 1,-1-1-1,0 0 1,1 1 0,-1-1-1,1 0 1,-1 0-1,1 0 1,0-1-1,-1 1 1,1-1-1,0 1 1,0-1 0,-1 0-1,1 0 1,0 0-1,5-1 1,7-3 137,1 1 0,-1-2 0,26-11 1,43-26-218,-63 31 53,27-16-1,79-56 0,-106 66 16,-13 10-97,0 0 0,1 1 0,0 0 1,0 0-1,12-5 0,-21 11 83,1 0 0,-1 0 0,0 0 0,1 0 0,-1 0-1,1 0 1,-1 0 0,0 0 0,1 0 0,-1 0 0,0 0 0,1 0 0,-1 0 0,1 0 0,-1 0 0,0 0 0,1 0 0,-1 0 0,0 1 0,1-1 0,-1 0 0,0 0 0,1 0 0,-1 1-1,0-1 1,0 0 0,1 0 0,-1 1 0,0-1 0,0 0 0,1 1 0,-1-1 0,0 0 0,0 1 0,0-1 0,0 0 0,1 1 0,-1-1 0,0 0 0,0 1 0,0-1 0,0 0-1,0 1 1,0-1 0,0 1 0,0-1 0,0 0 0,0 1 0,0-1 0,0 0 0,0 1 0,-1 0 0,-3 26 19,3-23-23,-4 14-5,0 0 0,0 0 0,-12 24-1,13-34 88,-1 0 0,1 0-1,-1 0 1,-1-1-1,0 0 1,0 0 0,0 0-1,-1-1 1,-8 7-1,2-3 111,-2-1 0,1 0 0,-1-1 0,0-1 0,-26 9 0,34-14-144,0 0 0,0 0 0,0-1 0,0 0 0,0 0 0,0-1-1,0 0 1,-1 0 0,1 0 0,0-1 0,0 0 0,0-1 0,0 0 0,0 0-1,-10-4 1,16 5-60,0 1-1,1 0 0,-1 0 1,0-1-1,1 1 0,-1-1 0,0 1 1,1-1-1,-1 1 0,0-1 1,1 1-1,-1-1 0,1 1 1,-1-1-1,1 0 0,-1 1 0,1-1 1,0 0-1,-1 1 0,1-1 1,0 0-1,-1-1 0,1 1-8,0 0 0,1 1 0,-1-1 0,0 0-1,0 0 1,1 1 0,-1-1 0,0 0 0,1 1-1,-1-1 1,1 0 0,-1 1 0,1-1 0,-1 0 0,1 1-1,-1-1 1,1 1 0,1-1 0,2-2-67,1 0 0,-1 0 1,1 1-1,0 0 0,7-3 0,-3 4-21,1-1 0,-1 1 0,0 1 0,1 0 1,-1 0-1,1 1 0,-1 0 0,14 4 0,13 0 120,45 7 291,-62-7-149,0-2 0,0 0 0,1-2 0,-1 0 0,33-3-1,-40 0-61,-1 0-1,1-1 0,0 0 0,-1-1 0,0-1 0,0 0 1,0 0-1,12-9 0,-10 5 3,0-2 0,-1 1 0,0-1 0,0-1 0,12-17 0,4-10 51,-3-1 0,-1-1-1,20-49 1,-38 75-117,108-228 138,-105 227-81,5-8-105,-14 23 24,1 0-1,-1 0 1,1 0 0,-1 0 0,1 0-1,-1 0 1,0-1 0,0 1-1,1 0 1,-1 0 0,0 0-1,0-1 1,0 1 0,0 0 0,-1-2-1,1 3 5,0 0 0,0 0 0,-1 0 0,1-1 0,0 1 0,0 0 0,0 0 0,-1 0-1,1 0 1,0 0 0,0 0 0,0 0 0,-1 0 0,1 0 0,0 0 0,0 0 0,0 0 0,0 0-1,-1 0 1,1 1 0,0-1 0,0 0 0,0 0 0,-1 0 0,1 0 0,0 0 0,0 0 0,0 0 0,0 0-1,0 1 1,-1-1 0,1 0 0,0 0 0,0 0 0,0 0 0,0 0 0,0 1 0,-7 6 43,2 1-58,0 1 1,0-1 0,1 1 0,0 0 0,1 0-1,-3 12 1,-11 63-82,14-63 98,-10 58 77,5 0 0,2 1 1,10 136-1,7-146-1247,-1-24-3582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9:50.4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32 148 7808,'-26'-43'2880,"21"35"-2240,5-12-160,0 12 1408,0-1-1120,10-2 0,3-1-512,19 0 32,16 1-160,25 3-192,17 3 0,4 10-1088,-4 6 608,5 6-7008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9:52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 9 4224,'-5'-8'6239,"5"24"-5540,-13 56 1509,0-4-1493,7-6-350,-19 140 599,15-145-277,-25 84 1,30-120-457,4-17-53,0 0 0,0 0-1,0 0 1,-3 7 0,25-27 1038,-5-1-1431,28-37 1,-29 34-49,23-24 0,-34 40 236,6-7-140,18-13 0,-26 23 125,1-1 0,-1 0 0,0 1 0,1-1 0,-1 1-1,1 0 1,0-1 0,-1 2 0,1-1 0,0 0 0,0 0 0,0 1 0,-1-1 0,6 1 0,-7 0 35,1 1-1,0-1 1,-1 1-1,1-1 1,0 1-1,-1 0 1,1 0-1,-1 0 1,0 0-1,1 0 1,-1 0-1,0 0 1,1 0-1,-1 0 1,0 1-1,0-1 1,0 0-1,0 1 0,0-1 1,0 1-1,-1-1 1,1 1-1,0 0 1,-1-1-1,1 1 1,-1 0-1,0-1 1,1 1-1,-1 3 1,1 2 77,-1 1 1,0 0-1,0 0 1,-1 0-1,-1 8 0,1-8-7,-1 0-1,0 0 0,0-1 0,-1 1 0,0-1 0,0 0 0,0 0 0,-1 0 0,-1 0 1,1 0-1,-1-1 0,0 0 0,0 0 0,-1 0 0,1-1 0,-1 0 0,-1 0 0,1 0 0,-1-1 1,0 0-1,0 0 0,0-1 0,0 0 0,0 0 0,-1 0 0,0-1 0,1-1 0,-1 1 1,0-1-1,-9 0 0,-104-1-713,149 9 315,-1-6 419,-1 0 0,1-2 0,0-1 0,-1-1 1,1-1-1,39-8 0,155-51 657,-206 56-691,26-9-15,-1-2-1,75-42 1,-106 53 40,-1 0 0,0-1 0,-1 0 0,1 0 0,-1-1 0,0 1 1,-1-2-1,7-7 0,-23 31-256,-4 5 223,-11 26 1,22-41-31,1 0 1,-1 0-1,1 0 0,0 0 1,1 1-1,0-1 1,0 0-1,0 1 1,0-1-1,2 8 0,-1-13 9,0 1-1,0 0 0,0-1 0,1 1 0,-1 0 1,1-1-1,-1 1 0,1-1 0,0 1 1,-1-1-1,1 1 0,0-1 0,0 1 0,0-1 1,0 0-1,0 1 0,1-1 0,-1 0 0,0 0 1,2 1-1,-1-1 30,1 0-1,-1 0 1,0-1 0,0 1 0,0 0-1,1-1 1,-1 0 0,0 0 0,1 1-1,-1-1 1,0-1 0,0 1 0,3-1 0,4 0 44,-1-2 1,1 1 0,-1-1 0,0-1 0,0 1 0,12-9 0,83-63-161,-100 72 38,0 1-13,0-1-1,0 2 0,0-1 0,0 0 1,0 1-1,1-1 0,3 0 0,-7 1 43,1 1 0,0 0-1,-1 0 1,1 0 0,-1 0-1,1 0 1,0 0 0,-1 0-1,1 0 1,0 0 0,-1 0-1,1 0 1,0 0 0,-1 0-1,1 0 1,-1 1 0,1-1-1,0 0 1,-1 0 0,1 1-1,-1-1 1,1 0 0,-1 1-1,1-1 1,-1 1 0,1-1-1,-1 1 1,1-1 0,-1 0-1,0 1 1,1 0-1,-1-1 1,0 1 0,1-1-1,-1 1 1,0-1 0,0 1-1,0 0 1,1-1 0,-1 1-1,0 0 1,0-1 0,0 1-1,0 0 1,1 12 2,-1-1-1,0 1 1,-1 0 0,-3 20-1,-17 52 181,12-47-191,0-2-49,-62 210 23,61-221 86,-1 1 0,-1-2 0,-1 1 0,-1-2 0,-1 0 0,-1 0 0,-24 25 0,35-42 35,-1 0 0,0-1 0,-1 0 0,-12 8 0,18-13-51,-1 1 1,1 0 0,-1 0 0,0-1 0,1 1 0,-1-1 0,0 0-1,0 1 1,1-1 0,-1 0 0,0 0 0,-2 0 0,3 0-19,0-1 0,0 1 0,0 0 0,0-1 0,0 1 0,0-1 0,0 1 0,0-1 0,0 0 0,0 1 0,0-1-1,0 0 1,0 0 0,1 1 0,-1-1 0,0 0 0,1 0 0,-1 0 0,1 0 0,-1 0 0,0-2 0,0 1-26,1 0 0,-1 0 0,1 0-1,-1 0 1,1-1 0,0 1 0,0 0-1,0 0 1,0 0 0,0 0 0,0-1-1,0 1 1,2-3 0,11-29-226,-7 18 173,8-20-7,2 2 0,1 0 0,1 0 1,2 2-1,1 0 0,2 2 0,1 0 1,53-50-1,-63 68 64,1 1 0,1 0 0,0 1 0,26-12-1,-12 9-26,57-16-1,-67 24-732,1 1 0,-1 1-1,1 0 1,0 2-1,37 2 1,-44 0-535,1 1 0,0 0 0,-1 1 0,1 1 0,-1 0 0,0 1 0,0 1 0,21 12-1,1 2-1925,2-2 1242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9:55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13 866 1984,'-1'1'63,"0"-1"-1,0 1 1,1-1-1,-1 1 1,0 0 0,0-1-1,1 1 1,-1 0-1,0 0 1,1-1 0,-1 1-1,1 0 1,-1 0-1,1 0 1,-1 0 0,1 0-1,-1 0 1,1 0-1,0 0 1,-1 1 0,1 0 94,1-1 1,-1 0 0,0 1 0,0-1 0,1 0 0,-1 1-1,1-1 1,-1 0 0,1 1 0,-1-1 0,1 0 0,0 0-1,0 0 1,0 0 0,1 2 0,1 0 58,0-1 0,0 0 0,0 0-1,0-1 1,0 1 0,0-1 0,0 1 0,1-1 0,-1 0 0,0 0 0,1-1 0,-1 1 0,1-1 0,-1 1-1,1-1 1,-1 0 0,1 0 0,-1-1 0,6 0 0,5-2 250,-1 0-1,1 0 1,22-10 0,-22 7-287,0 0-1,0-1 1,-1-1 0,-1 0-1,1-1 1,-1 0 0,16-16-1,22-24 601,-44 45-651,-5 5-103,-4 7-5,3-8-17,-12 18 166,-1-1-1,-28 31 1,22-27-73,-21 29 1,8 2 68,2 1 0,3 2 1,2 0-1,-27 89 0,37-105 43,-2 6 421,15-35 362,5-22-472,56-148 45,-44 126-555,1 1 0,34-51 1,34-33-251,29-43-297,-104 146 462,15-25-192,1 2 0,47-52 0,-69 85 230,1 0 1,1 1-1,-1-1 0,0 1 0,1 0 1,0 0-1,-1 0 0,7-2 0,-9 4 31,-1 1 0,1-1 0,0 1-1,0-1 1,0 1 0,-1 0-1,1 0 1,0 0 0,0 0 0,0 0-1,-1 0 1,1 1 0,0-1-1,0 0 1,-1 1 0,1 0-1,0-1 1,-1 1 0,1 0 0,0 0-1,-1 0 1,1 0 0,-1 0-1,0 0 1,1 0 0,-1 0-1,2 2 1,-1 1 9,1-1 0,-1 0 0,0 1 0,0 0 0,0-1-1,0 1 1,0 0 0,-1 0 0,2 8 0,3 37 382,-6-48-360,0 10 61,0 0 1,0 0-1,-1 0 1,-1-1 0,0 1-1,0-1 1,-1 1-1,0-1 1,-1 0-1,0 0 1,-1 0-1,0 0 1,0-1 0,-1 0-1,0 0 1,-1 0-1,0-1 1,-1 0-1,1-1 1,-1 1-1,-1-1 1,1-1 0,-15 9-1,18-13 1,1 0 1,-1 0-1,0-1 0,0 0 1,0 0-1,0 0 0,0 0 0,-8 0 1,-34-4-174,39 3-694,42 0 684,-1-2-1,55-8 0,-11-5 88,146-31-17,-168 32 174,-1-3 1,54-24-1,-92 33-104,0 0 0,-1-1-1,0-1 1,-1-1 0,0 0-1,-1 0 1,21-24 0,-32 33-32,-1 1 1,1-1-1,-1 0 0,1 1 1,-1-1-1,0 0 1,0 0-1,0 0 0,0 0 1,0 0-1,0 0 0,-1 0 1,1 0-1,-1-1 1,1 1-1,-1 0 0,0 0 1,0-1-1,0 1 1,0 0-1,-1-3 0,1 5-12,-1 0 0,1 0-1,-1 0 1,1 0 0,-1 0-1,1 0 1,-1 0 0,0 0-1,1 0 1,-1 0 0,1 0-1,-1 0 1,1 1 0,-1-1-1,1 0 1,-1 0 0,1 0-1,-1 1 1,1-1 0,-1 0-1,1 1 1,-1-1 0,0 1-1,-10 8-44,0 1-1,1 1 0,-11 13 1,-5 5-104,-100 89-236,81-77 506,44-40-121,-22 22-89,22-21 110,-1-1 1,1 1 0,0 0 0,0-1 0,0 1 0,0 0 0,0 0 0,0-1 0,1 1 0,-1 0 0,0 0 0,0 4 0,1-6 1,1 1 0,-1-1-1,0 0 1,0 1 0,1-1 0,-1 0 0,0 1-1,0-1 1,1 0 0,-1 1 0,0-1 0,1 0-1,-1 0 1,0 1 0,1-1 0,-1 0 0,0 0-1,1 0 1,-1 0 0,1 1 0,-1-1 0,0 0-1,1 0 1,-1 0 0,1 0 0,-1 0 0,1 0-1,-1 0 1,1 0 0,13-1 193,-3-1-162,-1 0-1,1-1 1,-1-1-1,1 0 0,-1 0 1,0-1-1,0 0 1,-1 0-1,0-1 0,0-1 1,0 0-1,-1 0 0,0 0 1,0-1-1,0 0 1,8-14-1,39-47-553,-55 69 490,0 0 0,0 0 0,0-1 0,1 1 0,-1 0 0,0 0 0,0 0 0,0 0 0,0 0 0,0 0 0,0 0 0,0 0 1,0-1-1,0 1 0,0 0 0,1 0 0,-1 0 0,0 0 0,0 0 0,0 0 0,0 0 0,0 0 0,0 0 0,0 0 0,1 0 0,-1 0 0,0 0 0,0 0 1,0 0-1,0 0 0,0 0 0,1 0 0,-1 0 0,0 0 0,0 0 0,0 0 0,0 0 0,0 0 0,0 0 0,1 0 0,-1 0 0,0 0 0,0 0 0,0 0 1,0 0-1,0 0 0,0 0 0,0 1 0,0-1 0,1 0 0,-1 0 0,0 0 0,0 0 0,0 0 0,0 0 0,0 0 0,0 1 0,0-1 0,0 0 1,3 14-237,-3 27 204,0-33-41,3 29-64,-3-35 142,1 0 0,-1 1 0,1-1 1,0 0-1,-1 0 0,1 0 0,0 0 1,0 1-1,1-1 0,-1-1 0,0 1 1,1 0-1,2 2 0,-3-2 44,0-1-1,1 0 1,-1 1-1,1-1 1,-1 0-1,1 0 1,-1 0-1,1 0 1,0-1-1,-1 1 1,1 0-1,0-1 1,0 1-1,0-1 1,-1 0-1,1 1 1,0-1-1,0 0 1,0 0-1,0 0 1,0 0-1,-1-1 1,1 1-1,0 0 1,0-1-1,0 0 1,-1 1-1,1-1 1,0 0-1,2-1 1,37-19 218,0-2 0,64-49 0,-92 64-226,-2-1 1,1-1-1,-1 0 1,0-1-1,-1 0 1,12-17-1,-10 12-39,-9 13-58,0-1 1,-1 1 0,1-1-1,2-6 1,-4 9 38,-1 1 0,1-1 0,-1 1 0,1-1 1,0 1-1,-1-1 0,1 1 0,-1-1 0,1 1 1,0 0-1,-1 0 0,1-1 0,0 1 0,-1 0 1,1 0-1,0 0 0,0 0 0,-1 0 0,2-1 1,14 1-258,-15 0 288,3 0-9,0 0 0,0 0 0,0 0 0,-1 1 0,1-1-1,0 1 1,0 0 0,-1 1 0,1-1 0,0 0 0,-1 1 0,0 0-1,1 0 1,-1 0 0,0 0 0,0 1 0,0-1 0,0 1-1,0 0 1,-1-1 0,1 1 0,-1 0 0,0 1 0,0-1 0,3 6-1,1 10-19,-1 0-1,-1 0 0,-1 0 1,2 27-1,-4-39 39,0 0 0,0-1 1,1 1-1,0-1 0,0 1 0,0-1 0,1 0 1,0 0-1,0 0 0,1 0 0,0 0 0,0-1 1,9 10-1,-10-13 5,0 0 0,0-1 0,0 1 0,0-1 0,1 1 0,-1-1 1,0 0-1,1-1 0,-1 1 0,1 0 0,-1-1 0,1 0 0,-1 0 1,8 0-1,-4-1 54,1 0 0,0 0 0,0-1-1,-1 0 1,13-5 0,-12 3-25,0-1 0,0 1-1,-1-2 1,0 1 0,0-1 0,-1 0-1,1 0 1,9-13 0,3-7 53,16-29 1,-28 44-81,70-123 134,21-33-2,-33 68 13,31-47-399,-75 109 168,-1-1 0,16-42 0,-30 57-41,-6 22 85,0 0 0,0 0 0,1 1 0,-1-1 1,0 0-1,0 1 0,0-1 0,0 0 0,0 1 1,0-1-1,0 0 0,0 0 0,-1 1 0,1-1 1,0 0-1,0 1 0,-1-1 0,1 0 0,0 1 1,-1-1-1,1 1 0,0-1 0,-1 0 0,1 1 0,-1-1 1,1 1-1,-2-1 0,1 1 2,0 0-1,0 0 1,0 1-1,0-1 1,0 0-1,0 1 1,0-1-1,1 1 1,-1-1-1,0 1 1,0 0-1,0-1 1,0 1-1,1 0 1,-1-1-1,0 1 1,1 0-1,-1 0 1,0 0-1,0 1 1,-3 4-45,-33 32-77,3 2 0,1 2 1,-32 54-1,54-76 123,1 1 0,2 1 0,0-1 0,1 1 0,-5 32 0,6-23 37,3 0 0,0 0-1,3 45 1,1-63 24,0-1 0,0 1 1,2 0-1,0 0 1,0-1-1,8 19 0,-9-27 4,0 0 0,0 0 0,0 0 0,1 0 0,-1 0 0,1-1 0,0 1 0,0-1 0,0 0 0,0 0 0,1 0 1,-1 0-1,1 0 0,0-1 0,0 0 0,0 0 0,0 0 0,0 0 0,1 0 0,-1-1 0,7 2 0,-4-3-3,0 1 0,0-1 0,-1 0 0,1 0 1,0-1-1,0 0 0,-1 0 0,1 0 0,12-6 0,-9 3 2,0-1 0,0 0 0,-1-1 0,0 0 0,13-10 0,3-7-108,-2-1-1,40-53 1,-58 70 20,3-2-17,-7 14 46,-12 21 22,8-19-24,-8 19-92,2 1 0,0 0-1,-6 36 1,14-59 136,1 0 0,-1 0 0,1 0 0,0 0 0,0 0 0,1 0 0,-1 0 0,3 8 0,-3-11-7,1 0 1,-1 0-1,1 0 1,-1 0-1,1 0 0,0 0 1,-1 0-1,1-1 1,0 1-1,0 0 1,0 0-1,0-1 1,0 1-1,0 0 0,0-1 1,0 1-1,0-1 1,0 1-1,0-1 1,0 1-1,0-1 0,0 0 1,0 0-1,0 1 1,1-1-1,-1 0 1,0 0-1,0 0 1,0 0-1,0-1 0,1 1 1,1-1-1,11-2 19,-1 0-1,1-1 0,0-1 0,-1 0 0,21-12 0,61-42-98,-49 28-23,3 0 52,112-73 24,-145 94 10,27-12 0,-25 13 50,-25 15-152,0 1-1,0 0 1,1 0 0,0 0-1,-7 13 1,-17 18 7,15-20 67,-50 60 80,56-65-62,0 0 0,1 0 0,1 1 0,-9 20 0,15-32 8,1-1 1,-1 1 0,1-1 0,-1 1-1,1-1 1,0 1 0,-1-1 0,1 1-1,0-1 1,0 1 0,0 0-1,0-1 1,0 1 0,1-1 0,-1 1-1,0-1 1,1 1 0,-1-1 0,2 4-1,-1-4 11,0 0 0,0 0 0,1 0-1,-1-1 1,0 1 0,0 0 0,1 0-1,-1-1 1,0 1 0,1-1 0,-1 1-1,1-1 1,-1 1 0,1-1 0,-1 0-1,1 0 1,-1 0 0,1 0 0,-1 0 0,1 0-1,2 0 1,71-12-85,-54 8 66,-7 1 27,-1 0 1,-1-1-1,1-1 0,-1 0 0,1-1 1,-1 0-1,-1 0 0,1-2 1,-1 1-1,-1-1 0,1-1 0,12-14 1,-1-2 61,-1 0 0,-2-1 0,31-56 0,6-12-343,99-123-1,-122 173 118,-2-1 0,36-70 0,-66 113 115,0 0-1,-1 0 1,1 0-1,0 0 1,-1 0-1,1-1 1,-1 1-1,1-4 1,-1 6 15,0-1 0,0 0 0,0 1 0,0-1 0,-1 1 1,1-1-1,0 1 0,0-1 0,0 1 0,-1-1 0,1 1 0,0-1 1,0 1-1,-1-1 0,1 1 0,0 0 0,-1-1 0,1 1 0,-1-1 0,1 1 1,-1 0-1,1 0 0,0-1 0,-1 1 0,1 0 0,-1 0 0,1-1 1,-1 1-1,0 0 0,1 0 0,-1 0 0,1 0 0,-1 0 0,1 0 0,-1 0 1,1 0-1,-1 0 0,1 0 0,-1 0 0,1 0 0,-2 0 0,-1 1-18,0-1-1,0 1 0,-1 0 1,1 0-1,0 1 0,0-1 0,0 0 1,0 1-1,-3 3 0,-26 21-149,19-15 78,-5 5 80,1 1 1,1 0-1,1 2 0,0-1 1,2 2-1,0 0 0,1 0 1,-18 42-1,19-32 45,1 0-1,2 0 1,0 1-1,2 0 1,2 0-1,-1 39 1,5-52 70,0 1 1,2-1-1,0 0 1,1 0 0,7 22-1,-9-37-61,0 1 0,0-1 1,1 1-1,-1-1 0,1 1 0,0-1 0,0 0 0,0 1 0,0-1 1,0 0-1,1-1 0,-1 1 0,1 0 0,0-1 0,0 1 1,0-1-1,0 0 0,0 0 0,1 0 0,-1 0 0,0-1 1,1 0-1,0 1 0,-1-1 0,1 0 0,0-1 0,-1 1 1,6 0-1,4-1 6,0 1 0,-1-2 0,1 0-1,0 0 1,0-1 0,-1-1 0,1 0 0,12-5 0,-1-1 37,-1-1-1,0-1 1,25-17-1,-32 18 15,-1-1 1,0-1-1,-1-1 1,0 0-1,-1 0 1,0-1-1,-1-1 1,-1 0-1,13-24 1,-22 35-101,0 0 0,0 0 0,-1 0 0,0 0 1,0 0-1,1-7 0,-2 10-5,1 0-1,-1 0 1,0 0 0,0 1 0,0-1-1,0 0 1,0 0 0,0 0-1,0 0 1,-1 1 0,1-1-1,0 0 1,0 0 0,-1 1-1,1-1 1,0 0 0,-1 0-1,1 1 1,-1-1 0,1 0 0,-1 1-1,1-1 1,-1 1 0,1-1-1,-1 1 1,0-1 0,1 1-1,-1-1 1,0 1 0,1-1-1,-1 1 1,0 0 0,0-1-1,1 1 1,-1 0 0,0 0 0,0 0-1,0-1 1,1 1 0,-1 0-1,-1 0 1,-3 1-48,0-1 0,0 1 0,1 0 1,-1 0-1,1 0 0,-1 1 0,1 0 0,-7 2 0,-33 23-106,37-22 132,-11 7 40,1 1 1,0 1 0,1 1 0,-26 30 0,32-33 44,1 0 1,0 1-1,1 1 1,0-1-1,1 1 1,1 0-1,-8 24 1,13-33-30,0 0 0,0-1 0,0 1 0,0 0 0,1 0 0,0 0 0,0 0 0,0 0 0,1 0 0,0-1 0,-1 1 0,2 0 0,-1 0 0,1-1 0,-1 1 0,1-1 0,0 1 0,1-1 0,-1 0 0,1 0 0,0 0 0,0 0 0,0 0 0,1-1 0,-1 1 0,1-1 0,0 0 0,-1 0 0,8 4 0,6 1-478,0 0 0,1-1 0,0-1 0,36 8 0,-47-13-365,-1 0-1,0 0 0,1 0 0,10-1 0,-16 0 560,0-1-1,1 1 0,-1 0 0,1 0 1,-1-1-1,1 1 0,-1-1 1,0 1-1,1-1 0,-1 0 0,2-1 1,-2 2 83,-1-1 0,1 1 1,-1-1-1,1 1 0,-1-1 1,0 0-1,1 1 0,-1-1 1,0 0-1,0 1 0,1-1 1,-1 0-1,0 1 0,0-1 1,0 0-1,0 1 0,0-1 1,0 0-1,0 0 0,0 1 1,0-1-1,0 0 0,0 1 1,0-1-1,-1 0 0,-10-35-3777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6:03.2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1214 2304,'-3'1'141,"3"-1"-97,-1 0 0,1 0-1,-1 0 1,1 0 0,-1 0-1,1 0 1,-1 0 0,1 0-1,0 0 1,-1 0 0,1 1-1,-1-1 1,1 0 0,-1 0-1,1 1 1,0-1 0,-1 0-1,1 0 1,0 1 0,-1-1-1,1 0 1,0 1 0,-1-1-1,1 1 1,0-1 0,-1 3 1084,2 9 1208,0-11-2241,-1 0-1,1 0 1,0 0-1,-1 0 1,1-1-1,0 1 0,0 0 1,0-1-1,0 1 1,0-1-1,0 1 1,0-1-1,0 1 1,0-1-1,0 1 1,0-1-1,0 0 1,2 1-1,0-1 97,0 0 0,0 0 0,0 0-1,1 0 1,-1-1 0,5 0 0,-3-1 21,0 1 0,0-1 0,0 0 0,0 0 0,0 0 0,0-1 0,7-5 0,-8 4-116,-1 1 1,1-1-1,-1 0 1,-1 0-1,1 0 1,0 0-1,-1 0 1,0 0-1,0-1 1,0 1-1,-1-1 1,3-8 0,-3 5-52,0 0 1,0 1 0,-1-1 0,0 0 0,0 0-1,-1 0 1,-1-8 0,1 15-74,1 0-1,0-1 1,0 1 0,0 0-1,-1 0 1,1 0 0,0 0 0,-1 1-1,1-1 1,-1 0 0,1 0-1,-1 0 1,0 0 0,1 0-1,-1 0 1,0 1 0,0-1 0,-1-1-1,1 2-4,1 0 0,-1 0 0,0-1-1,0 1 1,1 0 0,-1 0 0,0 0-1,0 0 1,1 0 0,-1 0 0,0 0-1,0 0 1,1 1 0,-1-1 0,0 0-1,1 0 1,-1 1 0,0-1 0,-1 1 0,-1 1-64,-1 1 1,1 0-1,0-1 1,0 1 0,0 0-1,0 0 1,-4 7 0,1-1 133,1 0 0,0 1 0,1 0 0,0-1 0,-6 21 1,8-22 42,1-1 1,0 1-1,0-1 1,1 1 0,0-1-1,0 1 1,0 0 0,1-1-1,2 9 1,-2-14-57,-1 0 0,1 0 0,0 0 0,0 0 0,-1 0 0,1-1 0,0 1 0,1 0 0,-1 0 0,0-1 0,0 1 0,1-1 0,-1 1 0,1-1 0,-1 0 0,1 0 0,0 1 0,2 0 0,-1-1 42,0 0 1,1 1-1,-1-2 0,1 1 1,-1 0-1,1-1 0,-1 1 1,1-1-1,5 0 1,6-2 163,-1 0 0,1-1 0,26-10 0,-39 13-227,21-7 90,-1-1 0,0 0 1,-1-2-1,0 0 0,22-15 1,-19 7-21,-1-2 1,0 0 0,-2-1 0,0-1-1,32-44 1,-17 14 74,-2-1-1,32-69 1,-41 63-12,35-117 0,-17-53-183,-28 132-24,-13 84 56,11-75-33,-12 73 48,0 1 0,-1 0 0,-4-28 0,4 40-46,0 0 0,-1 0 0,1-1 1,-1 1-1,1 0 0,-1 0 1,0 0-1,0 0 0,0 0 0,0 0 1,0 0-1,-1 0 0,-1-2 1,3 4 23,-1 0 1,1 0 0,0 0 0,0-1 0,-1 1 0,1 0-1,0 0 1,-1 0 0,1 0 0,0-1 0,0 1-1,-1 0 1,1 0 0,0 0 0,-1 0 0,1 0 0,0 0-1,-1 0 1,1 0 0,0 0 0,-1 0 0,1 0 0,0 0-1,-1 0 1,1 0 0,0 0 0,-1 1 0,1-1 0,-10 9-324,-6 16-8,2 8 99,2 2 0,1-1 0,-8 50 1,9-39 116,-38 204 165,41-187 153,2 0 0,3 66-1,5-66 140,2 0 0,13 65 0,-16-117-230,1-1-1,0 1 1,0-1-1,1 0 1,8 16-1,-11-23-49,1 0 0,-1 0 0,1 0 0,-1 1-1,1-1 1,0-1 0,0 1 0,0 0 0,0 0 0,0-1 0,0 1-1,1-1 1,-1 0 0,0 0 0,1 0 0,-1 0 0,1 0 0,-1 0-1,1 0 1,0-1 0,-1 0 0,1 1 0,0-1 0,-1 0 0,6-1 0,1-1 11,0 0 1,0-1 0,0 0-1,-1-1 1,1 0 0,-1 0-1,0-1 1,0 0 0,0-1-1,-1 1 1,0-1 0,0-1-1,0 1 1,6-10 0,2-2 66,-1 0 0,-1-2 0,0 0 0,14-32 0,-17 28-13,0-1 0,11-45-1,-20 66-130,0 0-1,0 0 0,-1-1 1,0 1-1,0 0 0,0 0 1,0-1-1,0 1 0,-1 0 1,0 0-1,0-1 0,0 1 1,0 0-1,-4-7 0,5 10 8,-1 1-1,1-1 0,-1 1 0,1-1 0,0 1 0,-1-1 1,1 1-1,-1-1 0,1 1 0,-1 0 0,0-1 0,1 1 0,-1 0 1,1-1-1,-1 1 0,0 0 0,1 0 0,-1-1 0,0 1 1,1 0-1,-1 0 0,0 0 0,1 0 0,-1 0 0,0 0 0,1 0 1,-2 0-1,0 1-14,0 0 0,0-1 1,0 1-1,0 0 0,0 0 0,0 0 1,0 1-1,-2 1 0,-2 2-47,0 1 0,0 0 0,-8 11 0,0 3-17,2 1 0,-18 40 0,-12 47 175,39-97-58,-3 6-81,1-1 1,-5 24-1,9-34 97,1 1-1,-1-1 1,1 0 0,0 0 0,1 0 0,-1 0-1,1 1 1,0-1 0,1 0 0,2 7 0,-3-11-20,0-1 0,0 1 1,-1-1-1,1 1 0,1-1 1,-1 1-1,0-1 0,0 0 1,0 1-1,1-1 0,-1 0 1,1 0-1,-1 0 0,1 0 1,-1 0-1,1 0 0,0-1 1,-1 1-1,1 0 0,0-1 1,0 0-1,2 1 0,3 0 72,1 0 0,0-1-1,14-2 1,-21 2-77,19-2 88,1-2 0,-1 0 1,0-1-1,36-15 0,72-40-66,-111 51-43,182-107-240,-181 105 203,-16 9 27,18-9-48,-20 11 67,0 0 0,1 0-1,-1 0 1,0-1 0,0 1 0,1 0 0,-1 0-1,0 0 1,0 0 0,1 0 0,-1 0-1,0 0 1,1-1 0,-1 1 0,0 0 0,1 0-1,-1 0 1,0 0 0,1 0 0,-1 0-1,0 0 1,1 1 0,-1-1 0,0 0 0,0 0-1,1 0 1,-1 0 0,0 0 0,1 0-1,-1 1 1,0-1 0,0 0 0,1 0-1,-1 0 1,0 1 0,0-1 0,0 0 0,1 0-1,-1 0 1,0 1 0,0-1 0,0 0-1,1 1 1,-1-1 0,0 0 0,0 0 0,0 1-1,0-1 1,0 0 0,0 1 0,0-1-1,0 1 1,0 13-72,1-3 86,-1 0-1,-1 0 0,0 0 1,0-1-1,-1 1 0,-4 14 0,-1-6-54,1 1-1,0 0 1,2 0-1,0 0 1,-1 31-1,5-50 62,0 1-1,0-1 1,0 1 0,0-1-1,1 1 1,-1 0-1,0-1 1,1 1 0,-1-1-1,1 1 1,-1-1-1,1 1 1,0-1 0,0 0-1,-1 1 1,1-1-1,0 0 1,0 0 0,0 1-1,1-1 1,-1 0 0,2 1-1,-1-1-1,-1-1 0,1 1 0,-1-1 0,1 1 0,-1-1 0,1 0 0,-1 0 0,1 0 0,0 0 0,-1 0 0,1 0 0,-1 0 0,1 0 0,-1-1 0,1 1 0,-1-1 0,1 1 0,-1-1 0,1 1 0,-1-1 0,1 0 0,-1 0 0,2-1 0,10-8 70,0 0 0,0-1 0,-1 0 0,16-21-1,36-55-46,-48 63 0,141-203 228,-143 206-246,79-125 118,-51 56-35,41-123 0,9-107-600,-92 316 434,1 1 1,-1-1-1,0 1 1,1-1-1,-2 1 0,1-1 1,-1-4-1,1 7 54,0 1 0,0 0 0,0 0 1,0-1-1,0 1 0,0 0 0,0 0 0,0 0 0,0-1 0,-1 1 0,1 0 0,0 0 0,0 0 0,0-1 0,0 1 0,0 0 0,0 0 0,-1 0 0,1 0 0,0-1 0,0 1 0,0 0 0,0 0 0,-1 0 1,1 0-1,0 0 0,0 0 0,0-1 0,-1 1 0,1 0 0,0 0 0,0 0 0,-1 0 0,1 0 0,0 0 0,0 0 0,0 0 0,-1 0 0,1 0 0,0 0 0,-1 0 0,0 1-10,0 0-1,-1 1 1,1-1 0,0 0-1,0 0 1,0 1-1,0-1 1,0 1-1,0-1 1,-1 4-1,-21 43-110,-26 77-1,-8 59 187,47-142-70,1 0 1,1 1-1,0 45 1,9 128-152,2-170 233,2-1-1,1 1 0,3-1 1,21 63-1,-27-100-240,0 0 1,1 0-1,0 0 1,0 0-1,10 13 1,-13-21 69,0 1 0,-1-1 1,1 0-1,0 0 0,-1 1 1,1-1-1,0 0 0,0 0 1,-1 0-1,1 0 0,0 0 1,0 0-1,-1 0 0,1 0 1,0 0-1,-1 0 0,1 0 1,0-1-1,0 1 0,-1 0 1,1 0-1,0-1 0,-1 1 1,1 0-1,0-1 1,-1 1-1,1-1 0,-1 1 1,1-1-1,-1 1 0,1-1 1,0 0-1,5-17-2687,4-3 917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9:56.0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29 8064,'-55'-28'2976,"46"28"-2304,4 3-192,14 2-896,1-2 448,3 2 0,5 2-2240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49:56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72 8128,'-5'0'3008,"32"-8"-2336,31-7-160,1 10 128,40-3-448,8 4-96,6-4-32,4-4-2112,14 1 1120,-6 11-4832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0:00.5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5 9056,'-18'-5'8639,"23"14"-8671,3-6 32,10 2 0,14 3-2975,10 7 1631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0:37.3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14 782 1984,'0'1'31,"0"-1"-1,0 0 1,0 1 0,0-1 0,0 1 0,0-1-1,0 0 1,0 1 0,0-1 0,0 0-1,0 1 1,0-1 0,0 1 0,0-1-1,0 0 1,0 1 0,-1-1 0,1 0 0,0 1-1,0-1 1,-1 0 0,1 1 0,0-1-1,0 0 1,-1 0 0,1 1 0,0-1-1,-1 0 1,1 0 0,0 0 0,-1 1 0,1-1-1,0 0 1,-1 0 0,1 0 0,0 0-1,-1 0 1,0 0 0,1 1 40,0-1 0,0 0 0,-1 1 1,1-1-1,0 0 0,0 1 0,-1-1 0,1 0 0,0 1 1,0-1-1,0 1 0,0-1 0,0 0 0,0 1 0,0-1 0,0 1 1,0-1-1,0 0 0,0 1 0,0-1 0,0 1 0,0-1 1,0 0-1,0 1 0,0-1 0,0 1 0,1-1 0,-1 1 43,0 0-1,0 0 0,0 0 0,1 0 0,-1-1 1,0 1-1,0 0 0,0 0 0,0 0 0,-1 0 1,1 0-1,0 0 0,0-1 0,0 1 0,-1 0 1,1 0-1,0 0 0,-1 0 0,1-1 0,-1 1 1,1 0-1,-1 0 0,0 0 0,8-8 461,0 1 0,0-2 1,-1 1-1,0-1 0,0 0 0,-1 0 0,8-15 0,30-71 134,20-57 140,17-44 272,-69 171-945,-1 1 1,-1-1-1,-1-1 0,-1 0 0,-1 0 1,2-26-1,-3-31 129,-5 81-296,1-21-257,-1 22 238,0 0 0,0-1 1,0 1-1,0 0 0,0 0 1,0-1-1,0 1 0,0 0 1,0 0-1,0-1 0,0 1 1,0 0-1,1 0 0,-1-1 1,0 1-1,0 0 1,0 0-1,0-1 0,0 1 1,1 0-1,-1 0 0,0 0 1,0-1-1,0 1 0,1 0 1,-1 0-1,0 0 0,0 0 1,0-1-1,1 1 0,-1 0 1,0 0-1,0 0 1,1 0-1,-1 0 0,0 0 1,1 0-1,-1 0 0,0 0 1,0 0-1,1 0 0,-1 0 1,0 0-1,0 0 0,1 0 1,-1 0-1,0 0 0,0 0 1,1 0-1,-1 0 1,0 0-1,0 1 0,1-1 1,-1 0-1,0 0 0,0 0 1,1 0-1,-1 1 0,0-1 1,0 0-1,0 0 0,0 0 1,1 1-1,-1-1 1,0 0-1,0 1 0,9 10-61,-1 1 0,-1 1-1,0-1 1,-1 1 0,0 0 0,6 19-1,1 3 9,8 22 232,-3 1 0,-2 1 0,-3 0 0,-2 1 0,5 114 0,-15-163 4,-1 0 1,-1-1-1,1 1 1,-2 0 0,1 0-1,-6 14 1,6-22-131,1-1 1,-1 0-1,0 1 1,0-1-1,0 0 0,-1 0 1,1 0-1,-1 0 1,1 0-1,-1 0 0,0 0 1,1 0-1,-1-1 1,0 1-1,0-1 1,0 1-1,0-1 0,-1 0 1,1 1-1,0-1 1,0-1-1,-1 1 0,1 0 1,-1 0-1,1-1 1,-1 0-1,1 1 1,-1-1-1,1 0 0,-1 0 1,1 0-1,-1 0 1,-3-2-1,-21-4 48,0-1 0,-47-20 1,40 14-235,-36-10 1,59 20 204,-2 0-1284,25 11 348,-2-4 842,0 0 0,0 0 0,1-1 0,0-1 0,-1 1 1,1-2-1,0 1 0,0-2 0,17 0 0,7-2 32,57-11 0,-59 5 88,-1 0-1,1-3 0,-2 0 1,60-31-1,-91 42-88,21-9-79,-21 9 80,1 0 0,-1 0 0,1 0 0,-1 0 0,1 0 0,-1 0 0,1 0 0,-1 0 0,1 0 0,-1 0 0,1 0 0,-1 0 0,1 0 0,-1 0 0,1 1 0,-1-1 0,1 0 0,-1 0 0,1 0 0,-1 1 0,0-1 0,1 0 0,-1 1 0,1-1 0,-1 0 0,0 1 0,1-1 0,-1 1 0,0-1 0,1 0 0,-1 1 0,0-1 0,0 1 0,0-1 0,1 1 0,-1-1 0,0 1 0,0-1 0,0 1 0,9 74-216,-9-60 197,1-1-1,1 1 1,0-1 0,1 1 0,1-1 0,0 0 0,7 16 0,-9-26 56,0-1 0,0 1 1,0-1-1,1 0 0,-1 0 0,1 0 1,0 0-1,-1 0 0,1 0 0,1-1 0,-1 0 1,0 1-1,1-1 0,-1 0 0,8 2 1,-8-3 8,-1 0 0,1 0 1,0-1-1,0 0 1,-1 0-1,1 1 0,0-1 1,0-1-1,0 1 1,-1 0-1,1-1 0,0 0 1,-1 1-1,1-1 1,0 0-1,-1 0 0,1 0 1,-1-1-1,1 1 1,-1-1-1,0 1 0,0-1 1,3-2-1,-3 2-2,0 0-1,0 0 1,0-1 0,-1 1-1,1 0 1,0-1 0,-1 1-1,0-1 1,0 1 0,0-1-1,0 1 1,0-1 0,0 0-1,-1 0 1,1 1-1,-1-1 1,0 0 0,1 0-1,-1 0 1,-1 0 0,1 1-1,0-1 1,-1 0 0,1 0-1,-1 1 1,0-1 0,0 0-1,0 1 1,0-1-1,-1 1 1,-1-4 0,-1 0-84,0 0 0,-1 0 1,1 0-1,-1 1 0,0-1 1,-1 1-1,0 0 0,1 1 1,-1-1-1,-12-5 0,2 3 110,14 7-92,0-1 0,0 0 1,0 1-1,0-1 0,0 0 0,1 0 1,-1 0-1,-3-3 0,5 4 6,-1-1 0,1 0 0,0 0 0,-1 1 0,1-1 1,0 0-1,0 0 0,-1 0 0,1 1 0,0-1 0,0 0 0,0 0 0,0 0 0,0 0 0,0 1 1,0-1-1,0 0 0,0 0 0,0 0 0,1 0 0,-1 1 0,0-1 0,1 0 0,-1 0 0,1-1 0,7-13-25,0 0 0,0 1 0,1 0-1,1 0 1,1 1 0,0 0-1,0 1 1,1 1 0,1-1 0,0 2-1,0 0 1,1 0 0,25-12-1,-35 21 54,0-1 0,0 1-1,0 0 1,0 0-1,0 0 1,1 0-1,-1 1 1,0 0-1,0 0 1,0 0-1,1 0 1,7 2 0,-9-2-3,0 1 0,0 0 0,0 0 0,0 0 0,0 1 0,-1-1 0,1 1 0,0-1 0,0 1 0,-1 0 1,1 0-1,-1 0 0,0 0 0,0 1 0,0-1 0,0 0 0,3 5 0,0 4 70,0 0-1,-1 0 1,0 0-1,0 0 1,-1 1-1,-1-1 1,1 13-1,0 83 327,-3-73-196,1-34-180,-1 0-1,1 0 0,-1 0 1,1 0-1,0 0 1,-1-1-1,1 1 0,-1 0 1,1 0-1,-1 0 1,1-1-1,-1 1 1,1 0-1,-1 0 0,1-1 1,-1 1-1,1 0 1,-1-1-1,1 1 1,-1-1-1,0 1 0,1-1 1,-1 0-1,15-11 62,0-6-18,20-26 0,-9 10 11,1-2-72,-19 24-51,1 1-1,0 0 1,0 1-1,14-13 0,-23 23 41,1 0 0,-1 0 1,0-1-1,1 1 0,-1 0 0,0 0 0,1 0 0,-1 0 0,0 0 0,1 0 0,-1 0 0,1 0 0,-1 0 0,0 0 0,1 0 0,-1 0 0,0 1 0,0-1 0,1 0 0,-1 0 0,0 0 1,1 0-1,-1 0 0,0 1 0,1-1 0,-1 0 0,0 0 0,0 1 0,1-1 0,-1 0 0,0 0 0,0 1 0,0-1 0,1 0 0,-1 1 0,0-1 0,0 0 0,0 0 0,0 1 0,0-1 0,0 0 1,0 1-1,0 0 0,7 17 38,-7-17-43,3 13 33,-1 1 1,0-1-1,-1 0 1,-1 0-1,-2 19 1,1 7 4,1-40-32,0 0 0,0 0-1,0 1 1,0-1 0,0 0 0,0 0 0,0 0 0,0 0-1,0 0 1,0 1 0,0-1 0,0 0 0,0 0-1,0 0 1,0 0 0,0 1 0,0-1 0,0 0-1,0 0 1,0 0 0,0 0 0,0 0 0,0 1-1,0-1 1,0 0 0,1 0 0,-1 0 0,0 0-1,0 0 1,0 0 0,0 1 0,0-1 0,0 0 0,1 0-1,-1 0 1,0 0 0,0 0 0,0 0 0,0 0-1,0 0 1,1 0 0,5-5 161,8-18 107,37-97-86,-30 68-225,-4 12-293,-17 40 336,0 0 0,0 0-1,0 0 1,1 0 0,-1 0 0,0 0-1,0 0 1,0 0 0,0 0 0,0 0-1,0 0 1,0 0 0,0 0 0,0 0 0,0-1-1,0 1 1,0 0 0,1 0 0,-1 0-1,0 0 1,0 0 0,0 0 0,0 0-1,0 0 1,0 0 0,0 0 0,0 0-1,0 0 1,1 0 0,-1 0 0,0 0 0,0 0-1,0 0 1,0 0 0,0 1 0,0-1-1,0 0 1,0 0 0,0 0 0,0 0-1,0 0 1,1 0 0,-1 0 0,0 0-1,0 0 1,0 0 0,4 6 1,2 8-28,15 92-89,-2-6 146,-17-95-8,0 1 0,0 0 0,0-1 0,1 1 0,0-1 0,4 7 0,-6-11-8,0 1 1,0 0-1,1 0 0,-1-1 0,1 1 0,-1-1 0,1 1 1,0-1-1,-1 0 0,1 0 0,0 1 0,0-1 0,0-1 1,0 1-1,0 0 0,0 0 0,0-1 0,0 1 1,3 0-1,5-2 9,-1 0 0,0 0 1,1-1-1,-1 0 0,0-1 1,0 0-1,0-1 1,-1 1-1,1-2 0,-1 1 1,10-8-1,-1 0 35,0-2 0,-1 0 0,28-30 0,-37 36-36,0-1 1,0 1 0,-1-1 0,-1-1 0,1 1-1,-1-1 1,-1 0 0,0 0 0,0-1 0,3-18-1,-6 22 61,3-32 257,-3 35-370,-1 1 1,0-1-1,-1 1 0,1-1 0,0 1 0,-1 0 1,0-1-1,-2-5 0,3 9 21,0-1 0,-1 1 0,1 0-1,0-1 1,0 1 0,-1 0 0,1 0 0,0-1 0,-1 1-1,1 0 1,0 0 0,-1 0 0,1-1 0,-1 1 0,1 0-1,0 0 1,-1 0 0,1 0 0,-1 0 0,1 0 0,-1 0 0,1 0-1,0 0 1,-1 0 0,1 0 0,-1 0 0,1 0 0,0 0-1,-1 0 1,1 0 0,-1 0 0,1 0 0,0 1 0,-1-1-1,1 0 1,-1 0 0,1 1 0,0-1 0,-1 0 0,1 0 0,0 1-1,-1-1 1,-12 13-61,9-7 65,0 0 1,1 0-1,0 0 1,0 1-1,0-1 1,1 1-1,0-1 1,0 1-1,0 0 1,0 12-1,1-9 70,1 0 0,0 0 0,1 0 0,0 0 0,0 0 0,6 17 0,-5-21-21,0-1-1,1 1 0,0-1 0,0 0 1,0 0-1,1 0 0,0-1 1,-1 1-1,2-1 0,-1 0 0,0 0 1,1 0-1,0-1 0,0 0 0,0 1 1,0-2-1,0 1 0,9 2 1,-6-2-43,0 0 1,0-1-1,0 0 1,0 0-1,0-1 1,0 0 0,0 0-1,1-1 1,-1 0-1,0-1 1,1 0-1,13-3 1,-13 0-223,1 1-1,-1-2 1,0 1 0,-1-1-1,1 0 1,-1-1 0,10-9-1,0-1-3703,28-33 0,-23 23 896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0:41.6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56 327 2240,'0'0'64,"0"0"0,0 0 0,0 0-1,0-1 1,0 1 0,0 0 0,0 0 0,0 0 0,0-1 0,0 1-1,0 0 1,0 0 0,0 0 0,0-1 0,-1 1 0,1 0 0,0 0-1,0 0 1,0-1 0,0 1 0,0 0 0,0 0 0,0 0 0,-1 0 0,1 0-1,0-1 1,0 1 0,0 0 0,0 0 0,-1 0 0,1 0 0,0 0-1,0 0 1,0 0 0,0 0 0,-1-1 0,1 1 0,0 0 0,0 0 0,-1 0-1,1 0 1,-2-1 905,3-4-487,5-30 2489,21-29-902,-26 62-2002,0 0-1,0 0 1,0 0 0,0 0-1,0 1 1,0-1 0,1 0-1,-1 1 1,1-1 0,-1 1-1,1-1 1,3-2 0,22-11 258,-21 13-173,-4 1-107,-1 0-1,1-1 1,0 1 0,-1 0 0,1 0-1,-1-1 1,1 1 0,-1 0-1,0-1 1,1 0 0,-1 1-1,0-1 1,0 0 0,0 1 0,1-4-1,-1 1 23,0 1 0,0-1 0,-1 0-1,1 1 1,-1-1 0,0 0 0,0-7 0,-1 3 25,0-1 0,-1 1 1,0 0-1,-1 0 1,1 1-1,-1-1 1,-7-12-1,8 18-107,1-1-1,-1 1 1,0-1-1,0 1 1,0-1-1,0 1 0,0 0 1,0 0-1,-1 0 1,1 1-1,-1-1 1,0 0-1,1 1 1,-1 0-1,0-1 1,-3 0-1,4 2-4,0-1 0,0 1 0,0 0 0,1 0 0,-1 0 1,0 0-1,0 0 0,0 1 0,0-1 0,0 0 0,1 1 0,-1-1 0,0 1 0,0 0 1,1 0-1,-1 0 0,0 0 0,1 0 0,-1 0 0,1 0 0,-1 0 0,1 0 0,0 1 0,-1-1 1,1 0-1,0 1 0,-1 1 0,-4 6 9,1 1 0,0-1 0,1 1 0,0 0 1,-5 18-1,3-3 291,-3 32 1,8-33-132,0 0 1,2 0-1,1 1 0,0-1 1,2 0-1,1-1 0,1 1 1,12 32-1,-18-55-110,1 1 1,-1-1 0,1 1-1,0 0 1,-1-1-1,1 0 1,0 1 0,0-1-1,0 1 1,0-1-1,0 0 1,0 0 0,1 1-1,-1-1 1,0 0-1,1 0 1,-1 0 0,0 0-1,1-1 1,-1 1-1,1 0 1,-1-1 0,1 1-1,0-1 1,-1 1-1,1-1 1,0 0 0,-1 0-1,1 1 1,0-1-1,-1 0 1,1-1 0,0 1-1,-1 0 1,1 0-1,0-1 1,-1 1 0,1-1-1,1 0 1,10-7 27,-2 0 0,1-1 1,-1 0-1,13-15 0,-5 6-62,61-69 11,-56 63-121,-14 14 51,0 0 1,1 0-1,0 1 0,14-9 1,-24 18 45,1-1 0,-1 0 0,1 0 0,-1 0 0,1 1 0,-1-1 0,1 1 0,0-1 0,-1 1 0,1 0 0,0 0 0,0 0 0,-1-1 0,1 2 0,0-1 0,-1 0 0,1 0 0,0 0 1,-1 1-1,3 0 0,-2 0 10,0 0 1,0 1 0,0-1-1,0 1 1,0-1 0,-1 1 0,1-1-1,0 1 1,-1 0 0,0 0-1,1 0 1,-1 0 0,1 2 0,2 4 19,-1-1 1,0 1 0,-1 0 0,0 0 0,0 0-1,-1 0 1,1 10 0,4 77 398,-3-78-388,-3-16-20,0-1 0,0 1 0,0-1 0,1 0-1,-1 1 1,0-1 0,0 1 0,1-1 0,-1 0 0,0 1 0,1-1 0,-1 0 0,0 0 0,1 1 0,-1-1 0,1 0 0,-1 0 0,0 0 0,1 1 0,-1-1 0,1 0 0,0 0 21,1 0 1,-1 0-1,0-1 0,1 1 1,-1 0-1,0-1 0,1 1 1,-1-1-1,0 1 0,0-1 1,0 0-1,0 0 0,1 1 1,-1-1-1,0 0 0,1-2 1,15-14 26,0-2 0,-1 0 1,-2-1-1,22-37 0,24-33-458,-59 88 362,1 1 0,-1 0 0,0-1 0,0 1 0,0 0 0,1-1-1,-1 1 1,1 0 0,-1 0 0,1 0 0,-1 0 0,1 0 0,1 0 0,-2 1 17,-1 0-1,1 0 1,-1 0 0,1 0 0,-1 0-1,0 0 1,1 0 0,-1 0 0,1 0-1,-1 0 1,0 0 0,1 1 0,-1-1-1,1 0 1,-1 0 0,0 0 0,1 1 0,-1-1-1,0 0 1,1 1 0,7 13-164,-4 4 185,0 0 0,-1 0 0,-1 1 0,-1 21 0,1 1 179,0 36-85,-3-48 68,1-27-153,0 1 0,0-1 0,0 0 0,1 0 0,-1 0 1,1 0-1,-1 1 0,1-1 0,0 0 0,-1 0 0,1 0 0,0 0 1,0-1-1,1 1 0,-1 0 0,0 0 0,1 0 0,-1-1 0,3 3 1,-3-3 12,0-1 1,1 1-1,-1-1 1,0 1 0,0-1-1,1 0 1,-1 1 0,0-1-1,1 0 1,-1 0-1,0 0 1,1 0 0,-1 0-1,0 0 1,1 0-1,-1-1 1,0 1 0,0 0-1,1-1 1,-1 1-1,0-1 1,0 1 0,1-1-1,-1 0 1,0 1-1,0-1 1,0 0 0,0 0-1,0 0 1,0 0 0,0 0-1,0-1 1,33-26 180,-24 19-79,0 1 0,18-20-1,-22 21-93,-1 0 0,1 0-1,-1-1 1,-1 0 0,0 1-1,0-2 1,0 1 0,-1 0-1,0-1 1,-1 0 0,1 0-1,-2 1 1,1-1 0,-2 0-1,1-11 1,-1-56-897,8 76 541,-3 0 287,1 0 1,-1 0-1,1 1 0,9 2 1,-9 0 45,0-1 0,0 0 0,1 0 0,-1 0-1,11 1 1,-15-3 15,-1 0-1,1 0 0,0 0 0,0 0 0,-1 0 0,1 0 1,0 0-1,0-1 0,-1 1 0,1 0 0,0-1 0,-1 0 1,1 1-1,0-1 0,-1 0 0,1 0 0,-1 0 0,1 0 1,-1 0-1,0 0 0,1 0 0,-1-1 0,0 1 0,0 0 1,2-3-1,-2 2 28,0 0 0,-1 0 0,1 0 0,0-1 0,-1 1 0,1 0 0,-1 0 1,0 0-1,0-1 0,0 1 0,0 0 0,0 0 0,-1-1 0,1 1 0,-2-4 0,1 2-32,0 1 0,-1-1 0,1 0-1,-1 1 1,0-1 0,0 1-1,-1 0 1,1 0 0,-4-4 0,5 5-39,-1 0 1,-1 0-1,1 1 1,0-1-1,0 0 0,-1 1 1,1 0-1,-1-1 1,1 1-1,-1 0 1,1 0-1,-1 0 1,-3 0-1,4 1-6,0 0-1,0 0 1,0 0-1,0 0 0,0 0 1,0 0-1,0 1 1,1-1-1,-1 1 1,0 0-1,0-1 0,0 1 1,0 0-1,1 0 1,-1 0-1,0 0 1,1 0-1,-1 1 1,1-1-1,-2 2 0,-3 3-81,0 1 0,1 0-1,0 0 1,1 1-1,-1-1 1,1 1 0,1 0-1,-5 15 1,1 3-36,-7 42-1,13-61 115,0 0 0,1 1 0,0-1 0,0 0-1,0 1 1,1-1 0,0 0 0,1 0 0,-1 0 0,1 1 0,1-2 0,-1 1-1,5 8 1,-4-10 71,0-1-1,0 0 1,0 0-1,0 0 1,1 0-1,-1-1 1,1 0-1,0 1 1,0-1-1,1-1 1,-1 1 0,0-1-1,1 1 1,0-1-1,-1 0 1,1-1-1,0 1 1,0-1-1,0 0 1,6 0-1,1 0 35,-1-1-1,0 0 1,1-1-1,-1 0 1,1-1 0,-1 0-1,0-1 1,0 0-1,0-1 1,17-9-1,-15 7-40,0-1 1,-1-1-1,0 0 0,-1-1 0,1 0 0,-2 0 0,1-1 0,8-13 0,-5 5-54,-11 14 4,-1-1 0,1 1 0,1 0 1,-1 0-1,1 0 0,-1 0 0,1 1 1,0-1-1,1 1 0,6-4 0,-11 7 4,0 0-1,0 0 0,1 0 1,-1 0-1,0 0 0,0 0 0,1 0 1,-1 0-1,0 0 0,0 0 0,1 0 1,-1 0-1,0 0 0,0 0 1,1 0-1,-1 0 0,0 0 0,0 0 1,0 0-1,1 1 0,-1-1 1,0 0-1,0 0 0,0 0 0,1 0 1,-1 0-1,0 1 0,0-1 1,0 0-1,0 0 0,1 0 0,-1 1 1,0-1-1,4 12-103,-2 13 47,4 47 120,-2-33 77,-3-34-129,0 0 0,0 0 0,1 0-1,-1 0 1,1 0 0,0-1-1,3 6 1,-4-8 7,-1-1-1,1 0 1,0 0-1,-1 0 1,1 1-1,0-1 1,0 0-1,0 0 1,0 0 0,0 0-1,0 0 1,0-1-1,0 1 1,0 0-1,0 0 1,1-1-1,-1 1 1,0-1-1,0 1 1,1-1-1,-1 1 1,0-1-1,1 0 1,-1 0-1,0 0 1,1 1 0,-1-1-1,1 0 1,-1-1-1,0 1 1,1 0-1,1-1 1,16-8 122,0-1 0,0-1 0,-1-1 0,25-20 0,-17 12-209,115-102 208,-109 93 5,-12 13 25,1-1 138,-27 27-629,0 1 0,-8 22 0,0 1 254,-5 4 12,9-21 26,2 1-1,0 0 1,1 0 0,1 1 0,-7 30 0,13-47 44,-1 0 0,1 0 0,0 0 1,0 0-1,0 0 0,0 0 0,0 0 1,1 0-1,-1 0 0,1 0 0,-1 0 1,1 0-1,-1 0 0,1 0 0,0 0 1,0 0-1,0 0 0,0-1 0,0 1 1,1 0-1,-1-1 0,0 1 0,1-1 1,-1 0-1,1 1 0,0-1 0,-1 0 1,1 0-1,0 0 0,0 0 0,0 0 1,3 1-1,-2-1 43,0-1 0,1 1 0,-1-1 0,0 0 0,0 0 1,1 0-1,-1 0 0,0 0 0,0-1 0,0 1 0,1-1 0,-1 0 0,0 0 0,0 0 0,0-1 1,0 1-1,0-1 0,-1 1 0,6-5 0,2-2-31,1-1 0,-2-1 0,1 1 0,-1-2 1,12-17-1,-21 28-35,0 0 1,0 0 0,0 0 0,0 0 0,0 0-1,1 0 1,-1 0 0,0 0 0,0 0-1,0 0 1,0 0 0,0 0 0,0 0 0,1 0-1,-1 0 1,0 0 0,0 0 0,0 0-1,0 0 1,0 0 0,1 0 0,-1 0-1,0 0 1,0 0 0,0 0 0,0 0 0,0 0-1,0 0 1,0 0 0,1 0 0,-1 1-1,0-1 1,0 0 0,0 0 0,0 0-1,0 0 1,0 0 0,0 0 0,0 0 0,0 1-1,0-1 1,0 0 0,0 0 0,0 0-1,1 0 1,-1 0 0,0 1 0,0-1 0,0 0-1,0 0 1,6 15-272,4 21 224,-7 6 61,-2 1 0,-1-1-1,-7 43 1,7-80 10,-21 179 160,12-131-94,-23 77 0,27-114 90,-1 0 1,0 0 0,-1 0-1,-1-1 1,-1 0 0,0-1-1,-12 14 1,18-24-102,0-1 1,-1 1-1,1-1 0,-1 0 1,0 0-1,0-1 0,0 1 0,0-1 1,0 0-1,-7 3 0,9-5-62,0 1-1,0 0 0,0-1 1,0 0-1,0 1 1,0-1-1,0 0 0,0 0 1,0 0-1,0 0 1,0-1-1,0 1 0,0 0 1,0-1-1,0 0 0,1 1 1,-1-1-1,0 0 1,0 0-1,0 0 0,1 0 1,-1 0-1,0 0 1,1-1-1,-1 1 0,-1-2 1,-1-2-36,1 0 1,-1 0-1,1 0 1,0-1-1,0 1 0,1-1 1,0 0-1,0 0 1,0 0-1,0 0 1,1 0-1,0 0 1,0 0-1,1 0 1,0-12-1,2-3 0,1-1 1,1 1-1,9-25 0,-7 21 59,3-3-82,2 1 0,0 0 1,1 0-1,2 2 0,1-1 0,34-43 1,-36 54 77,1 0 0,0 1 0,0 1 0,2 1 0,27-18 0,-26 18 60,2 2 0,-1 0 0,40-15 0,-52 23-38,0-1 1,-1 1 0,1-2-1,0 1 1,-1-1 0,0 1-1,9-10 1,-5 4 41,-1 0 0,0 0 0,8-13 0,-1-3-3,-2 0 0,-1-1 0,-1 0 0,-1-1 0,-2 0 0,8-40 0,-8 15-397,-9 74-175,1 37 1,2-14 528,-3-14 50,0-15 46,1-1 0,2 23 1,3-23-26,-5-14-75,0-1 0,0 1 0,0 0 1,1-1-1,-1 1 0,0-1 0,0 1 0,1-1 1,-1 1-1,0-1 0,0 1 0,1-1 1,-1 1-1,1-1 0,-1 1 0,0-1 0,1 0 1,-1 1-1,1-1 0,-1 0 0,1 1 0,0-1 1,2-2 42,0 0 0,-1 0 0,1-1 0,-1 1 1,0-1-1,4-4 0,1-2-36,2-1-67,1 1 0,0 0-1,1 0 1,0 1 0,0 0 0,1 1 0,0 0-1,0 1 1,16-6 0,-22 10 12,1 0 1,-1 1-1,0-1 1,1 1-1,-1 1 0,1-1 1,0 1-1,-1 0 0,1 1 1,-1 0-1,1 0 1,-1 0-1,1 0 0,-1 1 1,0 0-1,0 1 1,0-1-1,0 1 0,0 1 1,10 6-1,-10-4 39,1-1 1,-2 1-1,1 1 0,-1-1 0,0 1 1,0 0-1,-1 0 0,0 0 1,0 0-1,-1 1 0,0 0 0,0-1 1,0 1-1,-1 0 0,1 15 1,1 7-8,-2 0 1,-4 57-1,-1-42 7,-1-1 1,-3 0-1,-2-1 0,-20 64 1,25-95 69,0-1 1,-1 0-1,0 0 1,-1-1-1,-10 15 1,14-22-40,0 0 0,-1 0 0,1 0 0,-1-1 1,0 1-1,0-1 0,0 1 0,0-1 0,0 0 0,0 0 0,-1-1 0,1 1 1,-1-1-1,1 1 0,-1-1 0,1 0 0,-1 0 0,0-1 0,0 1 0,1-1 0,-6 0 1,6 0-59,-1-1 0,1 0 0,-1 0 0,1 0 0,0-1 0,0 1 0,0-1 0,0 0 0,0 0 0,0 0 1,0 0-1,1 0 0,-1-1 0,1 1 0,-1-1 0,1 0 0,0 1 0,0-1 0,0 0 0,-2-6 0,-2-3-24,1 0-1,0 0 1,1 0-1,-4-16 0,6 16-6,0-1 0,0 1-1,1-1 1,1 1 0,0-1-1,1 1 1,0-1-1,4-15 1,-3 20 50,0-1 0,1 1-1,0 0 1,0 1 0,1-1 0,0 0-1,0 1 1,1 0 0,-1 0-1,2 1 1,-1-1 0,13-10 0,-4 6-30,1 1 1,0 0 0,1 1 0,19-7-1,72-25-675,-28 16-2030,-68 23 1224,-1 0 0,1 1 0,11-1 0,-21 2 1203,1 0 1,-1 0 0,0 0-1,0 0 1,0 0-1,0 0 1,0 1-1,0-1 1,0 0-1,0 1 1,1-1-1,-1 0 1,0 1-1,0-1 1,-1 1-1,1 0 1,0-1-1,0 1 1,0 0 0,0 0-1,0-1 1,-1 1-1,1 0 1,0 0-1,-1 0 1,1 0-1,0 2 1,5 11-3098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0:43.9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13 861 2912,'-2'-3'161,"2"3"-137,0 0 1,0-1-1,0 1 0,0 0 1,0 0-1,0-1 0,0 1 1,0 0-1,-1 0 0,1-1 1,0 1-1,0 0 0,0 0 1,0-1-1,0 1 0,0 0 1,-1 0-1,1 0 0,0-1 1,0 1-1,0 0 0,-1 0 1,1 0-1,0 0 0,0 0 1,-7 4 2966,7-4-2957,8 1 1023,15-4 216,-19 1-1115,0-1-1,0 1 1,0 0 0,0-1-1,0 0 1,-1 0 0,1 0-1,-1 0 1,0 0 0,0-1-1,0 1 1,0-1 0,-1 0-1,4-7 1,2-6 109,-1-1 0,7-23 1,-7 21-102,125-441 1210,-110 353-375,-20 88-730,0 1 0,-2-1 0,-2-32 1,1 37-65,1 5 156,-5 20-192,-1 13-107,0 1 0,2 0 0,-2 32 0,6-48-48,-1 177 398,2-158-309,2 1 0,1-1 0,2-1 0,14 46-1,-17-64-51,0 0 0,0 0 0,1-1 0,0 1-1,1-1 1,0 0 0,0-1 0,9 10 0,-12-14-11,1 1 0,-1-1 0,1 0 0,0 0-1,0 0 1,0-1 0,0 1 0,0-1 0,1 0 0,-1 1 0,0-1 0,1-1 0,-1 1 0,0 0 0,1-1 0,-1 0 0,1 0 0,-1 0 0,1 0 0,-1 0 0,1-1 0,-1 1 0,4-2 0,6-3 28,0 0-1,-1-1 0,0 0 1,0-1-1,0 0 1,-1 0-1,0-2 1,0 1-1,-1-1 1,11-14-1,6-8 67,-2-1 1,23-39-1,-41 61-158,-5 7-282,-3 5-118,-7 21-115,-4 18 296,-7 59-1,17-88 233,1 1 0,0 0-1,1-1 1,1 1 0,0-1-1,0 0 1,1 1 0,1-1-1,6 18 1,-8-27 74,1 1-1,-1-1 1,1 0-1,0 0 1,0 0-1,0 0 1,0 0-1,1-1 0,-1 1 1,1-1-1,-1 1 1,5 2-1,-6-5-38,1 1-1,-1 0 1,0-1-1,0 1 0,1-1 1,-1 1-1,1-1 1,-1 0-1,0 0 0,1 1 1,-1-1-1,1 0 0,-1 0 1,1 0-1,-1-1 1,0 1-1,1 0 0,-1 0 1,1-1-1,-1 1 1,0-1-1,1 1 0,-1-1 1,0 0-1,0 0 1,0 1-1,1-1 0,-1 0 1,2-2-1,1-2 22,0 1 1,-1-1-1,1 0 1,-1-1-1,0 1 1,0-1-1,0 1 0,-1-1 1,0 0-1,0 0 1,0 0-1,-1 0 0,0 0 1,0-10-1,0-10-52,0 0 0,-5-28 0,4 47-46,-1-3-17,1 8 14,0-1 0,0 1 0,0 0 0,0 0 0,-1-1 0,1 1 1,-1 0-1,1 0 0,-1 0 0,-1-3 0,2 5 44,0 0 0,0 0 1,0 0-1,0 0 0,0 0 0,0 0 0,0 0 0,-1 0 0,1 0 1,0 1-1,0-1 0,0 0 0,0 0 0,0 0 0,0 0 1,0 0-1,0 0 0,0 0 0,0 0 0,0 0 0,0 0 1,0 0-1,0 0 0,0 0 0,0 0 0,0 0 0,0 0 1,0 0-1,0 1 0,-1-1 0,1 0 0,0 0 0,0 0 1,0 0-1,0 0 0,0 0 0,0 0 0,0 0 0,0 0 0,0 0 1,0 0-1,0 0 0,0 0 0,-1 0 0,1 0 0,0 0 1,0 0-1,0-1 0,0 1 0,0 0 0,0 0 0,0 0 1,0 0-1,0 0 0,0 0 0,0 0 0,0 0 0,0 0 1,0 0-1,0 0 0,-1 0 0,1 0 0,0 0 0,0 0 0,0 0 1,-1 11-406,3 17 87,0-21 326,-1-1 0,2-1 0,-1 1 0,1 0 0,0 0 0,0-1 0,6 9 0,-8-13 30,1 1 0,-1 0-1,1-1 1,-1 0 0,1 1 0,-1-1 0,1 0 0,0 0 0,0 0-1,0 0 1,-1 0 0,1 0 0,0-1 0,0 1 0,0 0 0,0-1-1,0 0 1,0 1 0,1-1 0,-1 0 0,0 0 0,0 0 0,0-1-1,0 1 1,0 0 0,4-2 0,-4 1 5,0 0-1,1 0 1,-1 0 0,0-1-1,0 1 1,0 0 0,0-1-1,0 0 1,0 1 0,0-1 0,-1 0-1,4-4 1,15-30 402,-11 18-250,15-33-167,-19 38-59,0 1 0,1 0 1,0 0-1,1 1 0,0 0 0,1 0 0,14-15 0,-21 26 22,0-1-1,0 0 1,-1 1-1,1-1 1,0 1-1,0-1 1,0 1-1,0-1 1,0 1-1,1 0 1,-1-1-1,0 1 1,0 0-1,0 0 1,0 0-1,0 0 1,0 0-1,0 0 1,0 0 0,1 0-1,-1 0 1,0 1-1,0-1 1,0 0-1,0 1 1,0-1-1,0 1 1,0-1-1,0 1 1,0-1-1,0 1 1,0 0-1,-1-1 1,3 3-1,1 1 20,0 0 0,0 1 0,-1-1 0,1 1 0,4 8-1,1 6 58,0 0 0,-1 1-1,7 28 1,9 63-1,-21-95 38,0-1 1,-2 1-1,0-1 0,0 1 0,-2-1 0,0 1 1,-1-1-1,-6 26 0,8-40-81,-9 22 448,8-22-432,1 0 0,-1 0 0,0 0 0,1 0 0,-1 0 0,0 0 1,0-1-1,0 1 0,1 0 0,-1 0 0,0-1 0,0 1 0,0 0 0,0-1 0,0 1 1,-1-1-1,1 0 0,0 1 0,-1-1 0,-1 1-7,0-1-1,0 0 1,0-1-1,0 1 1,0 0 0,0-1-1,0 0 1,0 1-1,0-1 1,1 0-1,-1-1 1,0 1 0,1 0-1,-1-1 1,1 0-1,-1 1 1,1-1 0,-4-3-1,-1-3-118,0 0 0,0 0 0,-11-19-1,7 15-521,8 10 1,10 8 138,0 0 459,1 0 0,0-1 1,0 0-1,0 0 0,1-1 0,-1 0 0,1 0 1,0-1-1,16 3 0,-12-3 123,0 0-1,0-1 1,0-1 0,1 0-1,-1-1 1,0 0-1,0-1 1,1-1 0,19-4-1,-24 3-48,-1 0 0,1 0 1,-1-1-1,0 0 0,0 0 0,-1-1 0,1 0 0,-1 0 1,0-1-1,0 0 0,-1 0 0,1 0 0,-2-1 0,1 0 1,6-10-1,0-7 73,0 0 0,-2 0 0,11-35 0,5-14-177,-14 36-61,-8 26-77,-1 1 1,10-20 0,-13 30 159,1-1 1,-1 0-1,0 0 1,1 1-1,-1-1 1,1 0-1,-1 1 0,1-1 1,0 0-1,-1 1 1,1-1-1,-1 1 1,1-1-1,0 1 1,0 0-1,-1-1 1,2 0-1,-1 1 13,-1 0 0,1 0 0,-1 0 0,1 0 0,-1 1 0,1-1 0,-1 0-1,0 0 1,1 0 0,-1 0 0,1 1 0,-1-1 0,1 0 0,-1 0 0,0 1 0,1-1 0,-1 0 0,0 1 0,1-1-1,-1 0 1,0 1 0,1 0 0,1 3-38,1 0-1,-1 1 1,0-1-1,2 9 0,-3-12 60,11 41 93,-2 0 1,-1 0 0,-3 1-1,-1 0 1,-1 49 0,-4-72 81,0-1 0,-2 1 0,-6 33 0,8-52-125,-1 1 0,1-1-1,-1 1 1,1-1 0,-1 1 0,1-1 0,-1 1 0,0-1 0,0 0 0,0 1 0,0-1 0,0 0 0,0 0 0,0 0 0,0 1-1,-3 0 1,3-1-45,0-1-1,-1 0 0,1 1 0,0-1 0,-1 0 1,1 0-1,0 0 0,-1 0 0,1 0 0,0 0 1,-1-1-1,1 1 0,0 0 0,-1-1 0,1 1 0,0-1 1,0 1-1,-1-1 0,1 0 0,0 1 0,-2-3 1,-4-2-22,0-1 0,1 0 1,-9-10-1,-11-11 11,10 12-572,16 15 565,0 0 1,0 0-1,0-1 1,0 1 0,0 0-1,0 0 1,0 0 0,-1 0-1,1 0 1,0 0-1,0 0 1,0 0 0,0 0-1,0 0 1,0 0-1,0-1 1,0 1 0,0 0-1,0 0 1,0 0 0,0 0-1,0 0 1,0 0-1,0 0 1,0 0 0,0-1-1,0 1 1,0 0 0,0 0-1,0 0 1,0 0-1,0 0 1,0 0 0,0 0-1,0 0 1,0 0-1,1 0 1,-1-1 0,0 1-1,0 0 1,0 0 0,0 0-1,0 0 1,0 0-1,0 0 1,0 0 0,0 0-1,0 0 1,12 2 35,33 16 266,-32-13-242,0 1 0,0-2-1,24 6 1,-25-9-360,1 0-1,0-1 0,-1 0 0,17-3 0,48-11-5384,-71 12 4922,-1 1-1,0-1 1,1 1 0,-1-2-1,0 1 1,0 0 0,0-1-1,-1 0 1,1 0 0,7-7-1,15-15-2849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0:45.3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25 565 4064,'-8'4'1296,"-8"9"4267,16-13-5536,11-1 1220,-7 0-1054,-1 1 0,1-1 1,-1-1-1,0 1 0,0 0 0,1-1 0,-1 1 0,0-1 1,0 0-1,0 0 0,2-3 0,3-2 234,-1-1-1,9-10 1,-3 1 34,18-18-74,-2-1 1,-2-1 0,42-77 0,-47 72-272,8-15 245,23-61 0,-35 70-143,-15 41-167,-2 6-49,-1 1 1,0-1-1,1 0 1,-1 1 0,0-1-1,1 0 1,-1 1-1,0-1 1,0 0-1,0 0 1,0 1-1,0-1 1,0 0 0,0 0-1,0 1 1,0-1-1,0 0 1,0 0-1,0 1 1,0-1 0,-1-1-1,1 2-3,0 0 0,0 1-1,0-1 1,0 0 0,0 0-1,0 0 1,0 0 0,0 0-1,0 0 1,0 0 0,0 0 0,0 0-1,0 0 1,0 0 0,0 0-1,0 0 1,0 0 0,0 0 0,0 0-1,0 0 1,-1 0 0,1 0-1,0 0 1,0 0 0,0 0 0,0 0-1,0 0 1,0 0 0,0 0-1,0 0 1,0 0 0,0 0-1,0 0 1,0 0 0,0 0 0,0 0-1,0 0 1,0 0 0,0 0-1,-1 0 1,1 0 0,0 0 0,0 0-1,0 0 1,0 0 0,0 0-1,0 0 1,0 0 0,0 0 0,0 0-1,0 0 1,0 0 0,0 0-1,0 0 1,0 0 0,0 0 0,0 0-1,0 0 1,0 0 0,0 0-1,0-1 1,-2 4-46,1-1 1,-1 0-1,1 1 1,0 0-1,0-1 0,0 1 1,0-1-1,0 6 0,-2 1-8,-9 43 55,2 1 0,2 0 0,-1 85 0,9-126 49,0 1 0,2 0 0,0-1 0,0 0 0,1 1 0,4 11 0,-5-20 5,-1 1 1,1-1-1,0 0 1,0 0 0,0 0-1,1 0 1,-1-1 0,1 1-1,0 0 1,0-1-1,0 0 1,1 0 0,-1 0-1,1 0 1,-1-1 0,1 1-1,0-1 1,0 0-1,8 3 1,-8-4 14,0 0 0,0-1 0,0 0-1,0 1 1,1-1 0,-1-1 0,0 1 0,0-1 0,0 1 0,0-1-1,0 0 1,6-3 0,-1 0 8,0 0 0,-1 0 0,0-1 0,11-8 0,-9 4-42,-1 1 1,0-1-1,-1-1 0,0 1 1,0-1-1,-1-1 1,0 0-1,8-16 0,3-15 16,14-45 0,-1 2-300,-13 49-423,-18 36 660,0-1 0,0 1 0,1 0 0,-1 0 0,0 0 0,0-1 0,1 1 1,-1 0-1,0 0 0,0 0 0,1-1 0,-1 1 0,0 0 0,0 0 0,1 0 0,-1 0 1,0 0-1,1 0 0,-1 0 0,0 0 0,1 0 0,-1 0 0,0 0 0,0 0 0,1 0 1,-1 0-1,0 0 0,1 0 0,-1 0 0,0 0 0,1 0 0,-1 0 0,0 0 0,0 0 0,1 1 1,-1-1-1,0 0 0,0 0 0,1 0 0,-1 1 0,0-1 0,0 0 0,1 0 0,-1 1 1,0-1-1,0 0 0,0 0 0,0 1 0,0-1 0,1 0 0,-1 0 0,0 1 0,8 17-184,-6-2 190,0 0 1,-1 0-1,-1 21 1,0-16-26,0 28 188,-13 93 0,10-118 199,4-20-215,-2 0 0,1 0 0,0 1 0,-1-1-1,0 0 1,0 0 0,-2 6 0,1-10-197,8-3-192,9-1 60,-1 0-1,1 1 1,0 1-1,0 0 1,28 1-1,-19 2-741,29-3-1,23-6-5053,-54 2 3056,-4-2 1014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0:45.6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63 8 6304,'-60'4'2848,"57"-13"-2464,3 6-640,8 3 64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0:48.0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167 667 3488,'1'-2'183,"-1"1"0,1 0 1,0-1-1,0 1 0,0-1 0,-1 1 0,1-1 1,-1 1-1,1-1 0,-1-2 0,1-5 3338,-2 9-3376,1 0 0,-1 0 1,1 0-1,-1 0 0,1 0 0,-1 0 1,1 0-1,-1 0 0,1 0 0,-1 0 1,1 1-1,-1-1 0,1 0 0,0 0 1,-1 0-1,1 1 0,-1-1 0,1 0 1,-1 1-1,1-1 0,-6 4 127,1 1 0,0-1-1,0 1 1,0 0 0,1 0-1,0 0 1,-8 11-1,-20 46 298,26-49-361,-16 33 193,3 1 1,-16 55 0,33-97-358,1 1 1,0 0-1,1-1 1,-1 1-1,1 0 0,0-1 1,1 1-1,1 7 1,-2-12-19,0 0 1,0 0-1,0 0 1,1 0 0,-1 1-1,1-1 1,-1 0-1,0 0 1,1 0-1,0 0 1,-1 0-1,1 0 1,0 0-1,0 0 1,-1 0 0,1-1-1,0 1 1,0 0-1,0 0 1,0-1-1,0 1 1,0 0-1,0-1 1,0 1 0,0-1-1,0 0 1,0 1-1,1-1 1,-1 0-1,0 0 1,0 1-1,0-1 1,0 0 0,1 0-1,-1 0 1,0 0-1,0-1 1,0 1-1,0 0 1,1 0-1,-1-1 1,0 1 0,0-1-1,0 1 1,2-2-1,11-5 106,1 0-1,-1-2 1,-1 1 0,0-2-1,0 0 1,18-18 0,61-78-659,-90 104 501,1-2-71,1-1 0,0 1 1,8-7-1,-11 10 78,-1 1 0,1-1-1,-1 1 1,1-1 0,-1 1 0,1 0 0,-1-1 0,1 1 0,0 0 0,-1-1 0,1 1 0,0 0-1,-1 0 1,1-1 0,0 1 0,-1 0 0,1 0 0,0 0 0,-1 0 0,1 0 0,0 0 0,0 0-1,-1 0 1,1 1 0,0-1 0,-1 0 0,1 0 0,0 0 0,-1 1 0,1-1 0,-1 0 0,1 1 0,0-1-1,-1 0 1,1 1 0,-1-1 0,1 1 0,-1-1 0,1 1 0,-1-1 0,0 1 0,1 0 0,0 0-1,34 74-192,-25-50 377,24 41 0,-31-61-81,0-1 0,1 1 0,-1-1 0,1 0 0,0 0 0,0 0 0,0 0 0,0-1 0,1 0 0,0 1 0,6 2-1,-9-5-23,0 0-1,1-1 0,-1 1 0,1 0 1,-1-1-1,1 0 0,-1 1 0,0-1 1,1 0-1,-1 0 0,1-1 0,-1 1 0,1 0 1,-1-1-1,1 1 0,-1-1 0,0 0 1,1 0-1,-1 0 0,0 0 0,0 0 0,0-1 1,0 1-1,0-1 0,0 1 0,0-1 1,0 0-1,1-2 0,4-4 25,0 0 0,-1 0 0,0-1-1,-1 0 1,0 0 0,0-1 0,-1 1 0,-1-1 0,4-12 0,0-7 40,-1-1 0,1-30 0,-5 34-114,-1-30 1,-2 45-75,0-1 0,0 1 0,-1 0 0,-7-22 0,-8-8-1136,17 40 837,18 13-474,-1-5 836,1-2 0,0 0-1,0 0 1,0-2 0,1 0-1,22-1 1,113-6-1,-98-3 214,-2-2 0,102-30-1,-66 7 498,-70 25 22,-22 9-738,0-1 1,0 0-1,0 1 0,0-1 0,1 1 1,-1 0-1,1-1 0,-2 3 1,-1 1-14,-4 5-36,-1 1 0,2 1 0,0-1 0,-9 20 0,-18 54 13,28-71 62,-3 9 40,1 1-1,1-1 1,2 1 0,-7 46-1,11-51-32,0-14 8,0-1 0,1 1 1,-1-1-1,1 1 0,0-1 1,1 1-1,-1-1 0,1 1 1,0-1-1,0 1 0,2 6 1,-2-10-20,-1-1 0,0 0 0,0 0 0,0 1 0,1-1 0,-1 0 0,0 1 0,0-1 0,1 0 0,-1 0 0,0 1 0,0-1 0,1 0 0,-1 0 0,0 0 0,1 0 0,-1 1 0,0-1 0,1 0 0,-1 0 0,0 0 0,1 0 0,-1 0 0,0 0 0,1 0 0,-1 0 0,0 0 0,1 0 0,-1 0 0,0 0 0,1 0 0,-1 0 0,0 0 0,1 0 0,-1 0 0,0-1 0,1 1 0,-1 0 0,0 0 0,1 0 0,-1-1 0,0 1 0,1 0 0,-1 0 0,0 0 0,0-1 0,0 1 0,1 0 0,-1-1 0,0 1 0,0 0 0,0-1 0,1 1 0,-1-1 0,12-19 388,-11 17-383,8-16-40,-1 0 1,12-41 0,2-43-366,-6 28 113,-13 51 317,1-1-721,-3 24 467,0 4 6,-1 14-141,12 116 59,-11-124 304,1 1 50,0 0 0,1 0 0,0 0 0,0 0 0,1 0 0,0-1 0,0 0 0,9 13 1,-9-17-3,0 0 1,0 0 0,0 0-1,0 0 1,1-1 0,0 1-1,0-1 1,0 0 0,0-1 0,1 1-1,0-1 1,-1 0 0,1-1-1,11 4 1,-12-5-13,0 0 0,0 0 0,0-1 0,0 0 0,0 0 0,0 0 0,0 0 0,0-1 0,0 0 0,9-3 0,-7 2-6,1-2 0,-1 1-1,0-1 1,0 0 0,0 0 0,7-7 0,0 0-5,-1-2 0,-1 1 0,0-2 0,-1 0 0,15-24 0,88-143-519,-114 181 463,1-1 1,-1 1-1,0-1 0,1 1 1,-1-1-1,0 1 1,1 0-1,-1-1 0,0 1 1,1 0-1,-1-1 0,1 1 1,-1 0-1,0-1 1,1 1-1,-1 0 0,1 0 1,-1-1-1,1 1 0,-1 0 1,2 0-1,-2 0 1,0 0 1,1 0-1,-1 0 0,1 1 1,-1-1-1,0 0 0,1 0 1,-1 1-1,0-1 0,1 0 1,-1 0-1,0 1 0,0-1 0,1 0 1,-1 1-1,0-1 0,0 0 1,1 1-1,-1-1 0,0 1 1,7 24-75,-4 3-2,-2 0 1,-1 33 0,-1-20 89,1-28 9,1 15 69,-2 1 0,0-1 0,-12 54 0,11-72 28,1-7-47,0 1 1,0 0 0,0-1 0,0 1 0,0-1 0,-1 1-1,0-1 1,0 0 0,0 1 0,-3 3 0,5-7-65,0 0 0,0 0 1,0 0-1,0 0 1,0 0-1,-1 1 0,1-1 1,0 0-1,0 0 1,0 0-1,0 0 0,0 0 1,-1 0-1,1 0 1,0 0-1,0 0 0,0 1 1,0-1-1,-1 0 1,1 0-1,0 0 0,0 0 1,0 0-1,-1 0 1,1 0-1,0 0 0,0 0 1,0 0-1,0 0 1,-1 0-1,1-1 0,0 1 1,0 0-1,0 0 1,0 0-1,-1 0 0,-2-7-191,2-11-205,2 15 353,-1 0-1,1 0 1,0 0 0,1 0-1,-1 0 1,0 1 0,1-1-1,0 0 1,0 1-1,-1-1 1,1 1 0,5-4-1,4-4-122,19-14 0,2 0 49,6-9 179,77-71 365,-63 52-209,124-131 309,-160 164-454,-2-1 0,0-1 0,-2 0 0,0-1-1,-1 0 1,-1-1 0,-1 0 0,8-36 0,-1-15-57,9-105 1,-25 179-15,4-68-160,-5 55-2,1 13 156,0-1 0,0 1 0,0 0 1,0 0-1,0 0 0,-1 0 0,1-1 1,0 1-1,0 0 0,0 0 0,0 0 1,0 0-1,0 0 0,0-1 0,0 1 0,0 0 1,-1 0-1,1 0 0,0 0 0,0 0 1,0 0-1,0 0 0,0 0 0,-1 0 1,1-1-1,0 1 0,0 0 0,0 0 0,0 0 1,-1 0-1,1 0 0,0 0 0,0 0 1,-1 1-12,0 0 1,0-1-1,1 1 0,-1 0 1,0 0-1,1-1 1,-1 1-1,1 0 1,-1 0-1,1 0 0,-1 0 1,1 0-1,-1 0 1,1 0-1,0 0 1,-1 2-1,-18 76 36,3 0-1,4 1 1,-4 115 0,16-99 173,18 131 0,-15-203-362,2 32-3266,-10-80-1827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0:48.4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 16 5632,'-22'-7'1834,"22"7"-1742,-1 0 0,1 0-1,0 0 1,-1-1-1,1 1 1,0 0-1,0 0 1,-1 0-1,1-1 1,0 1 0,0 0-1,-1 0 1,1-1-1,0 1 1,0 0-1,0 0 1,-1-1-1,1 1 1,0 0 0,0 0-1,0-1 1,0 1-1,0 0 1,0-1-1,0 1 1,0-3 935,0 6-253,2-2-520,-1 0 0,1 0 0,0 0 0,-1 0-1,1-1 1,-1 1 0,1-1 0,0 1 0,0-1 0,1 1 0,0-1 153,52 11 996,89 6 1,-142-17-1390,160 8 408,-55-7-5479,-84 0 2161,-4 6 982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6:03.6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127 38 4992,'-52'-8'1589,"35"8"-960,-14 3 64,4-2 4630,72-7-3840,19-1-1190,96-7-186,43 8-64,-165 7-1995,-1 5 496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0:49.1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1 863 5632,'0'0'129,"0"1"0,1-1 0,-1 0 0,0 1 0,1-1 0,-1 0 0,1 1 0,-1-1 0,0 0 1,1 1-1,-1-1 0,1 0 0,-1 0 0,1 1 0,-1-1 0,1 0 0,-1 0 0,1 0 0,-1 0 0,1 0 0,-1 0 0,1 0 0,-1 0 1,1 0-1,-1 0 0,2 0 0,15-7 2129,15-17-476,-23 15-1413,0 0-1,-1-1 1,0 0-1,0 0 1,11-22 0,-11 15-157,0 0 0,0-1 1,5-24-1,-12 39-123,-1-1 0,1 0 1,-1 0-1,0 0 0,0 0 0,-1 1 0,1-1 0,-1 0 1,0 0-1,1 1 0,-2-1 0,-1-4 0,3 7-48,0 0-1,-1 0 1,1 0 0,-1 0-1,0 1 1,1-1-1,-1 0 1,0 0-1,1 1 1,-1-1 0,0 0-1,0 1 1,1-1-1,-1 1 1,0-1-1,0 1 1,0-1-1,0 1 1,0-1 0,-1 1-1,0 0-15,1 0 0,-1 0 0,1 0 0,-1 1 0,1-1 0,0 0 0,-1 1 0,1-1 0,0 1 0,-1 0 0,1-1 0,0 1 0,-1 0 0,1 0 0,0 0 0,0 0 0,0 0-1,-2 2 1,-4 5 51,0 1 0,1-1 0,0 1 0,0 0 0,1 1 0,1 0 0,-1 0 0,1 0 0,-3 14 0,-1 8 104,-7 59 0,14-81-134,0 1 0,1 0 0,-1 0 0,2 0 0,0-1-1,2 12 1,-2-19-28,-1 0 0,1 0-1,0-1 1,0 1-1,0 0 1,1-1 0,-1 1-1,1-1 1,-1 1 0,1-1-1,0 0 1,-1 0-1,1 1 1,1-1 0,-1-1-1,0 1 1,0 0 0,1 0-1,-1-1 1,1 0-1,-1 1 1,1-1 0,0 0-1,-1 0 1,1 0 0,0-1-1,0 1 1,3 0-1,4-1 25,0 0-1,0 0 0,1-1 1,-1 0-1,19-5 1,50-19 72,-49 13-104,1-2 0,-2-1 0,0-1 0,28-21 0,-17 7-110,70-69 1,-63 57 123,-29 26-18,-1 0 0,19-22 0,-29 26-654,-19 29 182,-6 26 309,1 1 1,-17 71-1,33-111 158,-5 21 39,-7 51-1,12-70 5,1 0-1,-1 1 0,1-1 1,1 0-1,-1 1 1,1-1-1,0 0 0,1 1 1,0-1-1,0 0 1,0 0-1,0 0 0,1-1 1,3 7-1,-5-11-9,0 0 0,0 0 0,0 1 0,0-1-1,0 0 1,0 0 0,0 0 0,0 0 0,1 0 0,-1 0 0,0-1 0,1 1 0,-1 0-1,0 0 1,1-1 0,-1 1 0,1-1 0,-1 0 0,1 1 0,-1-1 0,1 0-1,-1 0 1,1 0 0,0 0 0,-1 0 0,1 0 0,-1 0 0,1-1 0,-1 1 0,1-1-1,-1 1 1,1-1 0,1 0 0,1-3 58,1 0 1,-1-1-1,0 1 1,0-1-1,-1 0 1,0 0-1,1 0 1,2-7-1,13-32-29,18-58 0,-22 59-29,69-205-976,-17-1 268,-58 209 685,4-19 72,7-70-1,-19 127-78,0-4 9,-1 1 1,1 0 0,-1 0-1,0 0 1,0 0 0,-1-1 0,0 1-1,0 0 1,0 0 0,-2-6 0,3 10-13,0 1 0,0 0 0,0-1 0,0 1 0,-1 0 0,1 0 0,0-1 0,0 1 0,0 0 0,0 0 0,0-1 0,0 1 0,-1 0 0,1 0 0,0 0 0,0-1 0,0 1 1,-1 0-1,1 0 0,0 0 0,0-1 0,0 1 0,-1 0 0,1 0 0,0 0 0,0 0 0,-1 0 0,1 0 0,0 0 0,-1 0 0,1 0 0,0 0 0,0 0 0,-1 0 0,1 0 0,0 0 0,0 0 0,-1 0 1,1 0-1,0 0 0,-1 0 0,1 0 0,0 0 0,0 0 0,-1 0 0,1 0 0,0 1 0,0-1 0,-1 0 0,1 0 0,-7 8 23,1 0 1,0 1-1,0-1 1,1 1-1,0 0 0,-5 15 1,-14 39 423,-29 123 0,33-90-370,4 1 0,-3 122 0,19-80-736,1-123-138,1 1 0,0-1 0,2 0 1,0 0-1,1 0 0,8 19 0,9 6-1678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0:50.6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130 199 1984,'3'-34'2301,"-2"29"-1611,0 1 0,0-1 0,-1 0 0,1 0 0,-1 0 0,-1 0 0,1 0 0,-1 0 0,0 0 0,0 0 0,-2-5 0,3 9-630,-1 1 0,1-1 0,-1 1 0,1-1 0,-1 1 0,0-1 0,1 1 0,-1-1 0,1 1 0,-1 0-1,0-1 1,1 1 0,-1 0 0,0 0 0,1-1 0,-1 1 0,0 0 0,0 0 0,1 0 0,-1 0 0,0 0 0,0 0 0,1 0 0,-1 0 0,0 0 0,0 0 0,1 1 0,-1-1 0,0 0 0,1 0 0,-1 1 0,0-1 0,1 0 0,-1 1 0,1-1-1,-2 2 1,-22 14 730,16-9-701,1 1-1,0-1 1,1 1 0,-1 0 0,1 0-1,1 1 1,0 0 0,0 0-1,0 0 1,1 0 0,1 1 0,0 0-1,0 0 1,-2 14 0,4-17-52,1 0 1,0 1-1,0-1 1,0 1-1,1-1 1,0 0-1,0 1 0,1-1 1,0 0-1,0 0 1,1 0-1,0 0 1,0-1-1,0 1 0,1-1 1,0 0-1,0 0 1,1 0-1,0 0 1,9 8-1,-11-11 54,0 0-1,1-1 1,0 1 0,0-1-1,0 1 1,0-1 0,0 0-1,8 2 1,-10-3-49,0-1-1,0 0 0,-1 1 1,1-1-1,0 0 1,0 0-1,0 0 1,0 0-1,0-1 0,-1 1 1,1 0-1,0-1 1,0 1-1,0-1 1,-1 0-1,1 1 1,0-1-1,-1 0 0,1 0 1,-1 0-1,1 0 1,-1-1-1,1 1 1,-1 0-1,2-2 0,1-3 46,-1 1 0,1-1 0,-1 0 1,-1 0-1,1 0 0,-1 0 0,0 0 0,0-1 0,-1 1 0,2-11 0,-1-9 37,0-33 0,-2 49-167,-1-18-26,0 1-1,-2-1 1,-11-47 0,12 68-192,-1-1 1,-1 1-1,1 0 1,-1 0 0,-7-9-1,11 16 253,0 0 0,0-1 0,0 1 0,0 0 0,0 0 0,0-1 0,0 1 0,0 0 0,0 0 0,0 0-1,1-1 1,-1 1 0,0 0 0,0 0 0,0-1 0,0 1 0,0 0 0,0 0 0,1 0 0,-1 0 0,0-1 0,0 1 0,0 0 0,0 0 0,1 0 0,-1 0 0,0 0 0,0 0 0,0-1-1,1 1 1,-1 0 0,0 0 0,0 0 0,1 0 0,-1 0 0,0 0 0,0 0 0,1 0 0,-1 0 0,0 0 0,0 0 0,0 0 0,1 0 0,-1 0 0,0 0 0,1 1-1,19-3 193,-11 2-266,90-15 981,-72 9-679,1 2 1,0 0 0,45 2-1,-69 2-211,0 0 0,0 0-1,-1 1 1,1 0 0,0-1 0,-1 2-1,1-1 1,-1 0 0,1 1 0,-1-1 0,1 1-1,-1 0 1,0 0 0,4 3 0,-5-2 18,1 0 1,0 0 0,-1 1-1,0-1 1,0 1-1,0-1 1,0 1 0,0 0-1,-1 0 1,0-1-1,0 1 1,2 8 0,-2 1 15,0-1 1,-1 1 0,0 0 0,-1-1-1,-5 24 1,3-17 75,-1 31 1,4-49-107,0-1 0,0 1 0,0 0-1,0 0 1,0 0 0,0-1 0,0 1 0,1 0 0,-1 0-1,0-1 1,1 1 0,-1 0 0,0-1 0,1 1-1,-1 0 1,1 0 0,0 0 3,-1-1 1,1 0-1,-1 0 0,1 0 0,0 0 0,-1 1 0,1-1 1,-1 0-1,1 0 0,0 0 0,-1 0 0,1 0 1,-1 0-1,1 0 0,0-1 0,-1 1 0,1 0 1,-1 0-1,1 0 0,-1-1 0,1 1 0,-1 0 0,1 0 1,-1-1-1,1 1 0,-1-1 0,1 1 0,-1 0 1,1-1-1,-1 0 0,65-53 352,-44 35-374,1 0-1,1 2 1,0 0-1,48-24 1,-67 39-2,1 0 1,0 0-1,0 1 0,0-1 0,0 1 1,0 0-1,0 1 0,0-1 0,8 1 1,-10 1 14,0-1 0,0 1 0,0-1-1,0 1 1,0 0 0,0 0 0,-1 0 0,1 1 0,0-1 0,-1 1 0,1-1 0,-1 1 0,1 0 0,-1 0 0,0 0 0,0 0 0,3 4 0,4 8 139,0 0-1,-1 1 1,-1 0-1,0 0 1,-1 1-1,6 21 1,6 18 72,-7-25-133,-9-21-67,1-1 0,0 1 0,1 0 0,0-1 0,1 0 0,-1 0 1,10 12-1,-13-19-167,1 0 0,-1 0 1,0 1-1,1-1 1,-1 0-1,1-1 1,-1 1-1,1 0 0,0 0 1,-1 0-1,1-1 1,0 1-1,-1-1 1,1 0-1,0 1 1,0-1-1,-1 0 0,1 0 1,0 0-1,2 0 1,19 0-1698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0:51.9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12 359 5152,'0'0'116,"-1"0"0,0 1 0,1-1 0,-1 0 0,0 0 0,1 1 0,-1-1 1,1 0-1,-1 1 0,0-1 0,1 1 0,-1-1 0,1 1 0,-1-1 0,1 1 0,0-1 0,-1 1 0,0 0 0,1 0-45,0-1-1,0 1 0,0-1 0,0 0 0,0 1 0,0-1 0,0 1 0,0-1 0,0 1 0,0-1 0,0 1 0,0-1 0,1 0 0,-1 1 0,0-1 0,0 1 0,0-1 0,1 0 0,-1 1 0,0-1 0,1 1 0,0 0 98,1 1 0,0-1 0,-1 1 0,1-1 0,0 0 0,0 0 0,-1 0 0,1 0 0,0 0 0,4 1 0,1 0 35,1 0-1,-1-1 0,1 1 1,0-1-1,-1-1 0,1 0 1,0 0-1,0 0 0,0-1 1,-1 0-1,1-1 0,-1 0 1,1 0-1,-1 0 0,8-4 1,-6 1-98,0 1 0,0-1 0,-1 0 0,0-1 1,0 1-1,0-2 0,-1 1 0,0-1 0,0 0 1,10-15-1,-9 7-40,-1 0-1,0-1 1,-1 0 0,0 0 0,-2-1-1,4-19 1,-7 27-48,0 1 0,0-1-1,-1 1 1,0-1 0,0 1-1,-1-1 1,0 1 0,-1-1 0,0 1-1,0 0 1,-1-1 0,0 1-1,0 1 1,-9-16 0,10 20-10,0 1 1,0-1-1,-1 1 1,1-1-1,-1 1 1,1 0-1,-1 0 1,0 0-1,0 0 1,0 1-1,0-1 0,0 1 1,0 0-1,-1 0 1,1 0-1,0 0 1,0 0-1,-1 1 1,1-1-1,-1 1 1,1 0-1,0 0 1,-1 1-1,1-1 1,0 0-1,-1 1 0,1 0 1,0 0-1,-1 0 1,1 0-1,0 1 1,0-1-1,0 1 1,0 0-1,0 0 1,1 0-1,-1 0 1,1 0-1,-4 4 1,-1 2 56,1 0 1,0 1 0,1 0-1,0 1 1,0-1 0,1 1-1,0-1 1,-4 19-1,3-9-28,2 0 0,-1 1 0,1 36 0,2-49 1,2-1 0,-1 1 0,1-1 0,0 0 0,0 1 0,1-1 0,0 0 0,0 0 0,0 0 0,1 0 0,0 0 0,0-1 0,0 1 0,1-1 0,0 0 0,0 0 0,0 0 0,1-1 0,7 8 0,-4-7 43,-1-1-1,1 1 1,0-1 0,0-1-1,0 1 1,0-1 0,1-1 0,0 1-1,-1-2 1,1 1 0,0-1-1,0 0 1,15-1 0,-8-1-10,0 0 1,0-1 0,0-1-1,0-1 1,0 0-1,-1 0 1,1-2-1,-1 0 1,-1-1 0,1 0-1,-1-1 1,0-1-1,-1 0 1,0-1 0,-1 0-1,13-14 1,6-11-42,-20 21-114,1 1 0,0 0 0,1 1 1,23-17-1,-35 28 78,1 0-1,-1 1 1,0-1-1,1 1 1,-1 0-1,1-1 1,-1 1-1,0 0 1,1 0-1,-1 0 1,1 0-1,-1 0 1,0 0-1,1 1 1,-1-1-1,1 0 1,-1 1-1,0-1 1,1 1-1,-1-1 1,0 1-1,0-1 1,1 1-1,-1 0 1,0 0-1,0 0 1,0 0-1,0 0 1,0 0-1,0 0 1,1 2-1,4 3 35,-1 1 0,0 0-1,-1 0 1,5 9-1,-3-4 79,1 0 0,0 0 0,1 0 0,0-1 0,1 0 0,0-1 0,1 0-1,0 0 1,0-1 0,1 0 0,19 11 0,-8-7 88,31 12 1,-45-21-796,1-1 1,0 0-1,0-1 1,0 0-1,0-1 1,16 2-1,-24-3 249,1 0 0,-1 0 0,0-1-1,0 1 1,1 0 0,-1 0 0,0-1 0,0 1 0,1 0-1,-1-1 1,0 0 0,0 1 0,0-1 0,0 0 0,0 1-1,0-1 1,0 0 0,0 0 0,0 0 0,0 0-1,0 0 1,-1 0 0,1 0 0,0 0 0,-1 0 0,2-2-1,6-9-2488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0:52.3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492 0 7392,'-18'0'2373,"18"0"-2317,-1 0 0,0 0 0,1 0-1,-1 0 1,1 1 0,-1-1 0,1 0 0,-1 0 0,0 0-1,1 0 1,-1 1 0,1-1 0,-1 0 0,1 1 0,0-1-1,-2 1 1,-12 8 518,1 1 0,0 0 0,0 1 0,-13 15 0,-78 93 2041,32-34-1465,24-31-741,3 2 0,-41 65-1,82-114-873,0-1 0,-1 0 0,0 0 0,-7 7 0,30-11-4884,3-8 2213,5 2 1035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0:54.2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166 784 5728,'-16'-11'1840,"10"5"74,6 6-1857,0 0 0,0 0-1,0 0 1,-1 0 0,1-1 0,0 1 0,0 0-1,0 0 1,0 0 0,-1 0 0,1 0 0,0 0-1,0 0 1,0-1 0,-1 1 0,1 0 0,0 0-1,0 0 1,-1 0 0,1 0 0,0 0 0,0 0-1,0 0 1,-1 0 0,1 0 0,0 0 0,0 0-1,-1 1 1,1-1 0,0 0 0,0 0 0,0 0-1,-1 0 1,1 0 0,0 0 0,0 0 0,0 0-1,0 1 1,-1-1 0,1 0 0,0 0 0,0 0-1,0 0 1,0 1 0,-1-1 0,1 1 8,-6 3 355,0 0 0,1 0 0,0 1 0,0 0 0,0 0 0,1 1 0,-1-1 0,-5 12 0,-2 4 201,-10 27 0,15-30-294,-3 4-138,1 1 0,-8 36 0,15-50-118,0-1-1,1 1 0,0 0 0,0 0 0,1 0 0,1 0 0,-1 0 0,1-1 0,1 1 0,2 11 0,-3-18-37,0 0 0,0 0-1,0-1 1,-1 1-1,2 0 1,-1 0-1,0-1 1,0 1 0,0 0-1,1-1 1,-1 1-1,1-1 1,-1 0-1,1 1 1,0-1 0,0 0-1,-1 0 1,1 0-1,0 0 1,0-1-1,0 1 1,0 0-1,0-1 1,0 1 0,0-1-1,0 0 1,0 0-1,0 0 1,0 0-1,0 0 1,3 0 0,6-2 63,0 0 0,0 0 0,0-1 1,15-7-1,-20 8-100,20-9 44,0-1 0,-1-1 0,0-1 0,40-32 0,-27 15-161,66-70 0,-45 43-306,-59 58 424,0 0-1,0-1 1,1 1 0,-1 0-1,0 0 1,0-1-1,1 1 1,-1 0 0,0 0-1,1 0 1,-1-1 0,0 1-1,0 0 1,1 0-1,-1 0 1,0 0 0,1 0-1,-1 0 1,0 0 0,1-1-1,-1 1 1,1 0-1,-1 0 1,0 0 0,1 1-1,-1-1 1,0 0 0,1 0-1,-1 0 1,0 0 0,1 0-1,-1 0 1,1 1-1,-1-1 5,1 1 0,-1 0 0,1 0 0,-1 0 0,1-1-1,-1 1 1,0 0 0,0 0 0,1 0 0,-1 0 0,0 0 0,0 1-1,0 31 149,-1-32-141,0 15 69,1 1-1,0-1 1,1 0-1,6 31 1,-6-40-26,0-1-1,1 0 1,0 0 0,0 1 0,1-1-1,0 0 1,0-1 0,0 1 0,1-1-1,0 1 1,0-1 0,0 0 0,0 0-1,1-1 1,6 5 0,-9-7-7,1-1 0,-1 1 0,1-1 0,0 0 0,0 0 1,-1 0-1,1 0 0,0 0 0,0-1 0,0 1 0,0-1 0,0 0 0,0 0 0,0 0 0,0 0 0,0 0 1,0-1-1,0 1 0,0-1 0,0 0 0,-1 0 0,1 0 0,0 0 0,0-1 0,4-2 0,2-2 30,0-1 0,0-1 0,0 1 0,-1-1-1,9-12 1,46-63 220,-7 7-140,114-135-372,-144 179 76,-1-2 0,-2 0 0,-1-1 0,33-74 0,-17 18-130,-5-1 0,31-135 0,-63 211-34,-1 16 301,0 0 0,0 0 0,0-1 0,0 1 0,-1 0 0,1 0 0,0 0 0,0 0-1,0 0 1,0 0 0,0 0 0,0 0 0,0-1 0,0 1 0,0 0 0,0 0 0,0 0 0,0 0-1,0 0 1,-1 0 0,1 0 0,0 0 0,0 0 0,0 0 0,0 0 0,0 0 0,0 0-1,0 0 1,0 0 0,-1-1 0,1 1 0,0 0 0,0 0 0,0 0 0,0 0 0,0 0 0,0 0-1,0 1 1,-1-1 0,1 0 0,0 0 0,-7 8-200,-7 18 181,1 1 0,2 0-1,-13 45 1,10-28 36,-17 41 145,10-30 22,3 2 0,-18 88 0,33-125-128,1 1 1,1-1-1,0 1 1,4 27-1,-1-33-21,1-1-1,0 1 1,1-1-1,1 0 0,0 0 1,14 25-1,-14-30 43,0-1 1,1 0-1,12 15 1,-16-21-53,0 1 1,0-1-1,1 0 1,-1 0 0,1 0-1,0-1 1,-1 1 0,1-1-1,0 1 1,0-1-1,0 0 1,0 0 0,0 0-1,0 0 1,0-1-1,5 1 1,-6-1-9,1-1 0,0 1 0,0-1 0,0 0 1,0 0-1,-1 0 0,1 0 0,0 0 0,-1-1 0,1 1 0,-1-1 0,1 1 1,-1-1-1,0 0 0,0 0 0,0 0 0,0-1 0,2-2 0,6-8 39,-1 0 0,9-19 0,-5 8-103,5-4 13,-2 3-48,20-43-1,-35 117-680,-2-2 1072,0-18-100,1 0 1,7 51 0,-7-76-177,1 0 1,0 0-1,1 0 1,-1-1-1,3 6 0,-4-8-18,1-1-1,-1 1 0,0 0 0,0-1 1,1 1-1,-1-1 0,1 1 0,-1-1 1,1 1-1,-1-1 0,1 1 0,-1-1 0,1 0 1,-1 1-1,1-1 0,-1 0 0,1 1 1,0-1-1,-1 0 0,1 0 0,-1 1 1,1-1-1,0 0 0,-1 0 0,1 0 0,0 0 1,-1 0-1,1 0 0,0 0 0,-1 0 1,1 0-1,0 0 0,-1 0 0,1 0 1,0-1-1,-1 1 0,1 0 0,-1-1 0,1 1 1,0-1-1,11-7 106,0-2 0,-2 0 0,19-20 0,1-2-159,68-56-80,-80 74 88,-1 2 0,2 0 0,0 0 0,21-8 0,-29 15 8,-5 2-8,-1 0 0,1 1 0,1 0 0,-1 0 0,12-2 0,-17 4 39,0 0 1,1 0 0,-1 0-1,0 0 1,0 0 0,0 0-1,1 0 1,-1 1 0,0-1-1,0 1 1,0-1 0,0 0-1,0 1 1,0 0 0,0-1-1,0 1 1,0 0 0,0-1-1,0 1 1,0 0 0,0 0-1,0 0 1,-1 0 0,1 0-1,0 0 1,-1 0 0,1 0-1,0 0 1,-1 0 0,0 0-1,1 0 1,-1 1 0,0-1-1,1 0 1,-1 0 0,0 0-1,0 1 1,0 0 0,1 15 57,-1-1 0,-1 0 1,0 0-1,-5 25 0,2-19 26,-1 37 0,5-56-33,0 0 1,0 0 0,1 0-1,-1 0 1,1 0 0,-1 0-1,3 4 1,10-19 76,-8 7-119,1 0-1,-1 0 0,4-6 0,10-13-217,43-56-197,-51 69 311,0 0 1,0 0-1,1 1 1,19-13-1,-31 22 81,1 1 0,0-1 0,0 1 0,0-1 0,0 0 0,0 1 0,-1 0 0,1-1 0,0 1 0,0 0 0,0-1 0,0 1 0,0 0 0,0 0 0,1 0 0,-1 0 0,0 0 0,0 0 1,0 0-1,0 0 0,0 0 0,1 1 0,0 0 3,-1 0 0,0 0 0,0 1 1,0-1-1,0 0 0,0 0 1,0 1-1,0-1 0,-1 1 1,1-1-1,0 1 0,-1-1 1,1 1-1,-1 1 0,2 6 14,0-1 1,-1 0-1,0 1 0,-1 8 0,3 19 150,-2-29-133,0 10 42,-1-17-61,0 0 0,0 1-1,0-1 1,0 0 0,0 0 0,0 1 0,0-1 0,0 0 0,0 0 0,0 1 0,0-1-1,1 0 1,-1 0 0,0 1 0,0-1 0,0 0 0,0 0 0,0 0 0,0 1 0,1-1-1,-1 0 1,0 0 0,0 0 0,0 0 0,0 1 0,1-1 0,-1 0 0,0 0 0,0 0-1,0 0 1,1 0 0,-1 0 0,0 0 0,0 0 0,1 1 0,-1-1 0,0 0 0,0 0-1,1 0 1,-1 0 0,0 0 0,0 0 0,1 0 0,-1 0 0,0-1 0,4-1 18,0-1-1,0 0 1,0 0 0,6-6 0,10-10-46,27-14-67,1 2 1,90-43-1,-13 9 16,-123 64-521,-5 1 400,-7 3 7,1 1 132,0 2 0,0-1 0,0 2 1,-12 10-1,-27 33 29,46-48 15,-10 11 50,2 1 0,0 0 1,0 0-1,2 1 0,-1 0 1,2 1-1,0-1 0,1 1 1,-6 25-1,12-39-13,-1 1 0,0-1 0,1 1 0,0-1 0,0 1 0,0 0 0,0-1 0,0 1 0,0-1 0,1 1 0,0 3 0,-1-5-14,0-1-1,1 1 1,-1-1-1,0 0 0,0 1 1,1-1-1,-1 1 1,1-1-1,-1 1 1,0-1-1,1 0 0,-1 1 1,1-1-1,-1 0 1,0 1-1,1-1 1,-1 0-1,1 0 0,-1 1 1,1-1-1,0 0 1,1 0-3,-1 0 0,0 0 0,0 0 0,0 0 0,1 0 1,-1 0-1,0-1 0,0 1 0,0 0 0,0-1 0,1 1 0,-1-1 0,0 0 1,1 0-1,7-6-47,1-1 0,-1 0 0,-1-1 0,14-17 0,-1 2 5,-14 16 23,84-83-131,-90 89 128,1 1 0,0 0 0,0-1 0,-1 1 0,1 0 0,0 0 0,0 0 0,4-1 0,-6 2 13,0 0 1,1 0-1,-1 0 1,0 0-1,1 0 0,-1 0 1,0 0-1,0 0 1,1 0-1,-1 0 1,0 0-1,0 0 1,1 0-1,-1 0 0,0 0 1,0 0-1,1 1 1,-1-1-1,0 0 1,0 0-1,1 0 1,-1 0-1,0 1 0,0-1 1,0 0-1,0 0 1,1 0-1,-1 1 1,0-1-1,0 0 1,0 0-1,0 1 0,0-1 1,0 0-1,1 0 1,-1 1-1,0-1 1,0 1-1,0 3 20,0 1-1,-1 0 0,1 0 1,-1 0-1,0-1 0,-3 9 1,-6 21 194,-2-1 1,-2 0 0,-32 58-1,-71 89 99,25-41-118,73-107 40,-2-1 0,-40 45 0,42-59 90,17-16-288,1-1-1,0 1 1,-1-1 0,1 1-1,-1-1 1,1 1-1,0-1 1,-1 0 0,1 0-1,-1 0 1,1 0 0,-3 0-1,2 0-32,1-1 1,0 1-1,-1-1 0,1 1 0,0-1 0,0 1 0,-1-1 0,1 0 1,0 0-1,0 1 0,0-1 0,0 0 0,0 0 0,0 0 0,0 0 0,0 0 1,0-1-1,1 1 0,-1 0 0,0 0 0,1 0 0,-1-1 0,1 1 1,-1 0-1,1-1 0,0 1 0,-1-3 0,0-1-50,1 0 0,-1 0 0,1 0-1,0-1 1,0 1 0,1-5 0,28-113-2457,-19 87-461,-1 0 0,4-45 1,-8-27-5104,-1 51 4794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0:54.6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12 8480,'-19'-12'3840,"33"12"-3360,-4 0-320,-2 3-192,10-3-192,0 9 128,1-1-960,-1 0 608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0:55.0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338 245 8896,'-22'-12'4032,"62"15"-3520,-3 2 704,2-1-768,33-4-32,-4 3-256,13-3-64,-4 0-32,17-3 96,-9 3-96,5-9-2272,-14 1 1184,-17-7-3232,-10 7 2368</inkml:trace>
  <inkml:trace contextRef="#ctx0" brushRef="#br0" timeOffset="1">50 45 8384,'-36'-44'3808,"22"44"-3328,24 5-1376,9-2-2816,7 5 2048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0:57.9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262 613 2656,'8'-32'4736,"-8"31"-4545,0-1 1,-1 1 0,1-1-1,0 1 1,-1-1 0,1 1-1,-1-1 1,0 1 0,0-1-1,1 1 1,-1 0 0,0-1-1,0 1 1,0 0 0,0 0-1,0 0 1,-1-1 0,1 1-1,0 0 1,0 1 0,-1-1-1,1 0 1,-1 0 0,1 1-1,0-1 1,-1 0 0,0 1-1,1 0 1,-1-1 0,-1 1-1,-3-1 86,0 0-1,0 0 1,0 1-1,0-1 1,0 1-1,-9 2 1,8-1-167,1 1 0,-1 0 0,0 0-1,1 0 1,0 1 0,0 0 0,0 0 0,0 1 0,0-1 0,-6 6 0,5-2-49,-1 0 1,1 1-1,1-1 0,-1 1 1,1 1-1,-5 9 1,1 1-60,1 0 1,1 0-1,1 1 0,1 0 1,-8 39-1,12-46 65,1 0 1,0 21-1,0-30-16,2 0 0,-1 1 0,1-1 1,-1 0-1,1 0 0,0 0 0,0 0 0,1 1 1,0-2-1,-1 1 0,4 5 0,-4-8-14,0 0 0,0 0 0,0 0 0,0 0 0,0 0 0,0 0 0,1 0 0,-1-1 0,0 1 0,1 0 0,-1-1 0,1 1 0,-1-1 0,0 1 0,1-1 0,-1 0 0,1 1 0,-1-1 0,1 0 0,-1 0 0,1 0 0,-1 0 0,1 0 0,-1-1 0,1 1 0,-1 0 0,1-1 0,-1 1 0,3-2 0,1 0 33,0 0 0,0-1 0,0 0 0,0 0 0,0 0 0,7-7 0,5-8-8,0 0-1,-1 0 1,-1-2 0,17-29-1,43-91-962,-74 139 886,4-7-761,-4 17 108,-2 3 629,1 8 6,1-1 0,1 1-1,0-1 1,2 0 0,0 0-1,10 28 1,-11-41 69,-1 1 0,2-1 0,-1 0 0,1 0 1,0 0-1,0 0 0,1-1 0,-1 0 0,8 7 0,-8-9 14,0 0 1,1 0 0,-1-1-1,1 1 1,-1-1-1,1 0 1,0 0-1,0-1 1,0 1-1,0-1 1,0 0-1,0-1 1,0 1-1,7-1 1,-7 0 8,0-1 1,1 0 0,-1 0 0,0 0-1,1-1 1,-1 1 0,0-1-1,0 0 1,0-1 0,-1 1-1,1-1 1,5-4 0,0-1 1,-1 0 0,0-1 1,0 1-1,8-12 0,18-28 141,37-66 1,-7 9-106,45-82 115,-92 151-175,-2-1-1,-2 0 0,14-59 0,-26 89-45,11-57-62,-12 55 42,0 0 1,-1 0 0,0 0-1,0 0 1,-2-9-1,2 17 14,0-1 0,0 1-1,-1-1 1,1 0-1,0 1 1,-1-1 0,0 1-1,1 0 1,-1-1-1,0 1 1,0-1 0,1 1-1,-1 0 1,0 0 0,-2-2-1,2 2 2,1 1 0,-1 0 0,0 0 0,1-1 0,-1 1-1,0 0 1,1 0 0,-1 0 0,0 0 0,0 0 0,1-1 0,-1 2 0,0-1-1,1 0 1,-1 0 0,0 0 0,0 0 0,1 0 0,-1 0 0,0 1 0,1-1-1,-1 0 1,0 1 0,-3 2-21,0 0 0,0-1 0,1 2 0,0-1 0,0 0-1,0 1 1,0-1 0,-4 7 0,-14 27 104,2 1 1,2 1-1,1 0 0,-20 79 1,31-100-26,1 2 0,0-1 0,2 0 0,0 1 0,1-1 0,1 1 1,1-1-1,1 1 0,0-1 0,9 31 0,-9-44-11,0 0-1,1 0 1,-1 0 0,1-1-1,0 1 1,1-1-1,0 0 1,-1 0 0,2 0-1,-1 0 1,0-1 0,1 1-1,0-1 1,10 6 0,-8-6 23,0-1 0,0 1 0,0-2 1,0 1-1,0-1 0,1 0 1,-1-1-1,1 0 0,0 0 0,-1 0 1,1-1-1,10-1 0,6-3 19,-1 0-1,0-1 0,0-2 0,0 0 0,-1-1 0,0-1 1,-1-2-1,0 0 0,0-1 0,29-23 0,-44 31-78,-5 3-39,1 0 0,0 0 0,-1 0 0,1 0-1,-1 0 1,1-1 0,-1 1 0,0-1 0,1 1 0,-1-1 0,0 1 0,0-1-1,1-2 1,-28 18-810,19-8 828,1 0 1,-1 0-1,1 1 0,0 0 1,1 0-1,-1 0 0,2 0 1,-1 1-1,1 0 0,0 0 1,0 1-1,-4 15 0,6-17 29,1 1-1,-1-1 0,1 0 1,0 1-1,1-1 1,-1 1-1,2-1 0,-1 1 1,1-1-1,0 1 0,0-1 1,1 0-1,0 1 1,1-1-1,4 9 0,-3-8 63,0-1 0,1 1-1,0-1 1,1 0 0,-1-1-1,9 8 1,-12-12-33,-1-1 1,1 1-1,0-1 0,0 0 1,-1 0-1,1 0 0,0 0 1,0 0-1,0 0 0,0 0 1,0-1-1,0 1 0,0-1 1,0 0-1,0 1 0,1-1 1,-1 0-1,0 0 0,0 0 1,0-1-1,0 1 1,0 0-1,0-1 0,0 1 1,0-1-1,0 0 0,0 0 1,0 1-1,0-2 0,2 0 1,0-1 11,-1 0 1,0 0 0,0 0 0,0 0-1,-1 0 1,1-1 0,-1 1-1,0-1 1,1 0 0,-2 1 0,1-1-1,1-5 1,2-7 86,6-31 0,-9 33-150,0-1 0,0 0 0,-1 1 0,-1-1 0,0 0 0,-1 0 0,-5-23 0,5 35 16,-1-5-36,0 0 0,0 1 0,-5-11 0,5 15 2,0 0 1,0 0-1,1 0 1,-2 1-1,1-1 1,0 1-1,0-1 0,-1 1 1,1 0-1,-1 0 1,-5-3-1,-11-7-253,13 8 176,0 0-1,0 0 1,-1 1-1,1 0 1,-1 0 0,-9-3-1,16 6 106,0 0-1,0 0 0,0 0 1,0 0-1,0 0 0,0 0 0,0 0 1,0-1-1,0 1 0,0 0 1,0 0-1,1 0 0,-1 0 1,0 0-1,0 0 0,0 0 0,0-1 1,0 1-1,0 0 0,0 0 1,0 0-1,0 0 0,0 0 0,0 0 1,0-1-1,0 1 0,0 0 1,0 0-1,0 0 0,-1 0 1,1 0-1,0 0 0,0 0 0,0-1 1,0 1-1,0 0 0,0 0 1,0 0-1,0 0 0,0 0 1,0 0-1,0 0 0,-1 0 0,1 0 1,0 0-1,0-1 0,13-1 109,13 2-50,101-5 55,-116 3-98,82-6-95,-81 8 136,-1 1 0,1 0 0,-1 0 0,0 1 1,0 0-1,14 5 0,-21-6-23,0 1 0,0 0 0,0 0 0,-1 0 0,1 0 1,-1 1-1,1 0 0,-1-1 0,0 1 0,0 0 0,0 0 0,0 1 1,-1-1-1,1 1 0,-1-1 0,0 1 0,0 0 0,0 0 0,0 0 1,-1 0-1,0 0 0,1 0 0,-2 0 0,1 0 0,0 1 0,-1-1 1,0 5-1,0 7 79,-1 0 0,-1 0 0,-1 0 0,0 0 0,-8 23 0,11-29 37,0-10-135,0 1 0,0-1 0,0 0 0,1 0 1,-1 0-1,0 0 0,0 0 0,0 1 0,1-1 1,-1 0-1,0 0 0,0 0 0,1 0 1,-1 0-1,0 0 0,0 0 0,1 0 0,-1 0 1,0 0-1,0 0 0,0 0 0,1 0 0,-1 0 1,0 0-1,0 0 0,1 0 0,-1 0 1,0 0-1,0 0 0,1 0 0,-1-1 0,0 1 1,0 0-1,0 0 0,0 0 0,1 0 0,-1 0 1,0-1-1,0 1 0,0 0 0,0 0 0,1 0 1,-1-1-1,0 1 0,0 0 0,8-8 115,0-1-1,7-10 1,13-12 45,-7 11-213,2 2 0,1 0 0,0 2 0,1 1 0,32-15 0,-48 25-25,-6 3 34,-1 1-1,0 0 1,1-1 0,-1 1-1,1 1 1,-1-1-1,1 0 1,3 0-1,-5 1 33,-1 0-1,1 0 0,0 0 0,0 1 0,0-1 0,0 0 1,-1 1-1,1-1 0,0 0 0,0 1 0,-1-1 0,1 1 0,0-1 1,-1 1-1,1 0 0,0-1 0,-1 1 0,1 0 0,-1-1 1,1 1-1,-1 0 0,0 0 0,1-1 0,-1 1 0,0 0 1,1 0-1,-1 0 0,0-1 0,0 1 0,1 1 0,-1 2 14,1-1-1,-1 1 1,1-1 0,-1 1-1,0 0 1,0-1-1,0 1 1,-1-1 0,0 5-1,-12 33 98,6-20-82,-11 33 298,70-90 123,-48 34-427,2-3-83,0 0 0,0 1 1,1-1-1,0 2 0,7-4 0,-12 6 55,-1 0 0,0 1-1,1 0 1,-1-1 0,0 1 0,1 0-1,-1 0 1,1-1 0,-1 1-1,1 0 1,-1 1 0,1-1 0,-1 0-1,0 0 1,1 0 0,-1 1 0,1-1-1,-1 1 1,0-1 0,1 1-1,-1 0 1,0-1 0,0 1 0,0 0-1,1 0 1,-1 0 0,0 0 0,0 0-1,0 0 1,0 0 0,-1 0-1,1 1 1,0-1 0,0 0 0,0 2-1,3 7 33,0 0 1,0 0-1,2 13 0,8 21-10,-14-43 2,0 0 0,0-1 0,1 1 0,-1 0 1,0 0-1,1 0 0,-1-1 0,1 1 0,-1 0 0,1-1 0,-1 1 1,1 0-1,-1-1 0,1 1 0,0-1 0,-1 1 0,1-1 0,0 1 0,0-1 1,-1 1-1,1-1 0,0 0 0,0 1 0,0-1 0,-1 0 0,1 0 0,0 0 1,0 1-1,0-1 0,0 0 0,0 0 0,0 0 0,-1-1 0,1 1 0,0 0 1,0 0-1,0 0 0,0-1 0,-1 1 0,1 0 0,0-1 0,0 1 0,-1 0 1,1-1-1,0 1 0,1-2 0,4-3 23,-1 0 0,1 0 1,-1 0-1,7-9 0,-7 8-45,17-20 113,81-88-94,-98 109-37,0 1 0,1 0 0,-1 0 0,1 0 0,0 1 0,0 0 0,10-4 0,-8 5 90,-7 2-67,0 0-1,0 0 1,0 0 0,0-1 0,-1 1 0,1 0-1,0 0 1,0-1 0,0 1 0,0-1 0,-1 1 0,1 0-1,1-2 1,-2 2-2,1 1 0,-1-1 0,1 0-1,-1 1 1,1-1 0,-1 0 0,0 1-1,1-1 1,-1 0 0,1 1 0,-1-1-1,0 1 1,1-1 0,-1 1 0,0-1-1,0 1 1,0-1 0,1 1 0,-1-1-1,0 1 1,0-1 0,0 1 0,0-1-1,0 2 1,5 24-174,-7 30 276,-3-1 0,-3 1-1,-2-1 1,-25 80 0,33-124-64,-8 18 381,9-28-392,1 0 0,0-1 0,-1 1 0,1 0 0,0-1 0,-1 1-1,1 0 1,-1-1 0,1 1 0,-1-1 0,1 1 0,-1-1 0,1 1 0,-1-1 0,0 1 0,1-1-1,-1 0 1,0 1 0,1-1 0,-1 0 0,0 1 0,0-1 0,1 0 0,-1 0 0,0 0 0,0 0 0,1 0-1,-1 0 1,-1 0 0,1 0-8,0-1-1,0 1 1,1-1-1,-1 1 1,0-1-1,0 1 1,1-1-1,-1 0 1,0 1 0,1-1-1,-1 0 1,0 0-1,1 0 1,-1 1-1,1-1 1,0 0-1,-1 0 1,1 0-1,0 0 1,-1 0-1,1-2 1,0 2 12,-1-4-21,0 1 0,0-1 0,1 1 0,0-1 0,0 1 0,0-1 1,1-4-1,0 3-12,0-3 8,0 1 0,0-1 0,1 0 0,1 1 1,-1 0-1,1-1 0,1 1 0,0 0 0,0 1 0,0-1 1,1 1-1,0-1 0,0 1 0,1 1 0,0-1 1,0 1-1,1 0 0,14-10 0,-3 6 6,0 0 1,1 0-1,0 2 0,1 0 0,0 2 1,36-8-1,-18 7-472,0 2 1,0 1-1,41 2 0,-60 1-2965,29-5 1,-34 6 1447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0:58.2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6 120 8128,'-5'0'3680,"26"-3"-3168,-3-2 768,9 1-800,36-4 352,5-4-480,30 1-192,-3 2-96,8-7-768,-17 4 384,9-11-4320,-10 6 2560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1:01.5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102 744 4064,'-5'-12'6240,"-7"29"-2350,-5 8-3572,7-4-26,1 1 0,1 0 1,1 1-1,-6 33 1,-5 96 458,17-145-701,0 2-13,1 1 1,1 16 0,-1-24 17,0 0 0,1 1 0,-1-1 1,1 0-1,-1 0 0,1 0 0,0 0 0,0 0 0,0-1 0,0 1 0,0 0 1,0 0-1,0-1 0,0 1 0,1 0 0,-1-1 0,1 1 0,2 1 0,-2-2-8,0-1 0,0 1-1,1 0 1,-1-1-1,0 0 1,0 1-1,1-1 1,-1 0-1,0 0 1,1-1-1,-1 1 1,0 0-1,0-1 1,1 1-1,-1-1 1,0 0 0,0 0-1,0 1 1,0-2-1,0 1 1,4-2-1,7-6 86,-1 0 0,13-10-1,-20 15-72,26-25 91,-2-1 1,46-58 0,-46 52-129,-20 25-288,-1 1-1,13-24 0,-24 51-157,2-1 0,0 1 0,2 28 0,0-36 466,0 0-1,1-1 1,0 1-1,0 0 1,1-1-1,0 1 0,1-1 1,0 0-1,0 0 1,1 0-1,0-1 1,8 11-1,-10-14 24,1-1-1,-1 1 1,1-1 0,0 0-1,0 0 1,0 0 0,0 0-1,1-1 1,-1 1 0,1-1-1,-1 0 1,1-1 0,0 1-1,0-1 1,0 0 0,0 0-1,0 0 1,0-1 0,0 0-1,0 0 1,0 0 0,0 0-1,8-3 1,-9 2-26,0 0 0,0-1 0,0 1 0,0-1 0,0 0 0,0 0 0,0-1 0,-1 1 0,1-1 0,-1 0 0,0 0 0,1 0 0,-1 0 0,-1 0 1,1-1-1,0 1 0,2-6 0,2-5 52,0-1 1,-2 1-1,7-24 0,-5 17 4,13-54 70,-18 67-225,-1-1-1,0 0 1,0 0 0,-1 0 0,0 0 0,-2-16 0,1 13-149,1 10 171,0 0-1,0 1 0,0-1 0,-1 0 1,1 1-1,0-1 0,-1 0 0,1 1 1,-1-1-1,0-2 0,4 3-969,8 2 694,17 6 557,-20-6-247,-1 1 51,0-2 0,0 1 0,-1-1 0,1 0 0,13-1 0,5-1 50,242-32 885,-179 20-849,-78 13-102,40-5-25,-49 6-6,-1 0 1,0 0-1,1 0 1,-1 0-1,0 0 1,1 0-1,-1 1 0,1-1 1,-1 0-1,0 0 1,1 0-1,-1 0 1,0 0-1,1 1 0,-1-1 1,0 0-1,0 0 1,1 0-1,-1 1 1,0-1-1,1 0 0,-1 0 1,0 1-1,0-1 1,0 0-1,1 1 1,-1-1-1,0 0 0,0 1 1,0-1-1,0 0 1,0 1-1,0-1 1,0 1-1,1-1 0,-1 0 1,0 1-1,0-1 1,0 1-1,-4 16 153,3-12-147,-35 119-97,-3 10 150,37-124-47,0 0 0,1 0-1,0 0 1,1 1 0,0-1 0,3 20-1,-3-28 17,1 0 0,-1 1-1,1-1 1,-1 0 0,1 1-1,0-1 1,0 0 0,0 0-1,0 0 1,0 0 0,1 0-1,-1 0 1,1 0 0,-1 0-1,1-1 1,-1 1 0,1 0-1,0-1 1,0 1 0,0-1-1,0 0 1,0 0 0,0 0-1,0 0 1,1 0 0,-1 0-1,0 0 1,0-1 0,1 1-1,-1-1 1,0 0 0,1 0-1,-1 0 1,4 0 0,0-1 12,-1 0 1,0-1 0,0 1-1,1-1 1,-1 0 0,-1-1-1,1 1 1,0-1-1,-1 0 1,1 0 0,-1 0-1,0-1 1,8-7 0,3-7 87,26-34 1,20-43 12,0 0-196,-40 66-100,114-173-709,-60 66 552,61-154 0,-132 280 123,0 0-1,0 1 1,2-16 0,-6 25 180,0 0 1,0 0-1,0 0 1,0 0-1,0 1 1,0-1-1,-1 0 1,1 0-1,0 0 1,0 0 0,0 0-1,0 0 1,0 0-1,0 0 1,0 0-1,0 0 1,0 0-1,-1 0 1,1-1-1,0 1 1,0 0-1,0 0 1,0 0-1,0 0 1,0 0-1,0 0 1,0 0 0,0 0-1,0 0 1,0 0-1,-1 0 1,1 0-1,0 0 1,0 0-1,0 0 1,0 0-1,0-1 1,0 1-1,0 0 1,0 0-1,0 0 1,0 0-1,0 0 1,0 0-1,0 0 1,0 0 0,0 0-1,0-1 1,0 1-1,0 0 1,0 0-1,0 0 1,0 0-1,0 0 1,0 0-1,0 0 1,0 0-1,0 0 1,0-1-1,0 1 1,0 0-1,0 0 1,0 0-1,0 0 1,0 0 0,1 0-1,-1 0 1,0 0-1,-8 9-356,-11 21-13,-62 161-211,57-129 548,3-6 219,-20 75 0,36-110-102,1 0 1,1 0-1,1 0 0,1 0 0,1 1 0,0-1 1,5 28-1,-4-45-24,0 0 1,0 1 0,0-1 0,1 0-1,-1 0 1,1 0 0,0 0-1,0-1 1,0 1 0,1 0-1,3 4 1,-4-6-19,0-1 0,0 1 0,0-1 0,0 1 0,0-1-1,0 0 1,1 1 0,-1-1 0,0 0 0,1 0 0,-1-1 0,1 1 0,-1-1 0,0 1-1,1-1 1,-1 0 0,1 0 0,0 0 0,-1 0 0,5 0 0,2-2 42,0-1 1,0 1 0,0-1 0,0-1-1,0 1 1,0-2 0,9-5-1,53-42 228,-52 37-338,-1-1 0,0-2 0,-1 1 0,-1-2 0,0 0 0,-2-1 0,0-1 1,-1 0-1,-2-1 0,12-27 0,24-97-36,-20 55 70,-1 9 20,36-102-248,-35 122-273,-26 61 488,-1 0 0,0 1-1,1 0 1,-1-1 0,0 1 0,0 0-1,1-1 1,-1 1 0,0-1 0,0 1-1,0 0 1,0-1 0,0 1 0,0-1-1,0 1 1,0 0 0,0-1 0,0 1-1,0-1 1,0 1 0,0 0 0,0-1-1,0 1 1,0-1 0,0 1 0,0 0-1,0-1 1,-1 1 0,1 0-1,0-1 1,0 1 0,-1-1 0,-1 3-131,-15 37 237,1 0 0,2 1 1,-12 61-1,-45 176 528,25-104-159,24-96-229,9-36 85,-7 47 0,20-80 170,3-10-242,6-13-75,-8 14-127,21-36-257,50-65 0,-54 88-32,-18 14 234,0 0 0,1-1 0,-1 1 0,0 0 1,0 0-1,1 0 0,-1-1 0,0 1 0,1 0 0,-1 0 0,0 0 1,0 0-1,1 0 0,-1 0 0,0 0 0,1-1 0,-1 1 0,0 0 1,1 0-1,-1 0 0,0 0 0,1 0 0,-1 1 0,0-1 0,1 0 1,-1 0-1,0 0 0,1 0 0,-1 0 0,0 0 0,1 0 0,-1 1 1,0-1-1,0 0 0,1 0 0,-1 0 0,0 1 0,0-1 0,1 0 1,-1 0-1,0 1 0,0-1 0,0 0 0,1 0 0,-1 1 0,0-1 1,0 0-1,0 1 0,0-1 0,0 0 0,0 1 0,0-1 0,0 0 1,1 1-1,-1-1 0,0 0 0,0 1 0,-1-1 0,6 112-239,-5-108 262,0 1 0,1-1-1,-1 1 1,1-1 0,0 0 0,0 1 0,0-1 0,1 0 0,-1 1 0,1-1 0,0 0 0,0 0 0,1-1 0,3 6 0,-4-7 13,0 0 0,0 0-1,0-1 1,0 1 0,1 0 0,-1-1 0,0 0 0,1 1 0,0-1 0,-1 0 0,1 0 0,-1-1 0,1 1-1,0-1 1,0 1 0,-1-1 0,1 0 0,0 0 0,0 0 0,-1 0 0,1 0 0,0-1 0,0 1 0,-1-1-1,4-1 1,20-7-46,1-2 1,35-20-1,-44 22-29,23-13-72,75-51-1,-99 62 125,6-4-266,-23 15 225,1-1-1,0 1 0,0-1 0,0 0 1,-1 1-1,1-1 0,0 0 1,-1 1-1,1-1 0,-1 0 1,1 0-1,-1 0 0,1 0 1,-1 0-1,0 0 0,1 0 1,-1-1-1,-12 9-605,5-1 639,0 0 1,1 0-1,0 0 1,0 1-1,1 0 0,-1 0 1,2 1-1,-1-1 1,1 1-1,0 0 1,1 0-1,0 0 1,0 1-1,0-1 0,1 1 1,1 0-1,0-1 1,0 1-1,0 0 1,1 0-1,0 0 1,1 0-1,3 15 0,-3-20 50,1 0-1,-1 0 1,1 0-1,0 0 0,0 0 1,0 0-1,0-1 1,1 1-1,-1-1 1,1 0-1,0 1 0,0-1 1,5 3-1,-6-4-7,0 0 0,0-1-1,0 1 1,1-1 0,-1 0 0,1 0-1,-1 0 1,1 0 0,-1 0-1,1 0 1,-1-1 0,1 1 0,0-1-1,-1 0 1,1 0 0,0 0-1,0 0 1,-1 0 0,1-1 0,-1 1-1,1-1 1,4-1 0,-3 0 21,-1 0 1,1 0 0,-1 0 0,0-1-1,1 1 1,-1-1 0,0 0 0,0 0-1,2-3 1,21-33 198,-23 34-236,7-10 22,-2-1 0,0 0 1,-1 0-1,9-31 0,-13 39-108,-2 0 0,1 0 1,-1 0-1,0 0 0,-1 0 0,0 0 0,0 0 0,-1 0 0,0 1 0,0-1 0,-1 0 1,-5-14-1,6 20 20,1 1 0,-1-1-1,0 1 1,0-1 0,0 1 0,0-1 0,0 1 0,0 0 0,-1 0 0,1-1 0,0 1 0,-1 0 0,1 0 0,-1 0 0,1 1 0,-1-1 0,1 0 0,-3 0-1,0 0-3,1 0 1,0 1-1,-1-1 0,1 1 0,-1 0 0,1 0 0,0 0 0,-1 0 0,-3 1 0,3 0 13,-1 0 0,1 0 1,0 0-1,-1 1 0,1-1 1,0 1-1,0 0 0,0 0 1,0 1-1,1-1 0,-1 1 0,1 0 1,-1 0-1,-3 5 0,6-8 34,1 1-1,-1 0 0,1 0 0,0-1 0,-1 1 0,1 0 1,0 0-1,-1 0 0,1 0 0,0 0 0,0-1 1,0 1-1,0 0 0,0 0 0,0 0 0,0 0 0,0 0 1,0 0-1,0 0 0,1-1 0,-1 1 0,1 1 1,0 0 23,0 0 0,0 0 1,0-1-1,0 1 0,1-1 0,-1 1 1,1-1-1,-1 1 0,4 1 1,1 1 89,1 0 0,-1-1 0,1 0 1,11 4-1,-9-4-27,-1-1 0,1-1 1,-1 0-1,1 0 0,-1 0 0,1-1 1,0 0-1,-1-1 0,1 0 0,16-4 0,-3-2 126,-1-1 0,41-19-1,-37 14-334,1 1 0,45-12 0,-70 23 99,1 1 0,0 0 0,-1 0 0,1-1 0,0 1 0,-1 0 0,1 0 1,0 0-1,-1 1 0,4 0 0,-5-1 25,0 0 1,1 0-1,-1 0 1,1 1-1,-1-1 0,0 0 1,1 0-1,-1 1 1,0-1-1,1 0 0,-1 1 1,0-1-1,1 0 1,-1 1-1,0-1 0,0 0 1,1 1-1,-1-1 1,0 1-1,0-1 0,0 0 1,0 1-1,1-1 1,-1 1-1,0-1 1,0 1-1,0-1 0,0 1 1,0-1-1,0 1 1,0-1-1,0 0 0,-1 1 1,1-1-1,0 1 1,0-1-1,0 1 0,0-1 1,-1 0-1,1 1 1,0 0-1,-37 108 349,35-101-259,-6 25 112,8-32-189,0 0 0,0 1 0,0-1-1,-1 0 1,2 1 0,-1-1 0,0 0 0,0 0 0,0 1 0,0-1 0,1 0 0,-1 1 0,1-1 0,-1 0 0,1 0 0,-1 0 0,1 1-1,0-1 1,1 2 0,-1-3 11,0 1 0,0-1 0,-1 0 0,1 1 0,0-1 0,0 0 0,0 1 0,0-1 0,0 0 0,0 0 0,0 0 0,0 0 0,0 0 0,0 0 0,0 0 0,0 0-1,0 0 1,-1-1 0,1 1 0,0 0 0,1-1 0,19-9 111,-18 9-109,50-31 2,-34 19-37,1 1 1,0 1 0,33-12-1,-25 17-108,-27 6 97,1-1-1,-1 1 1,0 0 0,1 0 0,-1 0 0,0 0 0,1 1 0,-1-1 0,0 0 0,1 0 0,-1 1 0,0-1 0,0 1 0,1-1 0,-1 1 0,0 0 0,0-1 0,2 2 0,-2 1-15,1-1 1,-1 1 0,1 0 0,-1-1 0,0 1-1,0 0 1,0 0 0,0 0 0,0 0 0,-1 3 0,3 31-41,-3-33 91,-1 22 69,7 47-1,-5-66-65,1 0-1,-1 1 1,2-1 0,-1 0-1,1 0 1,0-1 0,0 1-1,0-1 1,1 1-1,0-1 1,6 7 0,-8-11 9,-1 0 0,1-1 0,0 1-1,-1-1 1,1 1 0,0-1 0,0 0 0,0 1 0,0-1 0,0 0 0,0 0 0,0 0 0,0-1 0,0 1 0,1 0 0,-1-1 0,0 0 0,0 1 0,1-1 0,-1 0 0,0 0 0,0 0 0,1-1 0,-1 1 0,0 0-1,0-1 1,1 1 0,-1-1 0,2-1 0,1-1 18,0 0-1,0 0 0,0-1 1,-1 1-1,1-1 0,-1 0 1,5-6-1,25-35 141,-26 33-139,86-117 215,65-92-178,-85 105-386,63-129 0,-126 226 101,-10 14 13,-8 13 172,-18 41 202,10-20-128,-81 170 45,78-161-59,1 0-1,1 1 0,-14 58 1,-16 163-265,18-77-6018,28-181 5630,-5 19-1954,5-20 2374,0-1-1,0 1 1,0-1 0,-1 1-1,1-1 1,0 1-1,0-1 1,-19 3-6787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6:04.5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27 161 4224,'-9'29'1365,"9"-27"-1310,-1-1 0,1 1 1,0-1-1,-1 1 0,0-1 0,1 0 0,-1 1 0,0-1 1,1 0-1,-1 1 0,0-1 0,0 0 0,-2 2 0,0 1 138,2-3-72,0 0 0,1 0 0,0 1 0,-1-1-1,1 0 1,0 1 0,-1-1 0,1 1 0,0-1-1,0 0 1,0 1 0,0-1 0,0 1 0,1-1-1,-1 0 1,0 1 0,1-1 0,0 2 0,-1-2-41,0-1 0,0 1 0,1 0 1,-1 0-1,0-1 0,1 1 1,-1 0-1,0-1 0,1 1 0,-1 0 1,1-1-1,-1 1 0,1-1 1,0 1-1,-1-1 0,1 1 0,-1-1 1,1 1-1,0-1 0,0 1 0,-1-1 1,1 0-1,0 1 0,-1-1 1,1 0-1,0 0 0,0 0 0,0 0 1,-1 1-1,2-1 0,1-2 68,0 1-1,0-1 0,0 0 1,-1 0-1,1 0 1,-1 0-1,1 0 0,-1-1 1,0 1-1,0-1 0,0 1 1,3-7-1,-1 4-15,48-78 704,-39 59-709,0 2 0,2 0 0,22-25 0,-36 45-143,1 0 0,-1 1 0,1-1 0,0 1 0,-1 0 0,1-1 0,0 1-1,0 0 1,2-1 0,-4 2 17,1 0-1,-1 0 1,0 0-1,0 0 1,1 0-1,-1 0 1,0 0-1,0 0 1,1 0-1,-1 0 1,0 0-1,0 0 1,1 0-1,-1 0 1,0 0-1,0 0 1,1 0-1,-1 0 1,0 1-1,0-1 1,1 0-1,-1 0 1,0 0-1,0 0 1,0 1-1,1-1 1,-1 0-1,0 1 0,3 13 105,-5 5 30,0-1 0,-2 1-1,0-1 1,-12 34 0,0-1 71,12-36-50,-3 25 0,6-34-90,1-1-1,0 0 1,0 0-1,0 1 0,1-1 1,-1 0-1,1 0 0,3 8 1,-3-12-43,-1 1 1,1 0-1,0-1 0,0 1 1,0-1-1,1 1 0,-1-1 1,0 1-1,1-1 0,-1 0 1,0 0-1,1 1 0,0-1 1,-1 0-1,1 0 0,-1-1 1,1 1-1,0 0 0,0-1 1,0 1-1,-1-1 0,1 1 1,2-1-1,5 1 50,0 0 1,-1-1-1,17-2 1,-18 1-43,18-2 26,-1-1-1,0-1 1,0-2 0,-1 0-1,31-14 1,106-62-18,-133 71-237,-27 11 193,0 1-1,0 0 0,0 0 1,1 0-1,-1 0 0,0 0 1,0 0-1,0 0 0,0 0 0,0 0 1,0 0-1,1 0 0,-1 0 1,0 0-1,0 0 0,0 0 0,0 0 1,1 0-1,-1 0 0,0 0 1,0 0-1,0 0 0,0 0 0,0 0 1,1 0-1,-1 0 0,0 0 1,0 0-1,0 0 0,0 0 0,0 0 1,0 0-1,0 1 0,1-1 1,-1 0-1,0 0 0,0 0 1,0 0-1,0 0 0,0 0 0,0 0 1,0 1-1,0-1 0,0 0 1,0 0-1,0 0 0,1 0 0,-1 0 1,0 1-1,0-1 0,0 0 1,0 0-1,0 0 0,0 0 0,0 0 1,0 1-1,0-1 0,0 0 1,-1 0-1,1 0 0,-2 9-64,2-9 51,-6 13 32,2-5-35,1 0 0,0 0 0,0 0 0,-1 10 0,3-16 22,1 1 1,0-1-1,0 0 1,0 1 0,0-1-1,0 0 1,0 0-1,1 1 1,-1-1-1,1 0 1,-1 1 0,1-1-1,0 0 1,0 0-1,0 0 1,0 0 0,0 0-1,1 0 1,-1 0-1,3 2 1,-2-1 28,1-1 0,-1 0 0,0 0 0,1 0-1,-1-1 1,1 1 0,0-1 0,0 1 0,-1-1 0,1 0 0,0 0 0,0 0 0,0 0 0,0-1 0,0 1 0,0-1 0,0 0 0,1 0-1,-1 0 1,0 0 0,0 0 0,0-1 0,0 1 0,4-2 0,-4 1 7,1-1 1,-1 1-1,0-1 0,1 0 1,-1 0-1,0 0 1,0-1-1,-1 1 0,1 0 1,0-1-1,-1 0 0,1 0 1,-1 0-1,0 0 1,0 0-1,0 0 0,0 0 1,-1-1-1,2-3 0,0-4-27,0-1 0,-1 0 0,0 1 0,-1-1 0,0 0 0,-1 0 0,0 0 0,-1 0-1,0 0 1,-1 1 0,-7-23 0,9 32-37,-1 0 1,0 0-1,0 0 0,0 1 0,0-1 1,0 0-1,0 1 0,0-1 0,0 1 1,0-1-1,-1 1 0,1 0 0,-1 0 1,1-1-1,-1 1 0,0 0 0,-3-1 0,3 1 4,-1 0 0,0 1 0,1-1-1,-1 1 1,0 0 0,1-1-1,-1 1 1,0 1 0,1-1-1,-1 0 1,-4 2 0,-4 1 31,-1 1 0,1 1 0,0 0 0,-16 10-1,22-12 31,1-1-30,0 0-16,0 0 0,0 1 0,0-1 0,0 1 0,1 0 0,0 0 0,-1 0 0,-2 4-1,6-7 11,0 0 0,0 0 0,-1 0 0,1 0 0,0 0 0,0 0 0,0 1 0,0-1 0,0 0 0,0 0 0,0 0-1,0 0 1,0 0 0,0 1 0,0-1 0,0 0 0,0 0 0,0 0 0,0 0 0,0 0 0,0 1 0,0-1 0,0 0-1,0 0 1,0 0 0,0 0 0,0 0 0,0 1 0,0-1 0,0 0 0,0 0 0,0 0 0,0 0 0,0 0 0,0 0 0,1 1-1,-1-1 1,0 0 0,0 0 0,0 0 0,0 0 0,0 0 0,0 0 0,0 0 0,1 0 0,-1 0 0,0 1 0,0-1-1,0 0 1,0 0 0,0 0 0,1 0 0,-1 0 0,0 0 0,0 0 0,0 0 0,0 0 0,0 0 0,1 0 0,-1 0-1,0 0 1,0 0 0,0 0 0,0-1 0,0 1 0,1 0 0,-1 0 0,0 0 0,0 0 0,15-4 132,25-11 76,57-32 0,-57 26-189,51-18 0,-64 29 40,41-8 0,-60 17-33,1-1 0,-1 1 0,1 1 0,-1-1 0,1 1 0,-1 1 0,1 0 0,-1 0 0,12 3 0,-17-3-4,-1 0 0,1 0 1,-1 0-1,1 0 0,-1 1 0,1-1 1,-1 1-1,0-1 0,0 1 0,0 0 1,0 0-1,0 0 0,0 0 1,-1 0-1,1 0 0,1 3 0,-1-1 15,-1-1 0,0 1 0,0-1-1,0 1 1,0 0 0,-1-1 0,1 1 0,-1 0-1,0 0 1,0 5 0,-2 5 38,-1 1 1,0-1-1,-1 0 1,-10 22 0,12-31-93,1-1 45,-1 0 0,0 0 0,1 1 0,0-1-1,0 0 1,1 0 0,-1 1 0,1-1 0,0 8-1,0-11-19,0-1 0,0 1 0,0-1 0,1 0 0,-1 1 0,0-1-1,0 1 1,1-1 0,-1 0 0,0 1 0,1-1 0,-1 0 0,0 0-1,1 1 1,-1-1 0,0 0 0,1 0 0,-1 1 0,0-1 0,1 0-1,-1 0 1,1 0 0,-1 0 0,1 0 0,-1 0 0,0 0 0,1 0-1,-1 0 1,1 0 0,-1 0 0,1 0 0,-1 0 0,0 0 0,1 0-1,-1 0 1,1 0 0,-1 0 0,1-1 0,18-8 67,-13 6-28,46-23-21,-35 17-75,0 0 0,0 1 0,1 1 0,34-9-1,-49 16 45,0-1 0,0 1 0,1-1 0,-1 1-1,0 0 1,0 0 0,0 1 0,1-1 0,-1 1 0,0-1-1,0 1 1,0 0 0,0 0 0,0 1 0,0-1-1,0 1 1,0-1 0,-1 1 0,1 0 0,-1 0 0,1 0-1,3 3 1,1 4 66,0 1-1,-1-1 0,0 1 1,0 0-1,3 12 0,-4-12 57,0 0-1,1 1 0,0-2 1,10 14-1,-15-22-218,0 1 1,1-1-1,-1 0 1,1 0-1,-1 0 1,1 0-1,0 0 1,-1 0-1,1 0 1,0-1-1,-1 1 0,1 0 1,0-1-1,2 1 1,-2-1-375,0 0 0,0 0 0,0 0 1,0 0-1,0 0 0,1-1 0,-1 1 1,2-1-1,10-3-1962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1:01.8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61 8384,'15'-17'3808,"25"14"-3328,-19-2 320,3 1-544,15-4-32,3 0-128,16-4-160,5 9 32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1:02.2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77 34 9632,'-77'-33'4928,"91"37"-5504,4 3 192,19 1-2080,2 6 1344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1:07.3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0 954 4160,'2'3'690,"0"0"0,1 0 0,-1-1 1,1 1-1,-1-1 0,1 0 0,0 1 0,5 2 0,-5-3-474,1-1-1,0 1 0,0-1 1,0 0-1,-1 0 0,1 0 0,0 0 1,0 0-1,1-1 0,-1 0 0,0 0 1,0 0-1,0-1 0,0 1 1,0-1-1,0 0 0,0 0 0,-1 0 1,7-3-1,15-10 284,0-1 0,-1-1 0,0-1 1,35-35-1,-41 35-374,-1 0-1,-1 0 1,0-2 0,19-30-1,-27 34-54,1 0-1,-2 0 0,0-1 1,-1 0-1,0 0 1,-1 0-1,2-21 0,-7 19 112,-3 11-230,3 7 35,-1 1 0,1-1 1,0 0-1,-1 0 1,1 0-1,0 0 1,-1 0-1,1 1 1,0-1-1,0 0 0,-1 0 1,1 1-1,0-1 1,-1 0-1,1 1 1,0-1-1,0 0 0,0 0 1,-1 1-1,1-1 1,0 0-1,0 1 1,0-1-1,0 1 0,-7 17-99,0 0 0,2 0 0,0 0 0,-3 24 0,3-12 229,1 1-1,0 35 1,4-61-99,1 0 1,-1 0-1,1 0 1,0 0 0,0 0-1,0 0 1,1-1-1,-1 1 1,1 0-1,0-1 1,1 1-1,2 4 1,-3-7 12,0 1 0,0-1 0,0 0 0,0 0 0,0 0 0,1 0 0,-1-1 0,0 1 0,1-1 0,0 1 0,-1-1-1,1 0 1,0 0 0,-1 0 0,1 0 0,0 0 0,0-1 0,0 1 0,0-1 0,0 0 0,-1 0 0,6 0 0,7-3 81,0 1 0,0-2-1,-1 0 1,0-1 0,0 0 0,0-1-1,0 0 1,19-13 0,-5 0-74,-1-1 1,43-41-1,-57 48-96,-9 8 46,1 0 0,0 1 0,6-5-1,-3 6-484,-7 7 169,-7 12 1,4-11 262,-3 10 17,0 0-1,0 1 1,2-1-1,0 1 0,1 0 1,-1 23-1,3-34 44,1-1 0,-1 1 0,1-1 0,0 1 0,0-1-1,0 0 1,0 1 0,1-1 0,0 0 0,0 0 0,0 0-1,5 6 1,-6-8 40,0-1-1,0 0 0,0 0 1,0 0-1,1 0 1,-1 0-1,0 0 0,1 0 1,-1 0-1,0 0 1,1-1-1,-1 1 1,1-1-1,-1 1 0,1-1 1,0 1-1,-1-1 1,1 0-1,-1 0 0,1 0 1,0 0-1,-1 0 1,1 0-1,-1 0 0,1 0 1,0-1-1,-1 1 1,1-1-1,-1 1 0,1-1 1,-1 0-1,1 1 1,-1-1-1,0 0 1,1 0-1,-1 0 0,2-2 1,0 1 11,0-1 0,0 1 1,-1-1-1,0 1 1,1-1-1,-1 0 0,0 0 1,0 0-1,-1 0 1,1 0-1,-1 0 0,1-1 1,-1 1-1,0-1 0,0 1 1,-1 0-1,1-5 1,0-1 37,-1-1 0,0 1 1,-1-1-1,0 1 1,-3-13-1,2 15-110,0 0 1,0 0-1,-1 0 1,0 0-1,-6-11 1,9 16-5,-1 1 1,0 0 0,0-1 0,0 1 0,1 0 0,-1 0-1,0 0 1,0-1 0,-1 1 0,1 0 0,0 0-1,0 0 1,0 1 0,-1-1 0,1 0 0,-1 0 0,1 1-1,0-1 1,-1 1 0,1-1 0,-1 1 0,1 0-1,-1-1 1,1 1 0,-1 0 0,1 0 0,-1 0-1,0 0 1,1 0 0,-1 1 0,-1 0 0,-3-1-177,0 0-322,10 0 59,10-1 483,0-1 0,0-1 0,1 0-1,-2-2 1,1 1 0,15-8-1,5-1-53,134-37 44,-121 37-91,-32 9 81,0 1 0,-1 0-1,2 1 1,-1 1 0,0 0 0,18 2 0,-27-1 44,-1 0 1,1 1 0,-1 0-1,0 1 1,1-1 0,-1 1 0,0 0-1,0 0 1,0 1 0,0-1-1,0 1 1,-1 0 0,1 0-1,-1 1 1,0-1 0,0 1 0,0 0-1,-1 0 1,1 1 0,3 5-1,-5-5 20,1 0-1,-1 0 1,-1 0-1,1 0 1,-1 0-1,0 1 0,0-1 1,0 1-1,-1-1 1,0 0-1,0 10 1,-3 6 86,-7 34 1,6-40-69,4-13-81,0-1 40,-1 0 1,1 0-1,0 0 0,0 0 0,-1 0 1,1 0-1,0 0 0,0 0 0,0 0 1,0 0-1,0 0 0,1 2 1,0-3-10,0-1 1,0 1 0,0 0 0,0-1 0,0 1 0,0-1 0,0 0 0,0 1 0,-1-1-1,1 1 1,0-1 0,0 0 0,0 0 0,-1 0 0,2 0 0,20-22-34,-1-1 1,31-47-1,-45 62-7,1-3-33,1 0 0,0 1 0,1 0 0,0 1 0,1 0 0,18-13 0,-28 22 34,0 0 0,0 1 0,0 0 0,0-1 0,0 1 0,0-1-1,0 1 1,0 0 0,0 0 0,0 0 0,0 0 0,0 0 0,1 0 0,-1 0-1,0 0 1,0 0 0,0 0 0,0 0 0,0 1 0,0-1 0,0 0 0,0 1-1,0-1 1,0 1 0,0-1 0,0 1 0,0-1 0,-1 1 0,1 0 0,0 0-1,0-1 1,-1 1 0,1 0 0,1 1 0,2 4-3,0 0 0,-1-1 0,0 2 0,4 7 0,-5-9 20,19 51 8,-15-40 7,0-1 0,14 28 0,-17-37 5,1-1 0,0 0 0,0 0 0,0 0 0,0-1 1,1 1-1,0-1 0,-1 0 0,2-1 0,-1 1 0,8 3 0,-5-4 35,0 0-1,0 0 1,1-1 0,-1 0 0,0-1 0,1 0 0,-1 0 0,1-1-1,0 0 1,-1 0 0,1-1 0,15-3 0,-9 1 3,1-2 0,-1 1 0,0-2 0,-1 0-1,1-1 1,15-10 0,-14 7-32,0-1-1,-1-1 1,0-1-1,-1 0 1,-1 0-1,0-2 0,0 1 1,18-31-1,-25 34-95,1 1-1,15-17 1,-27 47-205,-11 51 373,5-19-112,8-44-16,1 2 6,-1 1 0,-1 13 0,4-22 35,-1 0-1,1-1 1,0 1 0,0-1 0,0 1-1,0 0 1,0-1 0,1 1 0,-1-1-1,0 1 1,1 0 0,-1-1 0,1 1 0,-1-1-1,1 0 1,0 1 0,0-1 0,0 1-1,0-1 1,0 0 0,0 0 0,0 1 0,2 0-1,-3-2 5,1 0-1,0 1 1,-1-1-1,1 0 1,0 0-1,0 0 1,-1 0-1,1 0 1,0 0-1,-1 0 1,1 0-1,0-1 1,0 1-1,-1 0 1,1 0-1,0-1 0,-1 1 1,2-1-1,13-8 96,-12 8-62,44-35 148,-33 25-233,0 0 1,22-12-1,-31 21 1,0-1 0,0 1 0,1 0 0,-1 0 0,1 1 0,-1-1 0,1 1 0,-1 1 0,1-1 0,0 1 0,9 0 0,-13 1 19,1-1 1,-1 1-1,0 0 1,1-1 0,-1 1-1,0 0 1,0 0-1,1 1 1,-1-1-1,0 0 1,0 1 0,0-1-1,0 1 1,-1 0-1,1 0 1,0 0-1,-1 0 1,1 0 0,-1 0-1,0 0 1,0 0-1,0 0 1,0 1-1,0-1 1,0 0 0,0 1-1,-1-1 1,1 5-1,-2 5 55,-2 0 0,1 0-1,-1 0 1,-1-1 0,0 1 0,-1-1-1,-6 11 1,0 2-36,-80 166 491,87-183-433,4-5-47,-1-1 1,1 0-1,-1 1 1,0-1-1,1 0 0,-1 0 1,0 0-1,0 0 1,0 0-1,0 0 1,0 0-1,0 0 0,0 0 1,-3 1-1,4-2-18,0 0-1,0 0 1,0 0 0,-1 0-1,1 1 1,0-1-1,0 0 1,0 0 0,-1 0-1,1 0 1,0 0-1,0 0 1,0 0-1,-1 0 1,1 0 0,0 0-1,0 0 1,0 0-1,-1-1 1,1 1-1,0 0 1,0 0 0,0 0-1,0 0 1,-1 0-1,1 0 1,0 0 0,0 0-1,0-1 1,0 1-1,0 0 1,-1 0-1,1 0 1,0 0 0,0 0-1,0-1 1,0 1-1,0 0 1,0 0 0,0-1-1,-3-11-121,4-12 102,3 14 13,0-1 1,0 1-1,1-1 1,0 2-1,1-1 1,8-10-1,-12 17 5,-1 1-29,1 0 1,-1 0-1,1 0 1,0 0-1,-1 0 0,1 1 1,0-1-1,0 1 1,1-1-1,-1 1 0,0 0 1,3-2-1,-5 3 26,1 0 0,0 0 0,0 0 0,-1 0 0,1-1 0,0 1 0,-1 0 0,1 0 0,0 0 0,0 0 0,-1 1 1,1-1-1,0 0 0,-1 0 0,1 0 0,0 1 0,-1-1 0,1 0 0,0 1 0,0 0 7,0 0 1,0 0-1,0 0 1,0 0 0,0 0-1,-1 0 1,1 0-1,-1 0 1,1 0-1,0 0 1,-1 0 0,0 1-1,1-1 1,-1 2-1,3 16-47,-2-1 0,0 0 0,-1 0-1,-1 1 1,0-1 0,-8 35 0,-1-19 116,0-1 0,-23 51 1,26-70-11,0 0 0,-1 0 0,0 0 0,-1-1 0,-14 15 1,17-21 12,-1 0 1,0 0 0,0-1 0,-1 0-1,0 0 1,0-1 0,0 0 0,0 0 0,-18 6-1,21-10-46,0 0 0,-1 0 0,1 0 0,-1 0 0,0-1 0,1 0 0,-1 0-1,1-1 1,-1 1 0,1-1 0,-7-2 0,10 3-34,-1-1 0,1 0 0,0 1 0,1-1 0,-1 0 0,0 0 0,0 0 0,0 0 0,0-1 0,1 1 0,-1 0 0,1-1-1,-1 1 1,1-1 0,-1 1 0,1-1 0,0 0 0,0 0 0,0 1 0,0-1 0,0 0 0,0 0 0,0 0 0,1 0 0,-1 0 0,1 0 0,-1 0 0,1 0 0,0-1 0,0 1 0,0 0 0,0 0 0,0-2 0,3-5-13,-1 1 0,1 0 1,0 0-1,1 0 1,0 0-1,0 1 1,1 0-1,-1 0 0,9-9 1,1-3 28,11-17-47,64-84 57,-72 100-34,2 0 0,1 1 0,36-28 0,9 5 19,2 3 0,74-32 1,69-38-9,-180 87 76,-1-1-1,0-1 1,-2-1-1,25-30 0,-40 42-82,2-3-62,-13 16-15,-7 8-50,-3 5 58,0 0 0,-10 24 0,4-9 94,2-5 26,1 0-1,1 0 1,1 1-1,-11 43 0,20-63-40,1-1-1,-1 0 1,1 1 0,0-1-1,0 1 1,1-1-1,0 5 1,-1-7 10,0-1-1,0 1 1,0 0 0,0-1-1,1 1 1,-1-1 0,0 1 0,0 0-1,1-1 1,-1 1 0,0 0-1,1-1 1,-1 1 0,0-1 0,1 1-1,-1-1 1,1 1 0,-1-1-1,1 1 1,-1-1 0,1 0 0,0 1-1,-1-1 1,1 0 0,-1 1-1,1-1 1,0 0 0,-1 0 0,1 0-1,0 1 1,-1-1 0,1 0-1,0 0 1,-1 0 0,1 0 0,0 0-1,-1 0 1,1 0 0,0-1-1,-1 1 1,1 0 0,0 0 0,0-1-1,3-1 43,0 0-1,-1 0 0,1 0 0,-1-1 0,1 1 1,-1-1-1,0 0 0,0 0 0,3-4 0,26-36 247,-21 28-230,65-85-285,-76 100 211,0 0 0,0 0 0,0 0 0,0 0 1,0 1-1,0-1 0,0 0 0,0 0 0,0 0 0,0 1 0,0-1 0,0 0 0,0 0 1,1 0-1,-1 0 0,0 1 0,0-1 0,0 0 0,0 0 0,0 0 0,0 0 1,1 0-1,-1 1 0,0-1 0,0 0 0,0 0 0,0 0 0,1 0 0,-1 0 0,0 0 1,0 0-1,0 0 0,0 0 0,1 0 0,-1 0 0,0 0 0,0 0 0,0 0 1,1 0-1,-1 0 0,0 0 0,0 0 0,0 0 0,1 0 0,-1 0 0,0 0 0,0 0 1,0 0-1,0 0 0,1 0 0,-1 0 0,0 0 0,0-1 0,0 1 0,0 0 1,0 0-1,1 0 0,-1 0 0,0 0 0,0-1 0,0 1 0,0 0 0,0 0 0,0-1 1,2 19 27,-2-18-29,0 5-2,1-1 0,-1 0 0,1 0 1,0 0-1,1 0 0,-1 0 0,1 0 0,-1 0 1,1-1-1,0 1 0,1-1 0,-1 1 1,1-1-1,-1 0 0,1 0 0,0 0 0,0 0 1,0 0-1,1-1 0,4 4 0,-2-2 61,1 0-1,0 0 0,1-1 1,-1 1-1,0-2 0,1 1 0,0-1 1,-1 0-1,15 1 0,-8-3 3,-1 0 0,1-1 0,-1-1 0,1 0 0,-1-1 0,0-1 0,24-9 0,-28 9-27,0 1 0,0-2-1,-1 1 1,0-1-1,0-1 1,0 1 0,-1-2-1,1 1 1,-1-1-1,-1 1 1,0-2 0,11-15-1,-4 1-31,-1-1 1,10-29-1,14-51 97,32-153 17,-58 198-159,-2-1 0,1-83 1,-9 131-63,0 0 1,-1 0 0,-3-16-1,4 27 98,0-1-1,0 0 0,-1 0 0,1 0 1,0 0-1,0 1 0,-1-1 0,1 0 1,0 0-1,-1 1 0,1-1 1,-1 0-1,1 1 0,-1-1 0,1 0 1,-1 1-1,0-1 0,0 1 9,1 0-1,0 0 1,-1 0 0,1 0-1,0 0 1,-1 0-1,1 0 1,0 0 0,-1 0-1,1 0 1,0 0-1,-1 0 1,1 1 0,0-1-1,0 0 1,-1 0 0,1 0-1,0 1 1,0-1-1,-1 0 1,1 0 0,0 0-1,0 1 1,0-1-1,-1 0 1,1 1 0,0-1-1,-12 28-153,2 9 110,1 0 0,-7 71 0,7 75 192,8-125-100,3 0 0,3-1 0,20 100 0,-24-150 0,1 0 0,0 0 0,1 0-1,0 0 1,0-1 0,7 11 0,-9-15-24,0 0-1,0-1 0,1 1 0,-1-1 0,0 1 0,1-1 1,-1 0-1,1 0 0,0 0 0,-1 1 0,1-2 1,0 1-1,-1 0 0,1 0 0,0 0 0,0-1 0,0 1 1,0-1-1,0 0 0,0 1 0,0-1 0,0 0 1,0 0-1,0 0 0,0 0 0,-1-1 0,1 1 0,3-1 1,5-3-13,-1 0 1,0 0-1,0 0 1,-1-1-1,10-7 0,-1 0-71,82-62-599,-98 73 643,1 0 1,-1 1-1,1-1 0,-1 0 0,1 1 1,-1-1-1,1 1 0,-1-1 1,1 1-1,2-1 0,-4 1 11,1 0 1,-1 0-1,1 0 0,-1 0 0,1 1 0,0-1 0,-1 0 0,1 0 0,-1 0 1,1 1-1,-1-1 0,1 0 0,-1 0 0,1 1 0,-1-1 0,1 0 0,-1 1 0,1-1 1,0 2-1,0 0-8,0 0 0,0 0 0,0 1 0,0-1 0,0 1 1,-1-1-1,1 0 0,-1 1 0,0-1 0,1 1 0,-1-1 1,-1 4-1,1 21-8,1 39 79,0-58-45,0 0 0,1 0 1,-1 0-1,2 0 1,-1 0-1,5 8 0,-5-12 12,-1-1-1,1 0 0,1 0 1,-1 0-1,0-1 1,1 1-1,-1-1 0,1 1 1,0-1-1,0 0 0,0 0 1,0 0-1,0 0 1,0 0-1,1-1 0,-1 0 1,0 1-1,1-1 0,-1 0 1,1-1-1,0 1 1,-1-1-1,1 0 0,-1 1 1,6-2-1,2 1-8,0-2 0,0 1 0,0-1 1,0-1-1,0 0 0,0-1 0,10-5 0,-3 1-47,0-2 0,-1 0 0,0-1 0,0-1-1,21-20 1,-36 30 34,0 1 0,-1-1-1,1 1 1,0 0 0,0 0-1,0 0 1,0 0 0,4-1-1,-6 2 0,0 0 0,0 0-1,0 0 1,0 0-1,1 0 1,-1 0 0,0 0-1,0 0 1,0 0-1,0 0 1,1 0 0,-1 0-1,0 0 1,0 0-1,0 0 1,0 0 0,0 0-1,1 0 1,-1 0-1,0 0 1,0 0 0,0 1-1,0-1 1,0 0-1,1 0 1,-1 0 0,0 0-1,0 0 1,0 0-1,0 0 1,0 0 0,0 1-1,0-1 1,1 0-1,-1 0 1,0 0 0,0 0-1,0 0 1,0 1-1,0-1 1,0 0 0,0 0-1,0 0 1,0 0-1,0 0 1,0 1 0,0-1-1,0 0 1,0 0-1,0 0 1,0 0 0,0 1-1,0-1 1,0 0-1,-3 8-9,1-3 16,0 0-1,0 0 1,0 0-1,1 0 1,0 0-1,0 0 1,0 0-1,1 0 1,0 7-1,-2 9-122,1-17 133,1 0-1,0 1 0,0-1 1,1 0-1,-1 1 0,1-1 1,0 0-1,0 0 1,0 0-1,0 0 0,3 5 1,-4-8 7,1 1 1,0-1 0,-1 0 0,1 0 0,0 0-1,0 0 1,-1 0 0,1 0 0,0 0-1,0 0 1,0 0 0,0 0 0,0-1-1,1 1 1,-1 0 0,0-1 0,0 1 0,0-1-1,0 1 1,1-1 0,-1 1 0,0-1-1,1 0 1,-1 0 0,0 0 0,1 0-1,-1 0 1,0 0 0,1 0 0,-1 0 0,0 0-1,0 0 1,1-1 0,-1 1 0,0-1-1,0 1 1,1-1 0,0 0 0,1-1 18,-1 1 0,0-1 1,0 1-1,0-1 1,0 0-1,0 0 0,0 0 1,0 0-1,-1 0 1,1-1-1,2-3 1,11-30 366,-13 30-321,-1 1-82,1 0-1,-1-1 0,0 1 0,-1 0 0,1 0 1,-1-1-1,0 1 0,-1 0 0,1-1 1,-1 1-1,-2-7 0,2 8-26,0 1 1,0 0-1,0 0 0,0 0 0,0 0 1,-1 0-1,0 0 0,1 1 0,-1-1 1,0 1-1,0-1 0,-1 1 0,1-1 1,0 1-1,-1 0 0,1 0 1,-1 0-1,0 1 0,0-1 0,-3-1 1,4 2-17,0 1 1,0-1-1,0 1 1,-1-1 0,1 1-1,0 0 1,0 0 0,0 0-1,-1 0 1,1 0-1,0 0 1,0 1 0,-1-1-1,1 1 1,0-1-1,0 1 1,0 0 0,-2 1-1,14-2 113,87-23 218,-84 19-187,0 2-1,0 0 1,1 0 0,-1 1 0,0 1 0,1 0 0,-1 1 0,0 0 0,0 1-1,0 1 1,21 6 0,-32-8-76,1 0 0,0 0-1,-1 0 1,1 1-1,-1-1 1,0 1 0,0-1-1,1 1 1,-1 0 0,0 0-1,0 0 1,0 0 0,-1 0-1,1 0 1,-1 1-1,1-1 1,-1 1 0,0-1-1,1 1 1,-1-1 0,-1 1-1,1 0 1,0-1 0,0 6-1,0 1 40,-1-1-1,-1 1 1,1-1 0,-2 1-1,1 0 1,-4 10 0,4-8-5,1-11-56,0 0-1,0 0 1,0 0 0,0 0 0,0 0 0,0 1 0,0-1-1,0 0 1,0 0 0,0 0 0,0 0 0,0 0-1,0 0 1,0 0 0,1 0 0,-1 0 0,0 0-1,0 1 1,0-1 0,0 0 0,0 0 0,0 0 0,0 0-1,0 0 1,0 0 0,0 0 0,1 0 0,-1 0-1,0 0 1,0 0 0,0 0 0,0 0 0,0 0-1,0 0 1,0 0 0,1 0 0,-1 0 0,0 0 0,0 0-1,0 0 1,0 0 0,0 0 0,15-11 279,-8 5-200,38-28-194,76-44 0,-118 76 121,1 0 0,0 0 1,0 1-1,-1-1 0,2 1 1,-1 0-1,0 0 0,0 0 1,0 1-1,0-1 0,0 1 1,1 0-1,-1 0 0,0 0 1,0 1-1,0 0 0,0 0 1,1 0-1,-1 0 0,0 0 1,-1 1-1,1 0 0,0 0 1,0 0-1,-1 0 0,1 0 1,5 6-1,7 6 133,1 0 0,1-1-1,0-1 1,31 15 0,-41-24-983,0 0 0,15 4 0,5-4-8465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1:07.6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 37 8480,'-35'-8'3840,"35"-1"-3360,3 6 192,7 3-480,4-3-576,7-2 192,-2-4-1056,4 9 672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1:08.0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1 8320,'-13'0'3744,"40"5"-3232,-12-5 832,1 0-832,16 0 128,4 0-352,23 0 0,-1 0-160,15 0-192,-2 3 0,-8 0-1440,-4 6 800,-15-4-3072,-4-2 2112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1:08.3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9 10048,'-8'-8'4544,"3"11"-3936,0-3-192,10 0-352,0 0-320,-2 0 160,12 0-5120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1:08.7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77 26 9312,'-45'-5'4192,"24"5"-3616,11 0-320,10-4-544,10 4 160,3-8-2432,9 0 1440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1:21.2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34 3072,'1'-2'341,"1"0"-1,-1 0 1,0 1 0,0-1 0,1 0 0,-1 1-1,1 0 1,0-1 0,-1 1 0,1 0 0,0 0-1,-1 0 1,1 0 0,0 0 0,20-11 7663,-27 16-6715,-7 7-441,12-10-856,0-1 0,0 0 0,0 0 0,0 0 0,-1 0 0,1 0 0,0 0 0,0 0 0,0 0 1,0 0-1,0 1 0,0-1 0,0 0 0,0 0 0,0 0 0,-1 0 0,1 0 0,0 0 0,0 0 0,0 0 0,0 0 0,0 0 1,0 0-1,0 0 0,-1 0 0,1 0 0,0 0 0,0 0 0,0 0 0,0 0 0,0 0 0,0 0 0,-1 0 0,1 0 0,0 0 1,0 0-1,0 0 0,0 0 0,0 0 0,0 0 0,0-1 0,0 1 0,-1 0 0,1 0 0,0 0 0,0 0 0,0 0 0,0 0 1,0 0-1,0 0 0,0 0 0,0-1 0,0 1 0,0 0 0,0 0 0,0 0 0,0 0 0,0 0 0,0 0 0,0-1 0,0 1 1,0 0-1,0 0 0,0 0 0,0 0 0,0 0 0,0 0 0,0 0 0,0-1 0,4 1-451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1:32.71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22 774 3072,'-1'0'131,"0"0"0,0 0 0,1 0 0,-1 0 0,0 0 0,0 0 0,1 1 0,-1-1 0,0 0 0,0 1 0,1-1 0,-1 1 0,0-1 0,1 1 0,-1-1 0,0 1 0,1-1 0,-1 1 0,1-1 0,-1 1 0,1 0 0,-1-1 0,1 2 0,-6 4 2453,9-6-2338,0 0 0,0-1 0,-1 1 0,1-1 0,0 1 1,0-1-1,-1 0 0,1 0 0,-1-1 0,1 1 0,-1 0 0,1-1 0,3-3 1,2-2 329,-1 0 1,11-13 0,-2 1-95,87-93 372,-88 96-763,0-2 0,-2 1 0,0-2 0,-1 0 1,-1 0-1,-1-1 0,-1-1 0,0 1 0,5-23 1,80-291 254,-88 311-304,3-10-217,-9 33 163,0-1-1,1 1 1,-1-1 0,0 1 0,0 0-1,0-1 1,1 1 0,-1 0 0,0 0-1,0-1 1,1 1 0,-1 0 0,0 0 0,1-1-1,-1 1 1,0 0 0,1 0 0,-1 0-1,0-1 1,1 1 0,-1 0 0,0 0-1,1 0 1,-1 0 0,0 0 0,1 0-1,-1 0 1,1 0 0,-1 0 0,0 0 0,1 0-1,-1 0 1,1 0 0,-1 0 0,0 0-1,1 0 1,-1 0 0,0 1 0,1-1-1,-1 0 1,0 0 0,1 0 0,-1 1-1,0-1 1,1 0 0,-1 0 0,0 1 0,1 0-1,14 15-176,-7-4 171,0 1 0,-1 0 0,-1 0 1,8 20-1,13 58 125,-16-49-184,36 166 28,-31-124 221,-12-68-39,-2 0 1,0 0 0,0 0 0,-2 1 0,0-1 0,-1 0 0,0 1 0,-7 28 0,7-42-73,0 0 1,0 0-1,0-1 1,-1 1 0,1 0-1,-1-1 1,1 1-1,-1-1 1,0 1-1,0-1 1,0 0-1,0 0 1,0 0-1,0 0 1,-1 0 0,1 0-1,-1-1 1,1 1-1,-1-1 1,0 0-1,1 0 1,-1 0-1,0 0 1,0 0-1,0 0 1,0-1 0,0 1-1,0-1 1,0 0-1,0 0 1,0 0-1,0 0 1,1-1-1,-1 1 1,0-1 0,-4-1-1,-40-11-136,1-3 1,-45-22-1,70 32-66,18 5 92,-1 1 1,1-1 0,0 0 0,0 0-1,0-1 1,0 1 0,0 0-1,-5-5 1,8 6 33,0 0 1,0 0-1,0 0 0,0 0 1,0 0-1,0 0 0,0 0 1,0 0-1,0 0 0,0 0 1,-1 0-1,1-1 0,0 1 1,0 0-1,0 0 0,0 0 1,0 0-1,0 0 0,0 0 1,0 0-1,0 0 0,0-1 1,0 1-1,0 0 0,0 0 1,0 0-1,0 0 0,0 0 1,0 0-1,0 0 0,0 0 1,1 0-1,-1-1 0,0 1 1,0 0-1,0 0 0,0 0 1,0 0-1,0 0 0,0 0 1,0 0-1,0 0 0,0 0 1,0 0-1,0 0 0,0 0 1,1 0-1,-1 0 0,0-1 1,0 1-1,0 0 0,0 0 1,0 0-1,0 0 0,0 0 1,0 0-1,0 0 0,1 0 0,-1 0 1,0 0-1,0 0 0,0 0 1,0 0-1,0 0 0,0 0 1,0 0-1,0 1 0,1-1 1,6 0-78,28 4 33,0-2 0,0-1 1,1-2-1,-1-1 0,61-13 0,-23-2 289,116-44 0,1 5-517,-183 54 222,-6 1 53,0 1-1,0 0 1,0 0 0,0-1 0,0 1-1,0 0 1,0 0 0,0 0 0,0 0 0,0 0-1,-1 0 1,1 0 0,0 0 0,0 0-1,0 1 1,0-1 0,0 0 0,0 1 0,0-1-1,1 1 1,-1 0 14,-1-1-1,0 1 1,1 0 0,-1-1-1,0 1 1,1 0 0,-1-1 0,0 1-1,0 0 1,0 0 0,1-1-1,-1 1 1,0 0 0,0-1-1,0 1 1,0 0 0,0 0-1,-1-1 1,1 1 0,0 1 0,-2 6 51,-1-1 1,0 0-1,-8 15 1,7-13-133,2-6 81,-6 15-48,0 0-1,1 1 1,-5 20 0,11-33 56,0 1 1,0-1-1,0 1 1,1-1-1,0 1 1,1-1-1,-1 1 1,1-1-1,0 1 0,1-1 1,0 0-1,0 1 1,4 8-1,-5-12 19,1 0-1,0 0 1,-1 0-1,1 0 1,0 0-1,0 0 1,1-1-1,-1 1 1,1-1-1,-1 0 1,1 0-1,0 0 1,-1 0-1,1 0 1,0 0-1,1-1 1,-1 1-1,0-1 1,0 0-1,0 0 1,1 0-1,-1-1 1,0 1-1,1-1 1,-1 0-1,1 1 1,-1-2-1,6 1 1,2-2 59,-1 0 1,0-1 0,0 0-1,0 0 1,0-1 0,0 0-1,0-1 1,-1 0 0,0 0-1,0-1 1,-1 0 0,1-1-1,-1 0 1,-1 0 0,13-15-1,-16 17-18,-1 0-1,1-1 0,-1 1 0,0 0 0,-1-1 0,1 0 0,-1 0 0,0 0 0,-1 0 0,2-7 1,-3 10-62,1-1 1,-1 1 0,-1-1-1,1 1 1,0-1 0,-1 1-1,0-1 1,0 1-1,0 0 1,0-1 0,0 1-1,-1 0 1,1 0 0,-1 0-1,0 0 1,0 0 0,0 0-1,-1 0 1,-3-3 0,0 0-50,0 0 0,-1 1 1,1 0-1,-2 0 0,1 1 1,0-1-1,-1 1 0,0 1 1,0 0-1,0 0 0,0 0 1,0 1-1,-1 0 0,1 1 1,-14-1-1,-48-3-503,69 5 528,1 0 1,-1 0-1,0 0 1,1 0-1,-1 0 0,0 0 1,1 0-1,-1 0 0,0 0 1,1 0-1,-1 0 1,1-1-1,-1 1 0,0 0 1,1 0-1,-1-1 0,1 1 1,-2-1-1,9-5-208,21-5 116,60-23 81,102-55 0,-185 87 27,1-1 0,0 1-1,0 0 1,-1 0 0,1 0-1,0 1 1,0 0 0,10 0-1,-13 1 5,-1 0 0,1 0 0,0 1 0,0-1 0,-1 1 0,1-1 0,0 1 0,-1 0 0,1 0 0,-1 0 0,1 0 0,-1 1 0,0-1 0,1 1 0,-1 0 0,0-1 0,0 1 0,0 0 0,0 0 0,3 4-1,-1 0 56,-1 1 0,1-1-1,-1 0 1,0 1 0,0 0-1,-1-1 1,0 1 0,0 0-1,1 14 1,-2-2 61,-1 1 0,-3 24 0,2-31-96,-5 27-38,4-30 88,0 1 0,0 15 0,2-24 363,2-3-391,-1 1 0,1-1 0,0 0 0,0 0 0,0 0 0,0 0 0,-1 0 0,3-1-1,1-1-10,24-17-23,-21 14 9,1 0 0,14-7 0,8-2-14,-1 0-74,0 2 0,2 0 0,32-7 0,-62 19 44,0 1 0,0-1 1,0 1-1,0 0 0,0 0 0,0 0 1,0 0-1,0 0 0,1 0 0,-1 1 1,0-1-1,0 0 0,2 2 0,-3-1 24,0-1-1,0 1 0,0 0 0,0 0 0,0 0 0,0-1 0,0 1 1,-1 0-1,1 0 0,0 0 0,-1 0 0,1 0 0,-1 1 0,1-1 1,-1 0-1,1 0 0,-1 0 0,0 0 0,1 1 0,-1-1 0,0 0 1,0 0-1,0 0 0,0 3 0,-1 8 37,-1 1 0,0-1 0,0 1-1,-8 19 1,1 1 67,9-33-95,0 0 0,0 0 0,0 0 0,-1 0 0,1 0 0,0 1 0,0-1 0,0 0 1,0 0-1,0 0 0,0 0 0,0 0 0,0 0 0,0 1 0,0-1 0,0 0 0,0 0 0,0 0 0,0 0 0,0 0 0,0 1 0,0-1 0,0 0 0,0 0 0,1 0 0,-1 0 0,0 0 0,0 0 1,0 1-1,0-1 0,0 0 0,0 0 0,0 0 0,0 0 0,0 0 0,1 0 0,-1 0 0,0 0 0,0 0 0,0 1 0,0-1 0,0 0 0,0 0 0,1 0 0,-1 0 0,0 0 0,0 0 0,0 0 1,0 0-1,1 0 0,9-4 254,15-12-77,-23 14-174,22-15-149,1 1 0,51-25 0,-72 39 82,-1 1-1,1-1 1,0 1-1,0 0 1,7 0-1,-10 1 47,1 0 0,0 0 0,-1 0 1,1 0-1,-1 0 0,1 1 0,-1-1 0,1 1 0,-1-1 0,0 1 1,1-1-1,-1 1 0,1 0 0,-1 0 0,0 0 0,0 0 0,0 0 1,3 2-1,8 10-112,-4-5 97,-1 0-1,0 0 1,8 13-1,-13-17 29,1-1 0,-1 1 0,1-1 0,-1 1-1,1-1 1,0 0 0,1 0 0,-1-1 0,0 1 0,1 0 0,-1-1 0,1 0 0,0 0-1,0 0 1,0-1 0,4 2 0,-3-2 34,0 0 0,0 0 0,1-1 0,-1 1 0,0-1 0,0-1 0,0 1 0,0-1 0,0 0 0,0 0 0,0 0-1,0-1 1,6-2 0,22-11 231,0-1-1,52-35 1,-79 46-223,1 0 0,-1 0 1,0-1-1,0 1 1,7-10-1,-11 12-23,0 0 0,0 0 0,-1 0 0,1 0 0,0 0 0,-1 0 0,0 0-1,0-1 1,0 1 0,0 0 0,0-1 0,-1 1 0,0-1 0,1 1 0,-2-5 0,1 6-33,0 1 1,0 0-1,0 0 0,0 0 1,-1 0-1,1 0 0,0 0 1,-1-1-1,1 1 0,-1 0 1,1 0-1,-1 0 1,0 0-1,0 1 0,1-1 1,-1 0-1,0 0 0,0 0 1,0 0-1,0 1 0,0-1 1,1 1-1,-3-2 0,0 1-31,1 1 1,0-1-1,-1 1 0,1 0 0,0-1 0,0 1 0,-1 0 0,1 0 0,-1 1 0,1-1 0,-3 1 0,-2 1-92,0 0-1,0 0 0,0 1 1,1 0-1,-1 0 0,-10 8 0,7-4 127,1 1-1,0 0 0,1 0 0,0 1 0,0 0 0,1 0 0,-12 20 1,18-26 37,-1 0 1,1 0-1,-1 0 1,1 1-1,0-1 1,0 0-1,0 0 1,1 1-1,-1-1 1,1 0-1,0 1 1,0-1-1,0 0 1,0 1-1,0-1 1,1 0-1,0 1 1,0-1-1,0 0 1,0 0-1,0 0 1,0 0-1,1 0 1,-1 0-1,1 0 1,0 0-1,0 0 1,0-1-1,0 1 1,1-1-1,-1 0 1,4 3-1,1 0 9,0-1-1,0 0 1,0 0-1,0-1 1,1 1-1,0-2 1,0 1 0,0-1-1,0 0 1,0-1-1,12 1 1,5-1-7,-1-1 1,38-4-1,69-21-1681,-28 4-6589,-93 20 6305,-8 1 1568,-1 0 0,1 0 0,-1 0 0,0 0 0,1 0 0,-1 0 0,0-1-1,1 1 1,-1 0 0,0-1 0,0 0 0,1 1 0,-1-1 0,0 1 0,0-1 0,0 0 0,0 0 0,2-1 0,7-9-1790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1:36.2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34 730 2560,'-2'1'192,"0"0"0,0 0 0,1 0 0,-1 0 0,0 1 0,0-1 0,1 0 0,-1 1 0,1 0 0,-1-1 0,1 1 0,0 0 0,0-1 0,0 1 0,0 0 0,-2 4 0,2-3 130,0 0-1,0 1 1,0-1 0,0 0-1,0 1 1,1-1 0,0 1-1,-1-1 1,2 6 0,-1-8-225,0 1 0,0-1 0,1 0 0,-1 1 0,0-1 0,1 0 0,-1 0 0,1 0 0,0 1 0,-1-1 1,1 0-1,0 0 0,0 0 0,-1 0 0,1 0 0,0 0 0,0 0 0,0 0 0,0-1 0,1 1 0,-1 0 0,0-1 0,0 1 0,0 0 0,0-1 0,1 0 1,-1 1-1,2-1 0,-1 1-15,0-1 0,-1 0 1,1 0-1,-1-1 1,1 1-1,-1 0 1,1 0-1,-1-1 0,1 1 1,-1-1-1,1 1 1,-1-1-1,1 0 0,-1 0 1,2-1-1,22-17 669,-15 10-522,-6 5-107,1 0-1,-1 0 1,0-1-1,-1 0 0,1 1 1,5-12-1,9-11 368,0 3-174,-2-1-1,0-1 1,23-53-1,-24 47-173,-9 19-104,-1 1 0,0-1 0,5-20-1,-7 19 36,-2 12-57,0 0 1,-1 0-1,1 0 1,-1 0-1,1 0 1,-1-1-1,0 1 1,0 0-1,0 0 1,0 0-1,0-1 1,-1 1-1,1 0 1,-1-3-1,-9 48-399,5-26 459,1 0 0,1 1-1,0-1 1,2 1 0,0 0-1,1 0 1,0 0 0,5 24-1,-4-38-61,0 0 0,0 0 0,0 0 0,1 0 0,-1 0 0,1-1-1,0 1 1,0-1 0,0 1 0,5 4 0,-6-6 13,0-1 0,1 1-1,-1-1 1,1 1 0,-1-1 0,1 0 0,-1 0 0,1 0 0,0 0 0,-1 0 0,1 0-1,0 0 1,0 0 0,0-1 0,0 1 0,0-1 0,0 0 0,0 1 0,0-1 0,-1 0-1,1 0 1,0 0 0,3-1 0,19-6 375,1-2-1,43-22 1,-53 23-371,136-72 226,-143 74-190,0 0 0,0 0-1,7-8 1,17-13-500,-32 36-248,-5 1 536,1 1 1,0 1 0,1-1-1,0 1 1,1-1-1,-1 14 1,3-19 118,0-1 1,0 1-1,1-1 0,0 1 0,0-1 1,0 0-1,0 1 0,1-1 1,0 0-1,0 0 0,0 0 0,1 0 1,0 0-1,0-1 0,5 7 0,-2-4 30,-1-1 97,1 1 0,11 10-1,-15-16-63,1 1 1,-1 0-1,1-1 0,-1 1 1,1-1-1,0 0 0,-1 0 0,1 0 1,0 0-1,0-1 0,0 1 0,3 0 1,-2-1 35,1 0-1,-1 0 1,0-1 0,1 1 0,-1-1-1,0 0 1,0 0 0,1 0 0,-1-1 0,0 0-1,0 1 1,-1-1 0,1-1 0,0 1-1,-1 0 1,1-1 0,-1 0 0,0 0 0,1 0-1,-1 0 1,-1-1 0,1 1 0,3-7-1,-4 7-41,0 0-1,-1 0 0,0 0 1,0 0-1,0 0 0,0 0 1,0 0-1,-1 0 0,1-1 1,-1 1-1,0 0 0,0 0 1,0-1-1,0 1 0,-1 0 1,1 0-1,-1 0 0,-1-5 1,0 4-53,1 0 1,0 0 0,-1 1 0,0-1-1,0 0 1,0 1 0,-1-1-1,1 1 1,-1 0 0,0 0 0,1 0-1,-1 0 1,-5-3 0,3 3-26,1 0 0,0 1 1,-1-1-1,1 1 0,-1 1 0,0-1 1,1 1-1,-1-1 0,0 1 1,0 1-1,0-1 0,0 1 0,0 0 1,0 0-1,0 0 0,0 0 1,0 1-1,-8 2 0,-2 0-165,12-3 142,1 1 1,-1-1-1,0 1 1,1 0-1,-1 0 1,1 0-1,-1 0 1,-2 2-1,15-1-62,2-2 194,1-1 0,0-1-1,0 0 1,24-7 0,45-23 58,12-4 236,-60 27-299,41-6 0,-62 13-68,0 0 0,0 2 0,0-1-1,0 2 1,0 0 0,19 3 0,-29-3 25,-1 0-1,1-1 1,-1 1-1,1 0 1,-1 0-1,1 0 1,-1 1-1,0-1 1,0 0-1,0 1 1,0 0-1,0-1 1,0 1-1,0 0 1,0 0-1,-1 0 1,1 0-1,-1 0 1,1 1 0,-1-1-1,0 0 1,0 1-1,0-1 1,0 1-1,0 2 1,0-1 8,-1-1 1,0 1 0,0 0-1,0 0 1,0 0-1,0 0 1,-1 0 0,0-1-1,0 1 1,0 0 0,0 0-1,0-1 1,-1 1-1,0-1 1,0 1 0,-2 3-1,-6 9 45,-11 13 370,20-28-287,3-2-105,0 0 0,0 1 0,0-1-1,-1 0 1,1 0 0,0 0 0,0 0 0,1-2-1,2 0 6,55-32-268,104-45 0,-161 79 164,0-1 0,0 1 0,1 0 0,-1 0 0,0 1-1,1-1 1,3 0 0,-6 1 45,-1 0 1,1 1-1,0-1 1,-1 0-1,1 0 0,0 0 1,-1 0-1,1 1 0,0-1 1,-1 0-1,1 0 0,-1 1 1,1-1-1,0 1 1,-1-1-1,1 0 0,-1 1 1,1-1-1,-1 1 0,1-1 1,-1 1-1,0-1 1,1 1-1,-1 0 0,0-1 1,1 1-1,-1-1 0,0 1 1,0 0-1,1-1 0,-1 1 1,0 0-1,0-1 1,0 1-1,0 0 0,0 0 1,0-1-1,0 1 0,0 0 1,3 99 142,-3-94-123,1 1 1,0-1-1,0 1 0,0-1 1,1 0-1,0 1 0,0-1 1,0 0-1,1 0 0,0 0 0,0-1 1,1 1-1,-1-1 0,6 6 1,-8-10 18,0 0 1,1 1 0,-1-1-1,1 0 1,-1 0 0,1 0-1,0 0 1,-1-1 0,1 1-1,0 0 1,-1-1 0,1 1-1,0-1 1,0 1 0,0-1-1,-1 0 1,1 0 0,0 0-1,0 0 1,0 0 0,0 0-1,-1-1 1,1 1 0,0-1-1,0 1 1,0-1-1,-1 1 1,1-1 0,0 0-1,2-2 1,5-3 87,0 0 1,0 0-1,0-1 1,7-9-1,-7 8-39,23-18 130,-19 16-99,19-18 0,58-56-690,-93 88 526,1 0 0,0-1 0,0 1 0,0 0 1,1 0-1,0 0 0,-1 0 0,1 0 0,-1 8 0,-3 9-9,4-16 70,-1 0 0,1 0 0,0 0 0,1 0 0,-1 0 0,1 0 0,0 6 0,0-10 1,0 0 1,0 0-1,1 0 1,-1 0-1,0 0 1,1 0-1,-1 1 1,1-1 0,-1-1-1,1 1 1,-1 0-1,1 0 1,-1 0-1,1 0 1,0 0-1,1 1 1,-1-1 6,1-1-1,-1 1 1,0-1-1,0 1 1,1-1 0,-1 0-1,0 1 1,1-1-1,-1 0 1,0 0 0,1 0-1,-1 0 1,0 0 0,1 0-1,-1 0 1,0-1-1,3 0 1,25-7 191,42-18-1,9-2 91,-65 22-274,22-10 1,-26 10-142,1 1 1,-1 0-1,1 1 1,24-6-1,-34 10 108,-1 0-1,1 0 0,0 0 0,0 0 0,0 0 1,0 0-1,0 0 0,0 1 0,0-1 0,0 1 1,0-1-1,0 1 0,-1 0 0,1 0 0,0 0 1,0 0-1,-1 0 0,1 0 0,1 1 0,-3 0 10,1-1 1,-1 0-1,0 0 0,1 0 0,-1 1 0,0-1 0,0 0 0,0 0 0,0 1 0,0-1 0,0 0 0,-1 0 1,1 1-1,0-1 0,-1 0 0,1 0 0,-1 0 0,0 2 0,0 1 5,-1 2 9,-1 0 0,1 0 0,-1 0-1,-1-1 1,1 1 0,-1-1 0,1 0 0,-2 0 0,1 0 0,-6 5-1,-9 7 106,-26 18-1,36-29-54,-3 3 61,0-1 1,-19 10 0,25-16-146,0 1 1,0-1-1,0 0 1,0-1-1,-1 1 1,1-1-1,0-1 1,-7 1-1,12 2-67,1 0 0,-1 1 0,1-1 0,0 0 0,0 0 1,1 4-1,0 8-70,-2-3 126,0 1-1,0-1 1,-1 0 0,-7 20 0,-19 45 114,21-62-54,-1 0 0,0 0 0,-1-1 0,0 0-1,-12 13 1,13-18 50,0-1-1,0 1 0,-1-1 0,0-1 1,-1 0-1,1 0 0,-21 10 0,27-15-55,-1-1 0,0 1 0,-1-1-1,1 0 1,0 0 0,-8 1 0,11-2-42,0 0 1,0 0-1,1 0 1,-1 0 0,0 0-1,0 0 1,0-1-1,0 1 1,1 0-1,-1 0 1,0-1-1,0 1 1,1 0-1,-1-1 1,0 1 0,0-1-1,1 1 1,-1-1-1,0 1 1,1-1-1,-1 1 1,1-1-1,-1 0 1,1 1-1,-1-1 1,1 0-1,-1 0 1,1 1 0,0-1-1,-1 0 1,1 0-1,0 0 1,0 1-1,-1-1 1,1 0-1,0 0 1,0 0-1,0 0 1,0 1 0,0-3-1,1 1 2,-1 0 0,1-1 1,-1 1-1,1-1 0,0 1 0,0 0 0,0-1 1,0 1-1,0 0 0,1 0 0,1-3 0,23-25-240,-23 27 241,21-21-68,0 1-1,2 2 1,51-33 0,95-43-22,-74 44 28,-97 53 83,170-87 204,-76 50-155,52-22 458,-143 57-464,41-20 300,-41 19-286,0 1 1,0-1-1,0 0 0,0 0 0,0-1 1,-1 1-1,6-7 0,-9 9-53,1 1 1,-1-1-1,0 1 0,0-1 1,1 1-1,-1-1 1,0 0-1,0 1 0,1-1 1,-1 1-1,0-1 0,0 0 1,0 1-1,0-1 1,0 0-1,0 1 0,0-1 1,0 0-1,0 1 0,0-1 1,0 1-1,-1-1 1,1 0-1,0 1 0,0-1 1,-1 1-1,1-1 0,0 1 1,-1-1-1,1 0 1,0 1-1,-1-1 0,1 1 1,-1 0-1,1-1 0,-1 1 1,1-1-1,-1 1 1,1 0-1,-1-1 0,1 1 1,-1 0-1,0 0 0,1-1 1,-1 1-1,1 0 1,-1 0-1,-1 0 0,-2-1-47,0 0-1,0 0 1,0 0-1,0 1 0,0 0 1,-6 0-1,-4 2-43,1 0-1,-1 1 0,1 1 0,0 0 1,0 1-1,1 1 0,-1 0 0,1 0 1,0 1-1,1 1 0,0 0 0,-16 14 1,25-20 78,0 0 0,0 0-1,1 0 1,-1 1 0,1-1 0,0 0 0,-1 0 0,1 1 0,0-1 0,0 1 0,1-1 0,-1 1 0,0-1-1,0 4 1,1-5 18,0 0 0,0 1-1,1-1 1,-1 0 0,0 0-1,0 1 1,1-1 0,-1 0-1,0 0 1,1 0 0,0 1-1,-1-1 1,1 0 0,-1 0-1,1 0 1,0 0 0,0 0-1,0 0 1,0 0 0,-1-1-1,1 1 1,0 0-1,0 0 1,1-1 0,-1 1-1,0-1 1,0 1 0,0-1-1,0 1 1,0-1 0,3 1-1,6 1 65,-1 0 0,1-1 0,0 0 0,0-1 0,19-1-1,51-11 65,-73 11-145,3-1-6,67-11 33,0-3 1,80-29 0,-138 40 97,-16 4-84,0 0-1,0 0 1,0 0 0,0 0 0,0 0 0,5-3 0,-46 34-257,19-16 111,0 2 1,1 0 0,1 1 0,-19 22-1,33-34 76,-1 0-1,1 1 1,1-1-1,-1 1 1,1-1-1,0 1 1,-3 9 0,5-14 36,0 1 0,0-1 0,0 0 0,0 0 0,0 0 0,0 0 0,0 1 0,0-1 0,0 0 0,0 0 0,1 0 0,-1 0 1,0 0-1,1 0 0,-1 0 0,1 1 0,-1-1 0,2 1 0,-1-1 9,0 0-1,0-1 1,1 1 0,-1 0 0,0-1-1,0 1 1,1-1 0,-1 1 0,0-1-1,1 0 1,-1 1 0,0-1 0,1 0-1,-1 0 1,0 0 0,1 0 0,-1 0-1,0-1 1,1 1 0,1-1 0,4-1 63,0 0 0,0-1 0,0 0 0,0-1 0,0 1 0,-1-1 0,0-1 0,8-6 0,1 1 54,10-10 27,-1 0 1,-1-2 0,-1 0-1,0-2 1,20-30 0,-28 34-65,-1 0 1,17-41-1,12-46-97,-33 83-28,62-197-232,-68 212 228,-1 1 0,0-1 1,0 1-1,-1-1 0,0 0 0,0 1 0,-1-1 0,0 0 0,-2-14 0,2 22 31,0 1-1,-1-1 1,1 0 0,0 0-1,0 1 1,-1-1-1,1 0 1,0 0 0,-1 1-1,1-1 1,0 0 0,-1 1-1,1-1 1,-1 0 0,1 1-1,-1-1 1,0 1 0,1-1-1,-1 1 1,1-1-1,-1 1 1,0-1 0,1 1-1,-1 0 1,0-1 0,0 1-1,1 0 1,-1 0 0,0-1-1,0 1 1,0 0 0,1 0-1,-1 0 1,0 0-1,0 0 1,0 0 0,1 0-1,-1 0 1,0 1 0,0-1-1,0 0 1,1 0 0,-1 1-1,0-1 1,1 0-1,-1 1 1,-1 0 0,-2 1 3,0 1-1,1 0 1,-1-1 0,1 1 0,0 1 0,-1-1 0,-3 6-1,0 2 4,1-1 0,0 1 0,1 1 0,0-1 0,-4 16 0,-13 64-81,14-54 50,-16 95-539,5-22-1956,-9-1-3747,14-69 1731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6:09.3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140 89 2144,'-3'-2'2234,"3"2"-2201,0 0-6,0 0 0,1-1-1,-1 1 1,0 0 0,0 0-1,0 0 1,0-1-1,0 1 1,0 0 0,0 0-1,0 0 1,0-1 0,0 1-1,0 0 1,0 0 0,0 0-1,0-1 1,0 1 0,0 0-1,0 0 1,0 0 0,0 0-1,0-1 1,-1 1-1,1 0 1,0 0 0,0 0-1,0-1 1,0 1 0,0 0-1,0 0 1,-1 0 0,1 0-1,0 0 1,0 0 0,0-1-1,-1 1 1,-5-20 1690,5 18-1621,-1 0-1,0 1 0,0-1 1,0 0-1,0 1 1,-1-1-1,1 1 0,0 0 1,-1 0-1,1 0 1,0 0-1,-1 0 0,1 0 1,-1 1-1,0-1 1,-2 1-1,2 0-47,0 0 0,-1 1 0,1-1 0,0 1 0,0 0 0,0 0 0,0 0 0,0 1 0,0-1 0,0 0-1,0 1 1,-4 3 0,1 0-17,0-1 0,0 1-1,1 0 1,-8 9 0,12-13-11,0 0 0,1 1 1,-1-1-1,0 0 1,0 0-1,1 1 1,-1-1-1,1 0 1,-1 1-1,1-1 0,0 0 1,0 1-1,-1-1 1,1 2-1,0-2 3,1 0 0,-1 0 0,0 0 0,1 0-1,-1 0 1,0 0 0,1-1 0,-1 1 0,1 0 0,0 0-1,-1 0 1,1-1 0,-1 1 0,1 0 0,0-1 0,0 1-1,-1 0 1,1-1 0,0 1 0,0-1 0,0 1 0,0-1 0,1 1-1,0 0 58,1 0-1,0-1 0,-1 1 1,1 0-1,0-1 0,-1 0 1,1 1-1,0-1 1,0 0-1,-1-1 0,1 1 1,0 0-1,4-2 0,3-1 124,-1 0 0,14-8 0,-8 4-8,-11 5-164,-1 0 1,0 0-1,1-1 0,-1 1 1,0-1-1,0 0 1,-1 0-1,1 0 0,0 0 1,-1 0-1,0 0 0,0-1 1,3-6-1,-4 8-42,0 0-1,0 0 1,0 0-1,-1 0 1,1 0-1,-1 0 1,1 0-1,-1 0 1,0 0-1,0 0 1,0 0-1,0 0 1,0 0 0,0 0-1,0 0 1,-1 0-1,1 0 1,-1 0-1,0 0 1,1 0-1,-1 0 1,0 0-1,0 1 1,0-1-1,0 0 1,-1 0 0,1 1-1,-3-3 1,3 4-21,0-1 0,0 1 0,0 0 0,0 0 1,0 0-1,0 0 0,0 0 0,0 0 0,0 0 1,0 0-1,0 1 0,0-1 0,0 0 0,0 1 1,0-1-1,0 0 0,1 1 0,-1-1 0,0 1 1,0 0-1,0-1 0,0 1 0,1 0 0,-1-1 0,-1 2 1,-1 1 8,0 0 0,0 0-1,0 0 1,0 0 0,-4 8 0,6-8 39,0 0-1,-1 0 1,1 0-1,1 0 0,-1 0 1,0 0-1,1 0 1,0 0-1,-1 1 0,1-1 1,0 0-1,1 0 1,-1 0-1,1 0 1,-1 0-1,2 4 0,-1-6 29,-1 1-1,1-1 1,0 1-1,0-1 1,-1 0-1,1 1 0,0-1 1,0 0-1,1 0 1,-1 0-1,0 1 1,0-1-1,1 0 0,-1-1 1,0 1-1,1 0 1,-1 0-1,1 0 1,-1-1-1,1 1 0,-1-1 1,1 1-1,-1-1 1,1 0-1,0 0 0,-1 0 1,1 0-1,0 0 1,-1 0-1,1 0 1,-1 0-1,1 0 0,1-1 1,0 0 5,1 1-1,-1-1 1,0 0 0,0 0 0,0 0-1,0 0 1,0-1 0,0 1 0,0-1-1,0 0 1,-1 1 0,1-1 0,0-1-1,-1 1 1,0 0 0,0-1-1,1 1 1,-1-1 0,-1 1 0,1-1-1,0 0 1,-1 0 0,1 0 0,-1 0-1,0 0 1,0 0 0,0 0 0,0-1-1,-1 1 1,1 0 0,-1 0 0,0-1-1,0 1 1,0 0 0,-1-4 0,1 5-73,0 0 0,-1 0 0,1 1-1,-1-1 1,1 0 0,-1 0 0,0 1 0,1-1 0,-3-2 0,3 4 4,0-1-1,-1 1 0,1 0 0,0-1 0,-1 1 0,1 0 0,-1-1 0,1 1 0,0 0 0,-1 0 1,1 0-1,-1-1 0,1 1 0,0 0 0,-1 0 0,1 0 0,-1 0 0,1 0 0,-1 0 0,1 0 1,-1 0-1,1 0 0,-1 0 0,1 0 0,0 0 0,-1 0 0,1 0 0,-1 0 0,1 0 1,-1 1-1,1-1 0,0 0 0,-1 0 0,1 1 0,-1-1 0,1 0 0,-6 5-90,0-1-1,1 1 1,0 0-1,0 0 1,0 0-1,0 1 1,1 0-1,0 0 1,0 0-1,-5 12 1,7-13 178,-1 1-1,1 0 1,0 0 0,0 1 0,1-1 0,0 0 0,0 1 0,1-1-1,-1 0 1,1 1 0,1-1 0,0 8 0,-1-14-24,0 1-1,0 0 1,1 0 0,-1 0 0,0-1 0,0 1-1,1 0 1,-1 0 0,0-1 0,1 1 0,-1 0-1,1 0 1,-1-1 0,1 1 0,-1-1-1,1 1 1,-1 0 0,1-1 0,0 1 0,-1-1-1,1 1 1,0-1 0,-1 0 0,1 1 0,0-1-1,0 1 1,1-1 7,-1 0 0,1 0 0,-1 0 0,0 0 0,1-1 0,-1 1 0,1 0 0,-1-1 0,0 1 0,1-1 1,-1 1-1,0-1 0,2-1 0,3-1-101,-2 0 0,1-1 1,0 0-1,-1 0 1,8-8-1,-2-2-1277,4 1-3637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1:36.5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82 24 6880,'-63'-15'2560,"54"10"-1984,-1 2-160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1:36.9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63 17 8064,'-50'-13'2976,"45"18"-2304,-3-10-192,16 5-672,11 0-1088,7 0 704,6-3-4448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1:40.8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40 1036 3552,'-40'-6'6074,"49"6"-4916,12 3-557,-1-2 0,1 0 1,25-3-1,61-12 260,-85 11-565,-11 2-187,-1-1-1,1-1 0,-1 0 1,1 0-1,-1-1 1,0-1-1,0 1 0,11-9 1,-16 10-24,1-2 0,-1 1 0,0 0 0,0-1 0,0 0 0,-1 0 0,0-1 0,0 1 0,0-1 0,-1 0 0,0 0 0,0 0 0,4-12 0,-6 16-95,0 0 0,-1 0 0,1-1 1,-1 1-1,1 0 0,-1 0 0,0 0 1,0-1-1,0 1 0,0 0 1,0 0-1,-1-1 0,1 1 0,-1 0 1,1 0-1,-1 0 0,0-1 1,0 1-1,0 0 0,0 0 0,0 0 1,0 1-1,-1-1 0,1 0 1,0 0-1,-1 1 0,0-1 0,1 1 1,-1-1-1,0 1 0,0 0 1,0-1-1,0 1 0,0 0 0,0 0 1,0 1-1,0-1 0,0 0 0,0 1 1,-1-1-1,1 1 0,0 0 1,0 0-1,-3 0 0,-5 0-62,1 0-1,-1 1 1,1 0-1,0 1 0,0 0 1,0 0-1,0 1 1,-13 6-1,2 1 78,1 0-1,-29 20 0,39-23 5,1-1 0,0 2 0,0-1 1,0 1-1,-13 17 0,19-22-16,0 1 1,0-1 0,1 0-1,-1 1 1,1 0-1,-1-1 1,1 1 0,0 0-1,0 3 1,1-4 10,0-1 1,0 0-1,0 1 0,0-1 0,0 0 1,1 1-1,-1-1 0,1 0 1,0 0-1,-1 1 0,1-1 1,0 0-1,0 0 0,1 0 1,-1 0-1,2 2 0,4 4 84,0-1 1,0 0-1,1 0 0,0-1 1,10 7-1,47 24 412,-53-31-402,0 0 0,0-1 0,1-1 0,0 0 0,0 0 0,0-1 0,0-1 1,0 0-1,1-1 0,-1-1 0,0 0 0,1 0 0,-1-1 0,17-4 0,26-10 292,101-41-1,-122 42-256,-2 1-32,-1-2 0,54-32 0,-70 36-106,0 0 0,-2-1 0,1-1 0,-1 0-1,-1-1 1,22-30 0,-7-2-151,-2-1 0,-3-1 0,23-62 0,-32 70 148,-2-1 1,-2 0-1,-1 0 0,-2-1 0,-2 0 1,-2-1-1,-2 1 0,-2 0 0,-1-1 1,-14-72-1,15 112-6,-10-42 12,10 42-39,0 0 1,-1 0-1,1 0 1,-1 0-1,0 0 1,1 1 0,-1-1-1,-1 0 1,1 1-1,0-1 1,-3-1-1,4 3 24,0 1-1,0-1 1,0 1-1,0-1 1,0 1-1,0 0 0,0-1 1,0 1-1,0 0 1,0 0-1,0 0 0,0 0 1,0 0-1,0 0 1,0 0-1,-1 0 1,1 0-1,0 0 0,0 0 1,0 1-1,0-1 1,0 1-1,0-1 0,1 0 1,-1 1-1,0 0 1,0-1-1,0 1 0,0-1 1,-1 2-1,-2 3-28,-1-1 0,0 1 1,-5 9-1,7-11 33,-16 25 31,1 0 0,1 1-1,2 0 1,1 2 0,-18 56 0,25-63 16,2 0 1,0 1-1,2-1 1,-1 50-1,6-21 40,10 65 0,-7-86-5,2 0 1,1 0 0,1-1-1,23 50 1,-24-62 23,2 0 0,1-1-1,0 0 1,1-1 0,1-1 0,0 0 0,1 0 0,21 17 0,-30-30-33,-1 0 0,1-1 1,0 1-1,0-1 0,0 0 0,0 0 1,0 0-1,0-1 0,0 0 0,1 0 1,-1 0-1,0-1 0,1 0 0,-1 0 1,0 0-1,1 0 0,-1-1 0,0 0 1,1 0-1,4-2 0,4-1 8,-1-1-1,1-1 1,-1 0 0,-1 0-1,1-1 1,16-13-1,-22 14-110,-1 0-1,1 0 0,-1-1 0,0 0 0,-1 0 0,1 0 0,-1-1 1,-1 0-1,0 0 0,0 0 0,5-16 0,-7 20 32,-1-1 0,1 0-1,-1 1 1,0-1 0,-1 0-1,1 0 1,-1 0 0,0 0-1,0 0 1,-1 1 0,1-1 0,-1 0-1,0 0 1,-1 1 0,1-1-1,-1 0 1,0 1 0,0-1 0,0 1-1,0 0 1,-1 0 0,0 0-1,-4-5 1,5 7-9,1 0 0,0 1 0,-1-1 0,0 1 0,1 0 0,-1-1 0,0 1 1,0 0-1,0 0 0,0 0 0,0 0 0,0 0 0,0 1 0,0-1 0,0 1 0,0-1 0,0 1 0,0 0 0,0 0 0,0 0 0,-1 0 0,1 0 0,0 0 0,0 0 0,0 1 1,0-1-1,0 1 0,0 0 0,0-1 0,0 1 0,0 0 0,0 0 0,0 0 0,0 1 0,0-1 0,1 0 0,-4 4 0,-1 1-58,-1 2 0,1-1 0,1 1-1,0 0 1,0 0 0,0 0 0,-4 12 0,3-7 72,1 0 1,0 0 0,1 1-1,1 0 1,0-1-1,0 1 1,2 0 0,0 1-1,1 26 1,1-39 23,-1 1 1,1 0-1,0 0 1,0-1-1,0 1 1,0-1-1,0 1 1,0-1 0,1 1-1,-1-1 1,1 0-1,0 0 1,0 0-1,0 0 1,0 0-1,0 0 1,0 0-1,0-1 1,1 1-1,4 1 1,0 1 24,0-1 0,1 0 0,-1 0-1,1-1 1,0 0 0,8 1 0,13 0 133,0-1 0,0-2 0,33-3 1,85-19 211,-126 18-344,1-2-1,-1-1 1,-1 0 0,0-1-1,20-12 1,-12 4-57,0-2 0,42-36-1,60-49-177,-119 91 193,-2 2 104,-8 10-137,-4 6-122,-1 1 100,-1 0 0,0-1 0,-1 0 0,-8 8 0,7-7 20,-12 13-42,1 2 0,1 0 0,1 0 0,1 2-1,1 0 1,-12 26 0,24-44 66,-1 0-1,1 0 1,1 0-1,-1 0 0,1 1 1,0-1-1,0 0 1,1 1-1,0 6 1,0-11 24,0-1-1,0 1 1,1 0 0,-1-1 0,0 1-1,1-1 1,-1 1 0,1 0 0,-1-1 0,1 1-1,0-1 1,0 1 0,0-1 0,-1 0-1,1 1 1,1-1 0,-1 0 0,0 0 0,0 1-1,0-1 1,1 0 0,-1 0 0,0 0-1,1-1 1,-1 1 0,1 0 0,-1 0 0,1-1-1,-1 1 1,1-1 0,0 0 0,-1 1-1,1-1 1,0 0 0,-1 0 0,1 0 0,0 0-1,2 0 1,23-4 190,0-1-1,-1-1 1,36-13 0,-6 1-80,-20 8-185,-1-2-1,66-31 1,-87 36 38,-1-1 0,0-1 0,0 0-1,0-1 1,-1 0 0,-1-1 0,0 0-1,0 0 1,15-25 0,-8 6-111,-1-2 1,19-50-1,17-73-474,-32 90 390,-5 11 237,-2-1-1,-3-1 1,-2 0 0,-3-1-1,0-67 1,-6 112-35,0 0 0,-4-20 0,4 32 9,0-1-1,0 1 1,0-1 0,0 1 0,0-1-1,0 1 1,0-1 0,0 1-1,0-1 1,-1 1 0,1-1 0,0 1-1,0-1 1,-1 1 0,1-1-1,0 1 1,0 0 0,-1-1-1,1 1 1,-1-1 0,1 1 0,0 0-1,-1 0 1,1-1 0,-1 1-1,1 0 1,0 0 0,-1-1-1,1 1 1,-1 0 0,1 0 0,-1 0-1,0-1 1,0 2-5,0-1-1,0 1 1,0-1-1,0 1 1,1 0 0,-1-1-1,0 1 1,0 0-1,0-1 1,1 1 0,-1 0-1,0 0 1,1 0 0,-1 0-1,1 0 1,-1 1-1,-12 24-53,1 1 0,2 0-1,1 1 1,-6 30 0,8-31 104,-8 40-19,-8 112 0,19-146-20,-9 270 140,14-282-36,0 1-1,2-1 1,1 0 0,0 0-1,2-1 1,0 1 0,10 20-1,-15-37-53,1-1 0,0 0-1,-1 0 1,1 0-1,0 0 1,0 0-1,4 3 1,-5-5-14,0 0 0,0 0 0,0 0 0,0-1 0,1 1 0,-1 0 0,0-1 0,0 1 0,1-1 0,-1 1 1,0-1-1,1 1 0,-1-1 0,0 0 0,1 0 0,-1 0 0,1 0 0,-1 0 0,0 0 0,1 0 0,-1 0 0,2-1 0,5-2 22,0 1-1,0-1 1,-1-1 0,1 0-1,-1 0 1,0 0-1,7-7 1,44-42-265,-34 30 107,0-1 67,-2-1 0,21-29 1,-37 45 63,-1 0 1,0 0-1,0 0 1,-1-1-1,0 1 1,2-12-1,-6 20-49,1 1 0,-1-1-1,0 1 1,0-1 0,0 0 0,0 1 0,0-1-1,0 1 1,0-1 0,0 0 0,0 1 0,0-1-1,0 1 1,0-1 0,0 1 0,-1-1 0,1 0-1,-2 2-462,1 5 307,10 66 42,-10-37 263,0-16-35,1 0 0,1 0 0,3 20 0,-3-34-69,0 1 1,0-1-1,1 0 1,0 0-1,0 0 1,0 0-1,1 0 1,-1 0-1,1-1 1,0 1-1,1-1 0,-1 0 1,1 0-1,-1 0 1,8 5-1,-8-7 6,0-1 0,0 1 0,1 0 0,-1-1 0,1 0 0,-1 1 0,1-2 0,0 1-1,-1 0 1,1-1 0,0 1 0,0-1 0,-1 0 0,5-1 0,7 0 32,0-2 0,16-4 0,-23 5-41,6-2-44,1-1 0,-1 0 0,0-1 0,-1-1 1,0 0-1,14-10 0,5-6-181,32-30 0,-7-6 37,-59 62 140,0 0 0,0 0 1,1 0-1,-1 1 0,-2 5 0,0 2 30,-7 12 90,1 1 0,0 0 0,2 1 0,-6 29 0,14-52-90,0-1 1,-1 0 0,1 1-1,0-1 1,0 1 0,0-1-1,0 0 1,0 1 0,0-1-1,1 1 1,-1-1 0,0 0-1,1 1 1,-1-1 0,1 0-1,-1 0 1,1 1 0,0-1-1,-1 0 1,1 0 0,0 0-1,0 0 1,0 0-1,0 0 1,0 0 0,0 0-1,2 1 1,-1-1 17,-1 0 1,1-1-1,0 1 0,-1-1 1,1 0-1,0 0 1,0 1-1,-1-1 0,1 0 1,0-1-1,0 1 0,0 0 1,-1 0-1,1-1 0,0 1 1,-1-1-1,1 1 0,0-1 1,-1 0-1,1 0 0,1-1 1,3-1-92,0-1-1,0 0 1,0-1 0,-1 1 0,1-1 0,-1 0 0,0 0 0,8-12 0,-11 12 26,1 0 0,-1 1 0,0-1 0,0 0 0,0-1 0,-1 1 1,1 0-1,-2 0 0,1-1 0,0 1 0,-1 0 0,0-10 0,-1 7 25,1 0 0,-1 1-1,-1-1 1,1 0 0,-1 1-1,-1 0 1,1-1 0,-1 1-1,-1 0 1,1 0 0,-1 1-1,0-1 1,-1 1 0,1 0-1,-11-10 1,14 15 8,-1-1-1,1 1 1,-1 0-1,1 0 1,-1 0 0,0 1-1,1-1 1,-1 0 0,0 1-1,1-1 1,-1 1-1,0-1 1,0 1 0,0 0-1,0-1 1,1 1-1,-1 0 1,0 1 0,0-1-1,0 0 1,0 0-1,1 1 1,-1-1 0,0 1-1,0-1 1,-2 2-1,1 0-18,-1-1-1,0 0 0,1-1 0,-1 1 0,-4 0 0,26 11-232,-2-10 365,-1-1 0,1-1 0,0-1 0,-1 0 0,19-4 0,-18 3-24,1 0-1,0 1 0,-1 1 1,1 0-1,0 2 1,-1-1-1,1 2 1,-1 0-1,28 10 1,-41-11-63,1-1 0,0 1 0,-1 0 0,1 0 1,-1 0-1,1 1 0,-1-1 0,0 1 0,0 0 0,0 0 1,-1 0-1,1 0 0,-1 0 0,1 1 0,-1-1 0,0 1 1,2 5-1,-3-4 9,1 0 1,-1 0 0,0 0-1,-1 0 1,1 0 0,-1 0 0,0 0-1,-1 0 1,1 0 0,-1 0-1,0 0 1,0 0 0,-3 7-1,-3 6 278,-11 20 0,18-37-298,0-1 0,0 0 0,0 0 0,0 0 0,0 1 0,-1-1 0,1 0 0,0 0 0,0 1 0,0-1 0,0 0 0,0 0 0,0 1 0,0-1 0,0 0 0,0 0 0,0 1 0,0-1 0,0 0 0,0 1 0,0-1 0,0 0 0,0 0 0,0 1 0,0-1 0,0 0 0,1 0 0,-1 1 0,0-1 0,0 0 0,0 0 0,0 0 0,1 1 0,-1-1 0,0 0 0,0 0 0,0 0 0,1 0 0,-1 1 0,0-1 0,0 0 0,0 0 0,1 0 0,-1 0 0,0 0 0,0 0 0,1 0 0,-1 0 0,0 0 0,0 0 0,1 0 0,-1 0 0,0 0 0,1 0 0,-1 0 0,17-3 197,8-10-312,-1-1 0,-1-1 0,0-1 0,-1-1 0,-1 0 0,38-42 0,-53 51 54,1 1 0,1-1-1,-1 2 1,1-1 0,1 1-1,-1 0 1,17-9 0,-23 31-57,-6 144 1322,4-156-1213,0 0 0,1 0 0,-1 0 0,1 0-1,0 0 1,-1 0 0,2-1 0,-1 1 0,0 0-1,1 0 1,4 6 0,-5-9 19,0 1 0,0-1 0,0 0-1,0 0 1,1 0 0,-1 0 0,0 0 0,1 0 0,-1 0 0,1-1-1,-1 1 1,1 0 0,-1-1 0,1 1 0,-1-1 0,1 0 0,0 1 0,-1-1-1,1 0 1,-1 0 0,1 0 0,0 0 0,-1 0 0,1-1 0,0 1-1,-1 0 1,1-1 0,-1 1 0,1-1 0,-1 0 0,3-1 0,11-5 15,0-1 1,-1 0 0,0-2-1,0 1 1,-1-2-1,0 0 1,-1 0 0,0-1-1,17-23 1,3-11-80,41-75-1,-66 109 38,1-3-95,-7 11 67,1 0 1,0 0-1,0 0 0,0 0 1,1 1-1,-1-1 1,1 1-1,-1 0 0,1 0 1,0 0-1,1 0 0,5-4 1,-8 7 35,-1 0 0,1 0 1,0 0-1,-1 0 1,1 0-1,0 0 0,-1 0 1,1 0-1,0 0 1,0 0-1,-1 0 0,1 0 1,0 0-1,-1 1 1,1-1-1,-1 0 0,1 0 1,0 1-1,-1-1 1,1 1-1,-1-1 1,1 0-1,0 1 0,-1-1 1,0 1-1,1 0 1,13 16-57,-14-16 65,9 12 51,-1 1 0,-1 1 0,0-1 0,0 1-1,-2 0 1,7 29 0,-10-32-43,0 1 0,0-1 0,-2 1 0,1-1 0,-2 1 0,0-1 1,0 1-1,-1-1 0,-4 16 0,4-23 33,1-1 0,-1 1 0,0 0 0,0-1 0,0 1 0,-1-1 0,1 1 0,-6 5 1,6-8-1,0 0 0,0-1 1,0 1-1,0-1 0,0 0 1,0 0-1,0 0 0,0 0 1,0 0-1,-1 0 0,1 0 1,0-1-1,-1 1 0,1-1 1,0 1-1,-1-1 0,1 0 1,-1 0-1,-3-1 0,-1 1-22,1-1-1,0 0 0,0-1 1,0 1-1,0-1 0,-10-5 1,14 6-44,-1 0 0,1-1 0,0 1 0,0-1 0,0 1 0,0-1 0,0 0 0,0 0 0,0 0 0,0 0 0,1 0 0,-1-1 0,1 1 0,0 0 0,0-1 1,0 1-1,-2-6 0,3 8 3,0-1 1,0 0-1,0 1 1,-1-1 0,1 0-1,0 0 1,0 1-1,1-1 1,-1 0 0,0 1-1,0-1 1,0 0-1,0 0 1,1 1 0,-1-1-1,0 0 1,1 1-1,-1-1 1,0 1 0,1-1-1,-1 0 1,1 1 0,-1-1-1,1 1 1,-1-1-1,1 1 1,-1 0 0,1-1-1,0 1 1,-1-1-1,1 1 1,0-1 0,27-7 60,-20 7 2,131-19 519,-6 1-423,75-22-1330,-114 24-1787,-1-2-3734,-117-10-3177,19 26 9562,-32-21-1794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1:41.1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 69 8128,'-22'-25'3008,"22"22"-2336,4 3-160,6 0 1184,3 3-1024,14-3 1695,17 0-1343,25-3 576,10 3-928,8-4-192,2-1-288,19-3-128,14 2-32,-1-3-1792,-13 4 960,-13 2-4127,-16 11 2751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1:44.6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387 13 3072,'-1'-1'263,"-1"0"0,1-1 0,-1 1 0,1 0 1,-1 0-1,1 0 0,-1 1 0,1-1 0,-1 0 0,0 1 0,0-1 0,1 1 0,-1-1 1,0 1-1,0 0 0,1 0 0,-1 0 0,0 0 0,0 0 0,-2 0 0,-1 0-407,-12 1 511,0 1 1,1 0-1,-1 1 0,1 0 0,0 2 1,0 0-1,0 0 0,-15 9 0,11-4-76,1 0 0,1 2 0,0 0 0,0 1 0,-27 27 0,40-35-206,0 0 0,0 1 1,1-1-1,-1 1 1,1 1-1,1-1 0,-6 12 1,8-15-67,0-1 0,0 1 0,1-1 1,-1 1-1,1-1 0,0 1 1,-1-1-1,1 1 0,0-1 0,1 1 1,-1-1-1,0 1 0,1-1 0,-1 1 1,1-1-1,0 0 0,0 1 0,0-1 1,0 0-1,0 1 0,0-1 0,1 0 1,-1 0-1,1 0 0,2 3 1,4 1 34,0 1 0,0-1 0,0-1 0,1 1 0,0-1 0,0-1 0,0 0 0,0 0 0,1-1 0,15 4 0,3-2 50,1 0 0,40 0 0,-38-5 32,0-1 1,0-1-1,45-10 0,88-29 182,-124 30-248,159-50-41,-126 38 17,-50 16 31,0-1-1,0 0 0,-1-2 1,-1 0-1,30-20 1,-50 29-63,1 1 0,-1-1 0,0-1 0,0 1 0,0 0 0,0 0 0,0 0 0,0-1 0,0 1 0,0 0 0,0-1 0,-1 1 0,1-1 1,0 1-1,-1-1 0,0 1 0,1-1 0,-1 1 0,1-3 0,-2 3-16,1 0-1,0 0 1,0 0 0,-1 0-1,1 0 1,0 0 0,-1 1-1,1-1 1,-1 0 0,1 0 0,-1 0-1,0 0 1,1 1 0,-1-1-1,0 0 1,0 1 0,1-1-1,-1 1 1,0-1 0,0 0-1,0 1 1,0 0 0,0-1 0,1 1-1,-1 0 1,0-1 0,0 1-1,0 0 1,0 0 0,0 0-1,0 0 1,0 0 0,-1 0-1,-5-1-27,1 1 0,0 1-1,-1-1 1,1 1-1,0 0 1,-1 0 0,1 1-1,0 0 1,-9 4-1,-6 4 46,-25 16 1,14-8-9,8-5 42,-35 26 0,52-33-42,-1 0 0,1 1 0,0 0 0,0 0 0,1 1 0,0-1 0,-9 17 0,14-23-1,0 1 0,1-1 0,-1 0-1,1 1 1,-1-1 0,1 0 0,-1 1-1,1-1 1,0 1 0,0-1-1,0 1 1,0-1 0,0 1 0,0-1-1,0 1 1,0-1 0,0 0 0,1 1-1,-1-1 1,1 1 0,0 1-1,0-1 28,1 0 0,-1-1 0,1 1 0,-1 0 0,1 0 0,0-1 0,-1 1 0,1-1 0,0 1 0,0-1 0,4 2-1,2 1 68,0-1-1,0-1 0,0 1 1,0-1-1,0-1 0,10 1 0,-7-1-74,1-1-1,-1-1 1,0 0-1,0 0 0,0-1 1,0-1-1,0 0 1,0 0-1,-1-1 1,1-1-1,-1 0 0,0 0 1,-1-1-1,1 0 1,-1 0-1,0-1 0,-1-1 1,1 1-1,-1-1 1,-1-1-1,0 1 0,0-1 1,-1-1-1,0 1 1,9-20-1,-11 15 4,-4 14-43,0 0 0,0-1-1,0 1 1,0 0 0,1 0 0,-1 0 0,0-1-1,0 1 1,0 0 0,0 0 0,0-1-1,0 1 1,0 0 0,0 0 0,-1 0 0,1-1-1,0 1 1,0 0 0,0 0 0,0 0-1,0-1 1,0 1 0,0 0 0,0 0 0,0 0-1,-1-1 1,1 1 0,0 0 0,0 0-1,0 0 1,0 0 0,-1 0 0,1-1 0,0 1-1,0 0 1,0 0 0,-1 0 0,1 0-1,0 0 1,0 0 0,0 0 0,-1 0 0,1 0-1,0 0 1,0 0 0,-1 0 0,1 0-1,0 0 1,0 0 0,0 0 0,-1 0 0,1 0-1,0 0 1,0 0 0,0 0 0,-1 0-1,1 0 1,0 0 0,-1 1 0,1-1-29,-1 1 0,0 0-1,0 0 1,1-1 0,-1 1 0,0 0 0,1 0 0,-1 0 0,0 0-1,1 0 1,0 0 0,-1 0 0,1 0 0,-1 0 0,1 0 0,0 1-1,-4 18-84,3-12 218,1 0 1,0 0-1,0 1 0,1-1 1,0 0-1,0 0 0,1-1 1,0 1-1,1 0 1,3 9-1,1-2 64,1 0 0,0-1 1,1 0-1,12 14 0,-20-26-110,1 0 1,0 0-1,0 1 0,0-1 0,0 0 1,1 0-1,-1-1 0,0 1 0,1 0 1,-1-1-1,1 0 0,0 1 0,-1-1 0,1 0 1,0 0-1,0-1 0,0 1 0,0-1 1,0 1-1,0-1 0,-1 0 0,1 0 1,0 0-1,0 0 0,0-1 0,0 1 1,0-1-1,0 0 0,0 0 0,-1 0 1,1 0-1,0 0 0,-1 0 0,1-1 1,-1 1-1,3-3 0,45-42 261,13-10 5,-43 41-250,14-10 51,-1-1 0,36-39 1,-60 56-392,-6 6-138,-7 7 25,-2 5 360,-1 0 0,1 0-1,0 0 1,1 1-1,0 0 1,0 0-1,1 0 1,1 1 0,-1-1-1,-1 17 1,4-21 61,1 0-1,-1 0 1,2 1 0,-1-1 0,1 0 0,0 0 0,0 0-1,0 0 1,5 10 0,-6-14 5,1 0 0,0-1 0,0 1 0,0 0 0,0-1 0,0 0 0,0 1 0,1-1 0,-1 1 0,0-1 0,1 0-1,-1 0 1,1 0 0,-1 0 0,1 0 0,0 0 0,-1 0 0,1-1 0,0 1 0,0 0 0,-1-1 0,1 0 0,0 1 0,0-1 0,0 0 0,-1 0 0,1 0 0,0 0 0,0 0 0,0 0 0,0-1 0,-1 1-1,1-1 1,0 1 0,0-1 0,2-1 0,20-8 150,-1-2 0,34-22 0,-23 12-157,74-49-1086,-108 72 985,1 1 1,0 0 0,-1 0 0,1-1-1,-1 1 1,0 0 0,1 0 0,-1 3-1,1 6 105,0 0-1,0 0 0,2 0 1,-1 0-1,1-1 0,1 1 1,0-1-1,0 0 0,1 0 0,1 0 1,-1 0-1,13 14 0,-17-23 3,0 1-1,1-1 1,-1 0-1,0 0 1,0 0-1,0-1 0,0 1 1,1 0-1,-1 0 1,1-1-1,-1 1 0,0-1 1,1 1-1,-1-1 1,1 0-1,-1 1 1,1-1-1,-1 0 0,1 0 1,-1 0-1,1 0 1,-1 0-1,1 0 1,-1-1-1,1 1 0,-1 0 1,1-1-1,-1 1 1,0-1-1,1 0 1,-1 1-1,0-1 0,2-1 1,5-3 59,0-1 1,-1 0-1,0 0 1,7-8-1,-6 6-99,17-18 175,29-40 0,-24 28-200,-19 24 60,-2 4-18,0-1-1,10-18 0,-18 27-53,0 1-1,-1-1 0,1 1 1,0 0-1,0 0 0,0-1 1,0 1-1,0 0 0,0 0 1,1 0-1,-1 0 0,0 0 1,2-1-1,0 1-94,11 12-179,-12-9 304,0 0 0,0 0 1,0 0-1,0 1 0,-1-1 0,1 0 1,-1 1-1,1-1 0,-1 1 1,2 3-1,7 29-66,-9-32 27,1 6 56,-2 0 0,1 0 0,-1 0-1,0-1 1,-1 1 0,0 0 0,-1 0-1,0-1 1,0 1 0,0-1 0,-1 1-1,-1-1 1,-5 10 0,8-16 34,0 0 0,0 0 1,-1 0-1,1-1 0,-1 1 0,1 0 1,-1-1-1,0 1 0,1-1 0,-1 0 1,0 1-1,0-1 0,0 0 0,0 0 1,0 0-1,0-1 0,-1 1 0,1 0 0,0-1 1,0 1-1,-4-1 0,1 0-57,0 0 0,-1-1-1,1 1 1,0-1 0,0 0 0,0-1 0,-9-3-1,0-4-50,13 8 17,1 0 1,-1 0 0,0 0-1,0 1 1,0-1-1,0 0 1,0 1-1,0-1 1,0 1 0,0-1-1,0 1 1,0-1-1,0 1 1,0-1 0,0 1-1,0 0 1,0 0-1,0 0 1,0 0-1,-2 0 1,12 7-329,2-2 412,0 1-1,0-2 1,1 1 0,-1-1-1,1-1 1,16 3 0,-15-4 13,15 3 167,1-2 1,-1-1-1,48-3 1,-60 1-126,20-3-20,0-1 0,0-1 0,0-2 0,44-15 0,-63 16 35,0 0 1,0-2-1,18-10 1,-26 12-44,0 1-1,-1-1 1,1-1 0,-1 1 0,-1-1-1,0-1 1,7-8 0,-11 11-53,0 0 1,0 0-1,-1-1 1,1 1-1,-2-1 1,1 1-1,0-1 1,-1 0-1,1-10 1,-2 13-33,1 0 0,-1 0 0,0 0 0,0 0 0,-1 0 0,1 0 0,0 0 1,-1 0-1,0 0 0,0 0 0,1 0 0,-2 0 0,1 1 0,0-1 0,-1 0 0,1 1 1,-1-1-1,0 1 0,0-1 0,-2-2 0,2 4 1,1 0 0,-1 0-1,1 0 1,-1 0 0,0 1 0,1-1-1,-1 0 1,0 1 0,0-1 0,1 1-1,-1-1 1,0 1 0,0 0 0,0 0-1,0 0 1,1 0 0,-1 0 0,0 0-1,0 1 1,0-1 0,1 1 0,-1-1 0,0 1-1,0 0 1,1-1 0,-1 1 0,1 0-1,-1 0 1,-1 1 0,-4 4-12,1-1 0,0 1 0,0 0-1,-9 13 1,14-18 52,-1 2 51,0 0 1,0 0-1,0 0 1,0 0-1,1 1 1,-1-1-1,1 1 1,0-1-1,0 1 0,1-1 1,-1 1-1,1 0 1,-1-1-1,1 1 1,0 0-1,1-1 1,-1 1-1,0 0 0,1-1 1,0 1-1,0-1 1,0 1-1,1-1 1,-1 0-1,1 1 1,-1-1-1,1 0 0,4 5 1,-2-2 9,1 0 0,0 0 0,0 0 0,1-1 0,-1 0 0,1 0 0,1 0 0,-1-1 0,0 0 0,1 0 0,0-1 0,14 6 0,2-4-43,1 0 0,0-1 0,0-2 0,0 0 0,30-2 0,121-18-3419,-53-7-2839,-68 11 3541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1:49.7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1056 5408,'-3'2'2815,"6"1"-1239,7 3-325,-6-6-1057,-1 0-1,0 0 1,0-1-1,0 1 1,1-1-1,-1 0 1,0 0-1,0 0 1,0 0-1,0-1 1,0 1-1,-1-1 1,1 1-1,0-1 1,-1 0-1,1 0 1,3-5-1,6-5 248,0-1 0,9-14 0,-15 20-287,71-106 1115,-38 54-890,96-167 794,-84 139-814,-21 38-248,-29 47-118,0 1 1,0-1-1,0 1 1,0-1-1,0 1 1,0-1-1,1 1 1,2-2-1,-3 4 2,0 0 1,0 0-1,0 0 0,0 0 0,0 0 1,-1 0-1,1 1 0,1 2 0,3 8 29,-1 1-1,-1 0 0,0 0 1,0 0-1,-1 0 0,0 23 1,-2-28-6,1 11-4,-1 1 0,-1-1 0,-1 1 0,-1-1-1,-1 0 1,0 0 0,-1 0 0,-1 0 0,-1-1 0,-1 0 0,0 0 0,-16 23 0,15-26 62,-2 4 181,-19 26 0,26-41-212,1 0 1,-1 0-1,0 0 0,0 0 0,0-1 0,0 1 0,-1-1 0,0 0 0,1-1 0,-1 1 0,-6 2 0,8-5-61,1 0 0,-1 1 0,1-1 0,-1 0 0,1-1-1,-1 1 1,1 0 0,-1-1 0,1 1 0,0-1 0,-1 0 0,1 1 0,0-1 0,-1-1 0,1 1 0,0 0 0,0 0 0,0-1 0,0 1 0,0-1 0,0 0 0,-1-1 0,-7-7-167,2 0 0,-14-19 1,17 23 139,2 2-47,1 0 0,-1-1 0,0 1 0,1-1 0,-3-7 0,5 11 61,0 1 0,-1-1 0,1 0 0,0 1 0,0-1-1,0 0 1,-1 0 0,1 0 0,0 1 0,0-1 0,0 0 0,0 0 0,0 1 0,1-1 0,-1 0 0,0 0 0,0 0 0,0 1 0,1-1 0,-1 0 0,0 1 0,1-1 0,-1 0 0,1 1 0,-1-1 0,1 0-1,-1 1 1,1-1 0,-1 1 0,1-1 0,0 1 0,-1-1 0,1 1 0,-1-1 0,1 1 0,0 0 0,0-1 0,-1 1 0,1 0 0,0 0 0,1-1 0,12-1 2,26-1 0,-3 0 390,116-8 841,-69 6-915,98-19-1,-160 19-147,0-1-1,-1 0 0,26-12 0,-38 14-64,-1-1-1,1 0 1,-1 0 0,0 0-1,0-1 1,0 0 0,-1-1-1,0 1 1,11-15 0,-13 15-41,-1-1 0,-1 0 0,1 0 0,-1-1 0,0 1 0,-1-1 0,0 1 0,0-1 0,-1 0 0,2-11 0,-3 5-52,0 0 0,-1 0-1,0 0 1,-6-27-1,6 35-57,-1 0 0,0 0 0,-5-10-1,7 15 52,-1 0 0,1 0 0,0 1 0,-1-1 0,1 0 0,0 0 0,-1 1 0,1-1 0,-1 0 0,1 1 0,-1-1 0,0 0 0,1 1 0,-1-1 0,0 1 0,1-1 0,-1 1 0,0 0 0,0-1 0,1 1 0,-1 0 0,0-1 0,0 1 0,1 0 0,-1 0 0,0 0 0,0-1 0,0 1 0,0 0 0,1 0 0,-1 0 0,0 1 0,0-1 0,0 0 0,0 0 0,1 0 0,-1 1 0,-1-1 0,-2 3-43,1-1 0,0 1 0,1 0 1,-1 0-1,0 0 0,1 0 0,0 0 0,-1 0 0,1 0 0,-2 7 0,-16 40-312,18-46 342,-2 6 62,1 0 0,0 1 1,1-1-1,0 1 0,1-1 0,0 1 0,1 0 1,0-1-1,2 16 0,-1-20 37,0 0 1,1 0-1,0 0 1,0 0-1,0 0 1,1 0-1,0 0 1,0-1-1,0 1 0,1-1 1,-1 0-1,1 0 1,1 0-1,-1-1 1,1 1-1,0-1 1,6 4-1,-6-5-9,-1-1 1,1 0-1,0 0 1,-1 0-1,1-1 0,0 1 1,0-1-1,0 0 1,0-1-1,0 1 1,0-1-1,10-1 0,6-1 180,37-9 0,-44 8-241,169-45 190,-154 38-131,0-1 0,0-2 0,-1 0 0,27-20 0,117-86-333,-168 116 223,1 0 1,0 0 0,0 1 0,0-1-1,1 1 1,-1 0 0,0 0-1,1 1 1,0 0 0,-1 0 0,1 0-1,0 0 1,5 1 0,-9 0 260,-14 8 129,3-5-332,0 0 1,0 0-1,0 1 1,-15 8-1,10-4-71,-62 40-153,22-12-110,34-25 213,0 0 78,0 1 0,-22 19 0,38-28 63,-1 1 0,1 0-1,0 1 1,0-1 0,0 1 0,1-1-1,0 1 1,-1 0 0,2 1-1,-1-1 1,1 0 0,-1 1 0,2-1-1,-3 7 1,4-8-1,0-1-1,0 1 1,0-1-1,0 1 1,1-1-1,-1 1 1,1 0-1,0-1 1,0 0-1,0 1 1,1-1-1,-1 0 1,1 1-1,0-1 1,0 0-1,0 0 1,0 0-1,0-1 1,4 5-1,2 0 50,0 0 0,0 0 0,0-1 0,1 0 0,12 6 0,-13-7-17,1-1 1,0-1-1,0 0 1,0 0-1,1-1 1,-1 0-1,1 0 1,-1-1-1,1-1 1,-1 1-1,1-1 1,0-1-1,14-2 1,6-4 1,0-2 0,53-21 1,-23 7-90,6 1 46,82-33-222,-128 46 148,0-1 1,0-1-1,-1 0 0,-1-2 0,18-15 1,-9 6 79,-20 16-81,1 0 0,-1 0 1,0-1-1,0 0 1,8-11-1,-15 18 48,0 0 1,1-1-1,-1 1 0,0-1 0,1 1 1,-1-1-1,0 1 0,0-1 1,1 1-1,-1-1 0,0 0 0,0 1 1,0-1-1,0 1 0,0-1 1,0 0-1,0 0 4,0 1 0,0 0 0,0 0 0,0 0 1,-1-1-1,1 1 0,0 0 0,0 0 0,0 0 0,0 0 1,-1 0-1,1 0 0,0-1 0,0 1 0,0 0 0,-1 0 1,1 0-1,0 0 0,0 0 0,-1 0 0,1 0 0,0 0 0,0 0 1,0 0-1,-1 0 0,1 0 0,0 0 0,-1 0 0,-1 1-48,0-1 0,0 1 0,0-1 0,0 1 0,0 0-1,0 0 1,-3 1 0,-9 7-29,1 1 0,-19 16 0,27-21 90,-1 1 0,1 0 0,0 0-1,0 0 1,1 1 0,0-1 0,-5 11-1,8-15-3,1 0-1,-1 0 1,1 0-1,-1 0 1,1 0 0,-1 0-1,1 0 1,0 0-1,0 1 1,0-1-1,1 0 1,-1 0-1,0 0 1,1 0-1,-1 0 1,2 3-1,0-1 23,0-1 0,0 0-1,0 1 1,0-1 0,0 0-1,1 0 1,-1-1 0,6 5-1,-2-2 40,1 0 0,0 0 0,0-1 0,0 0 0,0-1 0,1 0 0,-1 0-1,10 2 1,-13-4 9,0-1 0,1 0 0,-1 1-1,0-2 1,0 1 0,1 0-1,-1-1 1,0 0 0,0 0 0,0 0-1,1-1 1,-1 1 0,6-4-1,-3 1-19,0 0-1,-1 0 0,1-1 1,-1 0-1,0 0 0,7-8 0,-10 9-62,0 1-1,-1-1 0,0 1 0,0-1 1,0 0-1,0 0 0,-1 1 0,1-1 0,-1-1 1,0 1-1,0 0 0,0 0 0,-1 0 1,0 0-1,1-1 0,-1 1 0,-1 0 1,1 0-1,-1 0 0,0-1 0,0 1 0,0 0 1,0 0-1,0 0 0,-1 0 0,-4-7 1,3 7-8,-1 0 1,1 1-1,-1-1 1,0 1-1,0-1 1,0 1 0,0 0-1,-1 1 1,1-1-1,-1 1 1,0 0-1,1 0 1,-1 0-1,0 1 1,0-1-1,0 1 1,0 1 0,-1-1-1,1 1 1,0 0-1,-9 0 1,8 1 12,6-1 10,-1 0 0,1 0 0,0 0 1,0 0-1,-1 0 0,1 0 0,0 0 0,-1 0 0,1 0 1,0 0-1,0 0 0,-1 0 0,1 0 0,0 0 0,0 0 0,-1 1 1,1-1-1,0 0 0,0 0 0,0 0 0,-1 0 0,1 1 1,0-1-1,0 0 0,0 0 0,-1 0 0,1 1 0,0-1 0,0 0 1,0 0-1,0 1 0,0-1 0,0 0 0,0 0 0,-1 1 1,1-1-1,0 0 0,0 0 0,0 1 0,0-1 0,0 0 0,0 0 1,0 1-1,0-1 0,0 0 0,0 0 0,1 1 0,8-1 185,9-3-14,2 0-64,0 0 0,21-8 0,-24 6-27,0 1 0,0 1-1,29-2 1,53 2 298,-89 3-348,22 0-25,0 1 0,0 2 0,0 1 1,32 9-1,-57-11 2,-1 0 0,0 0 0,0 1 0,0 0 0,0 0 0,-1 0 0,1 1 0,-1 0 0,0 0 0,5 5 0,-9-8 4,1 1-1,-1 0 1,0-1-1,1 1 1,-1 0 0,0-1-1,0 1 1,0 0 0,0 0-1,0 0 1,-1 0 0,1 0-1,0 0 1,-1 0 0,0 0-1,1 0 1,-1 0-1,0 0 1,0 1 0,0-1-1,0 0 1,-1 0 0,1 0-1,0 0 1,-1 0 0,0 0-1,1 0 1,-1 0-1,0 0 1,0 0 0,0 0-1,0-1 1,-2 3 0,-4 3 49,1 0 1,-1-1 0,0 0 0,0 0 0,-12 7-1,34-21 233,3-1-357,24-16-1,-18 9-116,0 0 0,0 1 0,35-15 0,-58 30 160,1-1 0,-1 0 1,1 1-1,0-1 0,0 1 0,-1 0 0,1-1 1,0 1-1,0 0 0,-1 0 0,1 0 0,0 0 1,0 0-1,0 1 0,-1-1 0,1 1 0,0-1 1,-1 1-1,3 0 0,-2 1 8,0-1-1,0 1 1,0-1-1,-1 1 1,1-1-1,-1 1 1,1 0 0,-1 0-1,0 0 1,0 0-1,0 0 1,0 0 0,1 3-1,1 4 53,0 0 0,-1 1 0,-1-1 0,0 1-1,0 18 1,-1-24 10,1-1 0,-1 1-1,0-1 1,1 1-1,0-1 1,-1 1 0,1-1-1,2 5 1,-2-7-38,-1 0 0,1 0 1,0 0-1,-1 0 0,1 0 1,0-1-1,-1 1 0,1 0 0,0 0 1,0 0-1,0-1 0,0 1 1,0 0-1,0-1 0,0 1 0,0-1 1,0 1-1,0-1 0,0 1 1,0-1-1,1 0 0,-1 0 0,0 1 1,0-1-1,0 0 0,0 0 0,1 0 1,0-1-1,22-2 61,0-2 1,31-11-1,-4 1-48,-37 12-24,174-51-190,-156 43 132,0-2-1,0 0 0,49-32 1,-32 15 108,41-31-169,-88 60-145,-11 14-213,-2 3 348,-1-1 0,0-1 0,-1 1-1,-25 19 1,-82 58 281,115-88-117,-1 1-1,1 0 0,0 0 0,0 0 1,0 1-1,-4 7 0,8-13-24,1 1 0,-1-1-1,1 0 1,0 1 0,0-1 0,-1 0-1,1 1 1,0-1 0,0 1 0,-1-1 0,1 1-1,0-1 1,0 0 0,0 1 0,0-1-1,-1 1 1,1-1 0,0 1 0,0-1-1,0 1 1,0-1 0,0 1 0,0-1 0,0 0-1,0 1 1,1-1 0,-1 1 0,0-1-1,0 1 1,0-1 0,0 1 0,1-1-1,-1 0 1,0 1 0,0-1 0,1 1 0,-1-1-1,0 0 1,1 1 0,-1-1 0,0 0-1,1 0 1,-1 1 0,0-1 0,1 0 0,-1 0-1,1 1 1,-1-1 0,1 0 0,-1 0-1,0 0 1,1 0 0,-1 0 0,1 0-1,-1 0 1,1 0 0,-1 0 0,1 0 0,-1 0-1,1 0 1,4 0 91,0 0-1,1 0 1,-1 0 0,5-2-1,-2 0-145,0 0-1,0 0 1,0-1-1,-1 0 1,1-1-1,-1 0 0,0 0 1,0 0-1,0-1 1,-1 0-1,1 0 1,-1-1-1,0 0 1,-1 0-1,1 0 0,-1-1 1,4-7-1,6-12-152,-1-1-1,-1 0 0,12-39 1,-5 13 4,22-40-112,68-107 0,-51 99 554,-58 98-249,3-4-33,0-1-1,0 0 0,4-11 0,-8 19 41,0-1-1,0 1 1,1-1 0,-1 1 0,0-1-1,0 1 1,0 0 0,0-1-1,0 1 1,0-1 0,0 1-1,0-1 1,0 1 0,0-1 0,0 1-1,0-1 1,0 1 0,0-1-1,0 1 1,-1 0 0,1-1-1,0 1 1,0-1 0,0 1 0,-1 0-1,1-1 1,0 1 0,-1-1-1,1 1 1,-1 0 0,0-1 0,1 1-1,-1 0 1,0 0 0,0 0-1,0 0 1,1 0 0,-1 0 0,0 0-1,0 0 1,1 1 0,-1-1 0,0 0-1,1 0 1,-2 1 0,-4 2 6,1 0-1,0 0 1,-8 6 0,4-1 7,0 0 0,0 1 0,1 0-1,1 0 1,0 1 0,0 0 0,-9 18 0,0 7 151,-12 39 1,17-45-81,-1 4 64,1 2-1,1 0 1,2 0-1,-7 69 0,15-103-146,-2 28 133,4 49 0,-2-76-111,0 0 1,0 0 0,1 0-1,-1 0 1,1 0 0,-1 0 0,1 0-1,0 0 1,0 0 0,0 0-1,0 0 1,0 0 0,0 0 0,1-1-1,-1 1 1,1 0 0,-1-1-1,1 1 1,-1-1 0,1 0-1,0 1 1,0-1 0,0 0 0,-1 0-1,1 0 1,0 0 0,0-1-1,1 1 1,-1-1 0,0 1 0,0-1-1,3 1 1,6-1 0,0 0 1,0-1-1,-1 0 1,1 0-1,13-5 1,-8 3-2,47-13-221,0-3 0,79-35 1,-117 44 212,10-5-130,-1-2 0,31-21 0,-65 38 107,0 0 0,0 0 0,0 0 0,0 0 0,1 0 0,-1 0 0,0 0 0,0 0-1,0 0 1,0 0 0,0 0 0,0 0 0,0 0 0,0 0 0,0 0 0,0 0 0,0 0 0,0 0-1,1 0 1,-1 0 0,0 0 0,0 0 0,0 0 0,0 0 0,0 0 0,0 0 0,0 0 0,0 0-1,0 0 1,0 0 0,0 0 0,0 1 0,0-1 0,0 0 0,0 0 0,0 0 0,0 0-1,0 0 1,0 0 0,0 0 0,0 0 0,0 0 0,0 0 0,0 0 0,0 0 0,0 0 0,0 1-1,0-1 1,0 0 0,0 0 0,0 0 0,0 0 0,0 0 0,0 0 0,0 0 0,0 0 0,0 0-1,0 0 1,0 0 0,0 0 0,0 0 0,0 1 0,-1 4-58,-2 1 22,0-1 0,-1 1 0,1-1-1,-1 1 1,0-1 0,-1-1 0,-6 8-1,-40 28 95,19-16 123,-14 12 85,-25 21 198,70-56-456,1-1 0,-1 1 0,0-1 1,1 1-1,-1 0 0,1 0 0,-1-1 0,1 1 0,-1 0 0,1 0 1,-1 0-1,1 1 0,0-2 5,0 1 1,0-1-1,0 0 1,0 1-1,0-1 1,0 0-1,0 1 1,0-1-1,0 0 0,0 1 1,0-1-1,0 0 1,0 1-1,0-1 1,1 0-1,-1 0 1,0 1-1,0-1 1,0 0-1,1 0 0,-1 1 1,0-1-1,1 0 1,0 1 13,0 0-1,0 0 1,1-1 0,-1 1 0,1-1 0,-1 0-1,0 1 1,1-1 0,-1 0 0,1 0 0,-1 1-1,1-1 1,-1 0 0,2-1 0,10 0-49,0-2 1,0 1 0,0-2 0,-1 1-1,1-2 1,-1 0 0,16-8-1,-12 4-43,-1-1 0,0-1 1,0 0-1,22-21 0,-2 3-202,-41 39 279,1 1 1,-7 17-1,0-1 237,9-20-146,0 0 0,0 1 0,1-1-1,0 1 1,-2 10 0,4-16-85,0-1-1,-1 0 1,1 1 0,0-1-1,0 1 1,1-1 0,-1 0-1,0 1 1,0-1 0,0 0-1,1 1 1,-1-1 0,1 0-1,-1 1 1,1-1 0,0 0-1,-1 0 1,1 0 0,0 1-1,0-1 1,0 0 0,0 0-1,0 0 1,0-1 0,0 1-1,0 0 1,0 0 0,0 0-1,1-1 1,-1 1 0,0-1-1,0 1 1,1-1 0,-1 1-1,0-1 1,1 0 0,-1 1-1,0-1 1,3 0 0,3 0 45,1 0 0,0 0 0,-1-1-1,1 0 1,0 0 0,-1 0 0,1-1 0,-1-1 0,0 1 0,1-1 0,-1 0 0,8-5 0,8-7-31,-1 0 0,23-21 1,-34 27 1,-2 2-15,-1 0 0,0-1 1,0 0-1,-1-1 1,12-17-1,-17 23-15,0-1-1,0 0 1,0 0-1,-1 0 1,1 0-1,-1 0 1,0 0-1,0 0 1,0 0-1,0 0 1,-1-1 0,0 1-1,0 0 1,0 0-1,-1-1 1,1 1-1,-1 0 1,-1-5-1,1 6-27,0 0-1,0 0 0,1 0 0,-1-1 1,1 1-1,0-4 0,14 2-338,-3 2 431,0 1 1,0 0-1,0 1 0,0 0 0,15 1 0,-5 0-44,0 1-1,1 1 1,24 5-1,-38-5-16,0 1 0,1-1 0,-1 1 0,0 0 0,-1 1 0,1 0 0,0 0 0,-1 1 0,0 0 0,11 10 0,-13-9-11,0 0 1,-1 1-1,0 0 0,0-1 0,0 1 1,-1 1-1,0-1 0,-1 0 1,0 1-1,0-1 0,1 11 0,6 15 93,-9-30-62,1-1 1,-1 1-1,1-1 1,0 1-1,0-1 1,0 0-1,1 0 1,-1 1 0,0-1-1,4 3 1,-4-4-7,0-1 0,0 1 0,0-1 0,0 1 0,1-1 0,-1 0 0,0 1 0,0-1 1,1 0-1,-1 0 0,0 0 0,0 0 0,1 0 0,-1 0 0,0 0 0,0 0 0,1-1 1,-1 1-1,0 0 0,0-1 0,0 1 0,1-1 0,-1 1 0,1-2 0,10-4 25,1-1-1,-2 0 0,20-16 0,1-1-318,12-10 54,-44 34 215,1-1 1,-1 1-1,1-1 0,-1 1 1,1 0-1,-1-1 0,0 1 1,1 0-1,0 0 1,-1-1-1,1 1 0,-1 0 1,1 0-1,-1 0 0,1 0 1,-1-1-1,1 1 0,0 0 1,-1 0-1,1 0 0,-1 0 1,1 0-1,-1 1 1,1-1-1,0 0 0,-1 0 1,1 0-1,0 1 0,0 0 1,0 0 0,0-1 0,-1 1 0,1 0 0,0 0 0,-1 0 0,1 0 0,-1 0 0,1 0 0,-1 0 0,1 1 0,-1-1 0,0 2 0,2 5-15,-1 0 0,-1 0-1,0 9 1,0-14-1,0 38 125,2-40-81,-1-1 0,1 0 0,-1 1-1,0-1 1,1 0 0,-1 0 0,1 0-1,-1 0 1,1 0 0,-1-1 0,0 1-1,1 0 1,-1-1 0,1 1 0,-1-1 0,2 0-1,92-48 238,9-3-306,-100 50 49,58-20-55,-54 19 24,0 2 0,-1-1 0,1 1 0,0 0 0,0 1 0,8 0 0,-14 0 22,-1 0 0,0 0-1,1 0 1,-1 0 0,0 0-1,0 0 1,1 1 0,-1-1-1,0 0 1,0 1-1,0-1 1,0 1 0,1-1-1,-1 1 1,0 0 0,0-1-1,0 1 1,0 0 0,0 0-1,0 0 1,-1 0 0,1 0-1,0 0 1,0 0 0,-1 0-1,1 0 1,0 0 0,-1 0-1,1 0 1,-1 0 0,0 1-1,1-1 1,-1 0-1,0 0 1,0 1 0,0-1-1,1 0 1,-1 0 0,-1 1-1,1 1 1,-1 1 5,0 0 1,0 1-1,0-1 1,-1 0-1,1-1 0,-1 1 1,0 0-1,0 0 0,-1-1 1,1 1-1,-4 3 1,-16 15-87,-48 36 1,42-37 79,-29 31 1,17-7 29,-53 78-1,61-77 41,-2-1 0,-45 46 0,12-30 12,55-53 30,1 0 0,-1 0 0,0-1 0,-18 8-1,29-15-104,0 1 0,0-1 0,0 1 0,-1-1 0,1 0 0,0 1 0,-1-1 0,1 0 0,0 0 0,0 0 0,-1 0 0,1 0 0,0 0 0,-1 0 0,1-1 0,0 1 0,0 0 0,-1-1-1,-1 0 1,2 0-8,0 1 0,1-1 0,-1 0 0,0 0 0,1 1 0,-1-1 0,0 0 0,1 0 0,-1 0 0,1 0 0,-1 0 0,1 0 0,0 0 0,-1 1 0,1-1 0,0 0 0,0 0 0,0 0 0,-1-1 0,1 1 0,0 0 0,0 0 0,1 0 0,-1-2 0,2-5-25,0 0 0,0-1 0,1 1 0,0 0 0,0 0 0,1 0 0,9-13 0,-1 4 27,0 1 0,18-19 1,-11 15 111,0 1 1,1 0-1,1 2 0,44-28 1,-30 27-229,0 1-1,68-21 1,79-10-3546,-76 21-212,-20 4-2549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1:54.93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 1373 4736,'-1'0'101,"0"0"1,0 0-1,0 0 1,0 0 0,0 0-1,0 0 1,0 0-1,0 1 1,0-1-1,0 0 1,0 1-1,0-1 1,1 0-1,-1 1 1,0-1-1,0 1 1,0-1-1,1 1 1,-1-1 0,0 1-1,0 0 1,1-1-1,-1 1 1,1 0-1,-3 2 1179,4 7 1056,0-9-2193,0 0-1,-1 0 0,1 0 0,0 0 0,0-1 0,0 1 1,0 0-1,0 0 0,0 0 0,0-1 0,0 1 1,0-1-1,0 1 0,0-1 0,0 1 0,0-1 1,0 0-1,1 1 0,-1-1 0,0 0 0,0 0 1,0 0-1,1 0 0,-1 0 0,0 0 0,0 0 1,2-1-1,4 0 136,-1-1 0,0 0 0,1 0 0,5-4 1,1 1-4,23-9 84,-2 2-85,-1-2 0,-1-1 1,61-38-1,-71 36-124,0-1 1,-1-1-1,-1 0 0,-1-2 0,24-33 0,-2-1 533,-38 53-587,-2 7-100,-4 13-130,2-15 107,-4 20 59,-2-1 1,-9 23 0,9-30 21,2 1 0,0 0-1,0 0 1,2 0 0,0 0 0,-2 21-1,5-34-31,0-1 1,0 1-1,1-1 0,-1 1 0,0-1 0,1 1 0,0-1 0,-1 1 0,1-1 0,0 0 1,0 1-1,1-1 0,-1 0 0,0 0 0,1 0 0,-1 0 0,3 2 0,-2-2 8,-1-1 1,1 0-1,0 0 0,0 0 0,-1 0 0,1 0 0,0-1 0,0 1 1,0-1-1,0 1 0,0-1 0,0 1 0,0-1 0,0 0 1,0 0-1,0 0 0,0 0 0,0-1 0,0 1 0,0 0 1,3-2-1,32-10 167,0-2 0,35-18 0,1-1-330,30-15 64,-88 37-186,-13 8-81,-9 6 52,-2 2 121,1 1-1,-1 0 0,2 0 1,-1 1-1,-13 13 0,20-18 157,-1 0-1,1 0 0,0 0 1,0-1-1,-1 1 1,1 1-1,0-1 1,1 0-1,-1 0 0,0 0 1,1 0-1,-1 1 1,1-1-1,-1 0 1,1 0-1,0 1 0,0-1 1,0 0-1,0 1 1,1-1-1,-1 0 1,1 0-1,-1 1 0,1-1 1,0 0-1,0 0 1,0 0-1,0 0 1,0 0-1,0 0 1,1 0-1,1 2 0,0-1 67,1 0-1,-1 0 1,1 0-1,0-1 1,0 1-1,0-1 1,0 0-1,0 0 1,0 0-1,0-1 1,1 0-1,-1 0 1,1 0-1,-1 0 1,1-1-1,-1 1 1,8-1-1,2-1 52,-1 0-1,0 0 1,1-1-1,21-7 0,-24 6-51,0-1-1,0 0 0,-1-1 0,19-11 1,-26 14-75,0 0 1,0 0-1,0 0 1,-1 0-1,1 0 1,-1-1 0,0 1-1,0-1 1,0 0-1,0 0 1,0 0 0,-1 0-1,1 0 1,-1 0-1,0 0 1,1 0-1,-2 0 1,1-1 0,0 1-1,0-7 1,-1 8 7,0 0 1,-1 0-1,1 0 1,0 0-1,-1 0 0,1 0 1,-1 1-1,0-1 1,0 0-1,1 0 1,-1 0-1,0 1 1,-1-1-1,1 0 1,0 1-1,0-1 0,-1 1 1,1 0-1,-1-1 1,1 1-1,-1 0 1,0 0-1,1 0 1,-1 0-1,0 0 0,0 0 1,0 1-1,-3-2 1,-3 0-89,0 0 1,-1 1-1,1-1 1,-1 2 0,-10-1-1,14 1 56,-9 0-56,0 0 1,0 1 0,1 0 0,-20 5-1,19-1-86,17-5 145,25-4 230,-23 3-131,138-33 91,-84 19 143,116-15 0,-171 29-283,93-3 80,-87 5-83,1-1 0,-1 2 0,1-1 0,-1 1 0,0 1 0,0 0 0,13 6 0,-20-8 8,0 1 0,0 0 0,0 0 0,0 0 1,-1 0-1,1 0 0,-1 0 0,1 1 0,-1 0 0,0-1 1,4 7-1,-5-8 0,-1 1 1,1-1 0,0 1 0,-1-1-1,1 1 1,-1-1 0,0 1-1,1-1 1,-1 1 0,0 0 0,0-1-1,0 1 1,0 0 0,0-1-1,0 1 1,-1 0 0,1-1 0,0 1-1,-1-1 1,1 1 0,-1-1 0,0 1-1,1-1 1,-1 1 0,-2 1-1,-6 9 116,-1-1-1,-1 0 1,0-1-1,-1-1 1,-19 14-1,95-43 44,252-118-816,-303 132 602,0 0-64,1 1-1,23-7 1,-34 11 84,1 0 1,-1 1-1,0-1 1,1 1-1,-1 0 1,0 0-1,1 0 0,-1 1 1,0-1-1,1 1 1,-1-1-1,0 1 1,0 0-1,0 0 0,1 1 1,-1-1-1,3 3 1,-5-3 37,1 0 1,-1 1 0,0-1 0,1 1 0,-1-1 0,0 1-1,0 0 1,0-1 0,0 1 0,-1 0 0,1 0-1,0 0 1,-1 0 0,1 0 0,-1-1 0,0 1-1,1 0 1,-1 0 0,0 0 0,0 0 0,0 0-1,-1 0 1,1 2 0,-2 4 20,1 0 0,-1 0 0,-1-1 0,-2 9 0,2-9-40,-1 2 76,1-1 0,-1 1 1,-1-1-1,0 1 0,0-1 0,-1-1 0,0 1 1,0-1-1,-14 13 0,18-18 303,4-2-347,11-5-249,-13 5 216,0 0 0,0 0-1,0 0 1,0 0 0,0 0 0,0 0-1,0-1 1,0 1 0,0 0-1,-1 0 1,1 0 0,0 0-1,0 0 1,0 0 0,0 0 0,0 0-1,0 0 1,0 0 0,0-1-1,0 1 1,0 0 0,0 0-1,0 0 1,0 0 0,0 0 0,0 0-1,0 0 1,0 0 0,0 0-1,0-1 1,0 1 0,0 0 0,1 0-1,-1 0 1,0 0 0,0 0-1,0 0 1,0 0 0,0 0-1,0 0 1,0 0 0,0 0 0,0 0-1,0 0 1,0-1 0,0 1-1,0 0 1,1 0 0,-1 0-1,0 0 1,0 0 0,0 0 0,0 0-1,1 0 1,-3 4-186,0 0 229,0 0 0,1 0 0,-1 0 0,1 0 0,0 0 1,0 0-1,1 0 0,-1 0 0,1 0 0,0 0 0,0 0 1,1 7-1,-1 5-167,0-14 154,1 0 1,-1 0-1,1 1 1,-1-1-1,1 0 0,0 0 1,0 0-1,0 0 1,0 0-1,0 0 0,0 0 1,1 0-1,-1 0 1,1-1-1,-1 1 0,1-1 1,0 1-1,-1-1 1,1 1-1,0-1 0,0 0 1,0 0-1,0 0 1,0 0-1,0 0 0,0 0 1,1-1-1,-1 1 1,0-1-1,0 0 0,1 1 1,-1-1-1,0 0 1,0 0-1,1 0 0,-1-1 1,0 1-1,0 0 1,5-2-1,52-18 114,105-33-432,-123 42 459,0-2-1,58-29 1,-77 31-151,-2 0-1,0-2 1,0 0 0,-2-2 0,1 0 0,18-20 0,18-29-57,-46 53 8,-1 0-1,0-1 0,11-25 1,-13 28-802,-6 19 558,-5 25 298,4-32-61,-2 13 12,-3 17 121,-3 65 1,9-75-168,-1-15 115,1 1 1,0-1-1,2 12 1,-1-14-17,5 16-45,-5-21 26,-1 0 1,1 0-1,0 0 0,0 0 0,0 0 1,0 0-1,0 0 0,0-1 0,0 1 0,0 0 1,0-1-1,0 1 0,0-1 0,0 1 1,0-1-1,1 1 0,0-1 0,2 1 48,0 0 0,0-1-1,0 1 1,0-1 0,0 0-1,0 0 1,0 0 0,0-1-1,5-1 1,35-12 62,-16 4-81,-1 2-104,206-70 120,-211 68-63,0-1 1,-1-1 0,0-1 0,-1 0-1,-1-2 1,0 0 0,-1-2-1,-1 0 1,-1 0 0,18-24 0,-30 35-16,77-95-135,-68 86 123,2 0-1,0 1 1,1 0 0,21-13-1,-37 27 33,0 0 1,0 1-1,0-1 0,0 0 0,0 0 0,-1 0 1,1 1-1,0-1 0,0 0 0,0 0 0,0 1 1,0-1-1,0 0 0,0 0 0,1 0 0,-1 1 1,0-1-1,0 0 0,0 0 0,0 1 0,0-1 1,0 0-1,0 0 0,0 0 0,0 0 0,1 1 1,-1-1-1,0 0 0,0 0 0,0 0 0,0 0 0,1 1 1,-1-1-1,0 0 0,0 0 0,0 0 0,1 0 1,-1 0-1,0 0 0,0 0 0,0 0 0,1 0 1,-1 1-1,0-1 0,0 0 0,1 0 0,-1 0 1,0 0-1,0 0 0,0 0 0,1-1 0,-1 1 1,0 0-1,0 0 0,1 0 0,-1 0 0,0 0 1,0 0-1,0 0 0,1 0 0,-1 0 0,0-1 0,0 1 1,0 0-1,1 0 0,-1 0-14,-1 17-64,-1-1 0,0 1 0,-1-1 0,-1 0 1,0 1-1,-13 27 0,-50 89 268,61-123-180,-1 0 0,0 0 0,-1-1 0,0 0 0,-1 0 0,0-1-1,0 0 1,-1-1 0,-14 10 0,5-3 41,16-10-9,-1-1 0,0 0 1,0-1-1,0 1 0,-7 3 0,9-6-87,4 0-75,44 8-362,-40-7 485,-1 0-1,1 0 1,-1 1-1,1-1 1,-1 1-1,8 4 1,-11-5-5,-1 0 0,1 0 0,-1 0 0,1 0 0,-1 0 0,0 0 0,1 0 0,-1 0 0,0 1 0,0-1 0,0 1 0,0-1 0,0 1 0,0-1 0,0 1 0,0-1 0,-1 1 0,1 0 0,0 0 0,-1-1 0,0 1 0,1 0 0,-1 2 0,-1 4-6,1 0 0,-2 0 1,1 0-1,-1-1 0,-1 1 0,1 0 0,-1-1 0,0 0 0,-1 1 0,-7 9 0,1-1 41,-1-1 0,-1 0 0,-19 17 0,-2-2 22,-1-2-1,-2-1 1,-1-2 0,-1-1-1,-1-2 1,-1-2-1,-1-1 1,-53 15-1,87-31-44,-1-1-1,1 0 0,-1-1 1,1 1-1,-1-1 0,0-1 1,0 0-1,-9-1 0,14 1-27,1 0 0,0-1 0,-1 1 0,1-1 0,0 0 0,0 0-1,-1 0 1,1 0 0,0 0 0,0 0 0,0-1 0,0 1 0,1-1 0,-1 1 0,0-1 0,1 0 0,-1 1-1,1-1 1,-1 0 0,1 0 0,0 0 0,0 0 0,0-1 0,0 1 0,0 0 0,0 0 0,0 0 0,1-1-1,-1-4 1,0-1-39,1-1-1,-1 1 1,2-1-1,-1 1 1,1 0-1,1-1 1,-1 1-1,1 0 0,1-1 1,-1 1-1,2 0 1,3-8-1,-2 7 37,0 1-1,0-1 1,1 1-1,0 1 1,0-1 0,1 1-1,0 0 1,0 1-1,1 0 1,12-8-1,2 2 46,0 1-1,0 1 1,1 0-1,39-8 1,100-14 269,-119 24-229,376-40 334,-176 25 159,-202 18-407,-1-2 0,1-1 0,-2-2 0,1-2 0,-2-1 0,74-37 0,-100 43-67,0-1 0,-1 0 0,17-15-1,-22 17-61,-1 1 0,0-1 0,0 1 0,-1-1 0,0-1 0,0 1 0,0-1-1,4-9 1,-8 14-32,1 1 0,-1-1-1,1 0 1,-1 1 0,0-1-1,1 1 1,-1-1 0,0 0-1,0 1 1,0-1 0,0 0-1,-1 1 1,1-1 0,0 1-1,-1-1 1,1 1 0,-1-3 0,0 3-3,0 0 0,0 0 1,0 0-1,1 0 1,-1 0-1,0 0 0,0 1 1,0-1-1,0 0 1,0 1-1,0-1 0,0 0 1,-1 1-1,1-1 1,0 1-1,0 0 0,0-1 1,-1 1-1,1 0 1,0 0-1,0 0 0,-1 0 1,-1 0-1,-3 0-9,0 1-1,0 0 1,0 0 0,0 1-1,0 0 1,0 0 0,0 0-1,1 1 1,-7 3-1,-6 5 98,-22 17 0,20-10-66,0 1 0,1 1 1,-20 27-1,35-42 31,-21 28 89,24-31-99,-1 1 1,1 0 0,-1 0-1,1 0 1,0 0-1,0 0 1,0 0 0,0 0-1,0 0 1,1 4-1,0-6-16,0-1-1,0 1 1,0 0 0,0-1-1,0 1 1,0-1-1,0 1 1,1-1-1,-1 1 1,0 0 0,0-1-1,1 1 1,-1-1-1,1 1 1,-1-1-1,0 0 1,1 1 0,-1-1-1,1 1 1,-1-1-1,1 0 1,-1 1-1,1-1 1,-1 0 0,1 1-1,-1-1 1,1 0-1,-1 0 1,1 0-1,0 1 1,-1-1 0,1 0-1,-1 0 1,1 0-1,0 0 1,-1 0-1,1 0 1,0 0 0,-1 0-1,1-1 1,-1 1-1,1 0 1,0 0-1,6-2 19,0 0 0,-1 0 0,8-3 0,-8 3-11,79-32-83,52-18-663,-134 51 693,-1 1 1,1-1-1,-1 1 0,1-1 0,-1 1 1,1 0-1,3 0 0,-5 0 27,-1 0-1,1 0 0,-1 1 1,1-1-1,-1 0 0,1 0 0,-1 1 1,0-1-1,1 0 0,-1 1 1,1-1-1,-1 0 0,0 1 1,1-1-1,-1 1 0,0-1 1,1 0-1,-1 1 0,0-1 1,0 1-1,1-1 0,-1 1 1,0-1-1,0 1 0,0-1 1,0 1-1,0-1 0,0 1 0,0 0 1,0-1-1,0 1 0,0-1 1,0 1-1,0-1 0,0 1 1,0-1-1,0 1 0,0-1 1,-1 1-1,1 0 0,-7 21-63,6-17 96,-1 1-1,0-1 1,1 1-1,0-1 1,0 1-1,1 6 0,0-11-10,0 1-1,0 0 0,1 0 0,-1 0 0,1 0 0,-1 0 1,1-1-1,0 1 0,0 0 0,0-1 0,0 1 0,0 0 0,0-1 1,0 1-1,0-1 0,1 0 0,-1 1 0,1-1 0,-1 0 1,1 0-1,-1 0 0,1 0 0,1 1 0,3 1 37,0-1 1,1 1-1,-1-1 0,0-1 0,1 1 0,8 0 1,43 2 193,-31-3-208,-8-1-6,-1 0 1,1-2 0,-1 0-1,1-1 1,-1 0 0,22-8 0,1-4-77,64-32 1,-74 29-49,0-1-1,0-2 1,-2 0 0,-1-3-1,-1 0 1,33-38-1,4-14-363,61-95 1,-77 98 123,71-149 0,2-93 341,-96 221 115,-23 82-68,0 0 0,-1-1 0,-1 1 0,1 0 0,-4-21 0,3 32-55,0-1 1,0 1-1,0-1 1,-1 1-1,1-1 1,-1 0-1,1 1 0,-1 0 1,1-1-1,-1 1 1,0-1-1,1 1 1,-1 0-1,0-1 1,0 1-1,0 0 0,0 0 1,0 0-1,-1 0 1,1 0-1,0 0 1,0 0-1,-1 0 1,1 0-1,-1 1 0,1-1 1,0 0-1,-1 1 1,1-1-1,-1 1 1,0 0-1,1-1 0,-1 1 1,1 0-1,-1 0 1,1 0-1,-1 0 1,0 0-1,1 1 1,-1-1-1,1 0 0,-1 1 1,1-1-1,-1 1 1,1-1-1,0 1 1,-1 0-1,1 0 1,-2 1-1,-2 1-10,0 0 0,0 1 0,1 0 0,-1 0 0,1 0-1,0 1 1,0-1 0,0 1 0,1 0 0,-5 9 0,-17 32 18,-27 74 1,27-59 31,-12 23 98,-60 162 578,75-168-435,-19 124 0,36-159-151,1 0-1,3 0 1,1 1 0,10 71-1,-8-101-30,1 0 0,1-1 0,0 1 0,0-1 0,1 0 0,13 21 0,-16-29-49,2-1 1,-1 1-1,0-1 1,1 0-1,0 0 0,-1-1 1,2 1-1,7 5 0,-8-7-13,-1 0 1,0-1-1,1 0 0,0 1 0,-1-1 0,1 0 1,-1-1-1,1 1 0,0-1 0,0 1 0,-1-1 0,1 0 1,0-1-1,4 0 0,1 0-9,0-2 0,0 1 0,0-1 0,0-1 0,0 0 0,-1 0 1,16-10-1,0-4-95,25-23 0,-7 6 25,-16 15-138,1 1 0,55-29 0,-80 47 150,0-1 1,0 2 0,1-1 0,-1 0 0,0 0 0,0 1 0,1-1 0,-1 1 0,1 0-1,-1-1 1,0 1 0,4 1 0,-5-1 21,-1 0-1,1 0 1,-1 0-1,1 1 1,0-1-1,-1 0 1,1 1-1,-1-1 1,1 0-1,-1 1 1,1-1 0,-1 1-1,1-1 1,-1 0-1,1 1 1,-1-1-1,0 1 1,1 0-1,0 1 0,-1-1-1,0 0 1,1 1 0,-1-1-1,0 1 1,0-1 0,1 0-1,-1 1 1,0-1-1,-1 0 1,1 3 0,-2 5 14,0 0-1,-1 0 1,0 0 0,-6 12 0,5-13 11,0 0 0,1 1 0,0-1 0,-3 17 0,6-24 1,0 0 0,0 1 0,0-1-1,0 0 1,0 0 0,0 1 0,0-1 0,0 0-1,1 0 1,-1 0 0,0 1 0,1-1 0,-1 0-1,1 0 1,-1 0 0,1 0 0,0 0 0,-1 0-1,1 0 1,0 0 0,0 0 0,0 0-1,0 0 1,0 0 0,0-1 0,0 1 0,0 0-1,0-1 1,0 1 0,0-1 0,2 1 0,3 1 49,1 0 1,-1-1 0,1 0-1,12 0 1,-10 0 8,20-1-78,1 0-1,0-2 1,0-2 0,50-12-1,-50 7-139,0-2 0,-1-2 0,-1 0 0,47-30 0,-38 18-281,-81 69-448,36-37 941,0 0 1,1 1-1,0 0 0,0 0 0,0 1 0,1 0 0,1 0 0,-1 1 0,-5 15 1,10-23-48,0 1 0,1-1 0,-1 1 0,1-1 0,0 1 1,0-1-1,0 1 0,0-1 0,1 5 0,-1-6-7,0 0 0,1 0-1,-1 0 1,1 0-1,-1 0 1,0 0 0,1 0-1,0-1 1,-1 1 0,1 0-1,0 0 1,-1-1 0,1 1-1,0 0 1,0-1-1,-1 1 1,1 0 0,0-1-1,0 1 1,0-1 0,0 0-1,0 1 1,0-1-1,0 0 1,0 0 0,0 1-1,1-1 1,5 0 5,-1 0-1,0 0 1,0-1 0,1 0 0,-1 0-1,0 0 1,0-1 0,0 0 0,0 0 0,0-1-1,0 1 1,-1-1 0,8-6 0,-5 5 0,-1-2 0,-1 1 0,1-1 0,-1 1 0,0-2 0,0 1 0,-1-1 0,1 0 0,6-13 0,-10 16-32,-1 1 1,1-1-1,-1 0 0,0-1 1,-1 1-1,1 0 0,0 0 0,-1 0 1,0 0-1,0 0 0,-1-1 1,1 1-1,-1 0 0,0 0 0,0 0 1,0 0-1,0 0 0,-1 0 0,1 0 1,-1 1-1,0-1 0,-5-6 1,2 3-25,-1 0 0,0 0 1,0 0-1,0 1 0,-1 0 1,0 0-1,0 0 0,-1 1 1,-12-6-1,2-1-428,17 12 471,1 0 1,0-1-1,0 1 1,0 0 0,-1 0-1,1 0 1,0-1-1,0 1 1,0 0-1,-1 0 1,1-1 0,0 1-1,0 0 1,0 0-1,0-1 1,0 1 0,0 0-1,0-1 1,0 1-1,0 0 1,0 0-1,0-1 1,0 1 0,0 0-1,0-1 1,0 1-1,0 0 1,0 0-1,0-1 1,0 1 0,0 0-1,0-1 1,0 1-1,0 0 1,1 0-1,-1-1 1,0 1 0,0 0-1,0 0 1,0-1-1,1 1 1,-1 0-1,0 0 1,0 0 0,1 0-1,-1-1 1,0 1-1,0 0 1,1 0-1,-1 0 1,0 0 0,0 0-1,1 0 1,-1 0-1,0 0 1,1-1-1,-1 1 1,1 0 0,36-13-82,2 2 0,-1 1 0,1 2 0,68-5 1,-94 13 45,1 0 1,-1 0 0,0 2 0,1 0-1,-1 0 1,0 1 0,0 1-1,15 5 1,-22-6 22,0-1 0,0 1 0,-1 0 0,1 1 0,-1-1 0,1 1-1,-1 0 1,0 0 0,-1 1 0,1 0 0,-1 0 0,0 0 0,0 0 0,0 0-1,-1 1 1,0 0 0,0-1 0,3 11 0,-5-12 55,0 1-1,-1 0 1,1 0 0,-1 0 0,-1 0-1,1-1 1,-1 1 0,1 0 0,-1 0-1,-1-1 1,1 1 0,-1-1-1,0 1 1,0-1 0,0 1 0,0-1-1,-1 0 1,0 0 0,0 0 0,-5 5-1,8-9 56,1 0 4,4 0-51,-1-1 0,1 0 0,-1 0 0,1 0 0,-1 0 0,0-1 0,5-2 0,31-17 71,20-22-350,-44 30 55,1 1 0,32-18 0,-46 28 159,-1 1 1,0 0-1,0 0 1,1 1-1,-1-1 1,1 0-1,-1 1 1,1-1-1,-1 1 1,1 0-1,2 0 1,-4 0 22,0 1 0,1-1 0,-1 0 0,0 1 0,0 0-1,1-1 1,-1 1 0,0-1 0,0 1 0,0 0 0,0 0 0,0 0 0,0 0 0,0 0 0,0 0 0,0 0 0,-1 0 0,1 0 0,0 0 0,-1 0 0,2 2 0,3 10 183,0 0 0,-1 0 1,4 22-1,-6-25-28,1 0 1,-1 1-1,1-1 1,1 0-1,0-1 1,0 1-1,12 17 1,-10-20-111,0 0 0,1-1 0,0 0-1,0 0 1,0 0 0,1-1 0,0 0 0,0 0 0,0-1 0,1 0 0,0 0 0,16 4 0,-6-4-394,1 0 1,-1-1 0,0-1 0,1-1-1,22-1 1,-30 0-701,-1-1 1,1-1-1,15-4 0,-23 5 483,0 0 0,0-1 0,1 0 0,-1 0 0,0 0 0,-1 0 0,1 0 1,0-1-1,-1 0 0,1 0 0,3-4 0,-6 6 325,0 0 1,0 0-1,-1 0 1,1 0-1,-1 0 1,1 0-1,-1 0 0,1 0 1,-1 0-1,1 0 1,-1 0-1,0-1 1,0 1-1,0 0 1,0 0-1,0 0 1,0-1-1,0 1 0,0 0 1,0 0-1,0 0 1,-1 0-1,1-1 1,0 1-1,-1 0 1,1 0-1,-1 0 1,1 0-1,-1 0 0,0 0 1,1 0-1,-2-1 1,-19-24-3869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1:55.2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77 40 10208,'-50'-35'3776,"36"30"-2912,1 5 1151,21 0-2462,2 0-513,4 5 512,-1-2-1600,5-3 1120,-9 0-2656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1:55.6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7 11456,'-8'-6'4256,"13"9"-3297,12 5-287,11-4 896,30 4-992,22 0 64,19 0-416,-4-1 0,-10 1-128,1-3-1312,-1-5 640,0 0-2591,-4 0 1791,-13 0-4480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1:55.9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72 45 13696,'-45'-40'5087,"27"40"-3967,15-5-288,-2 5-672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4:18.8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6 8128,'-5'-5'3008,"10"5"-1824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6:11.1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109 81 2912,'-2'4'4329,"2"-4"-4263,7 7 2546,50 45-2467,-55-51-71,1 1 1,-1 0 0,1-1-1,0 1 1,0-1 0,0 0 0,0 0-1,-1 0 1,1 0 0,1 0-1,-1-1 1,0 1 0,0-1-1,0 0 1,0 0 0,0 0-1,0 0 1,6-2 0,-7 2-33,0 0 0,-1-1 0,1 1 0,0-1 0,0 0 0,0 1 0,-1-1 0,1 0-1,0 0 1,-1 0 0,1-1 0,-1 1 0,1 0 0,-1 0 0,1-1 0,-1 1 0,0-1 0,0 1 0,0-1 0,0 0 0,0 1 0,0-1 0,0 0 0,0 0 0,-1 0 0,1 1 0,-1-1 0,1 0 0,-1 0 0,0-4 0,0 5-46,1-5 38,-1 1 0,0 0 0,-1 0 0,1-1 0,-1 1 0,0 0 0,0 0 1,-1-1-1,1 1 0,-1 0 0,-4-7 0,4 9-57,0 0 1,0 0-1,-1 0 1,1 0-1,-1 0 1,0 1-1,0-1 1,0 1 0,0 0-1,0 0 1,-1 0-1,1 0 1,-1 0-1,1 1 1,-1 0-1,1 0 1,-1 0-1,0 0 1,0 0-1,1 1 1,-1-1-1,-7 1 1,2 1-87,0-1 0,-1 1 0,1 1 0,0 0 0,0 0 0,1 1 0,-1 0 1,0 1-1,1-1 0,0 2 0,-13 7 0,18-9 70,-1 0 0,1-1 0,0 1 0,0 0 0,1 0 0,-1 1 0,0-1 0,1 0-1,0 1 1,0 0 0,0-1 0,-2 6 0,0 5 110,0 0 0,-3 16 0,6-26-27,-1 7 15,0-1 0,1 1 0,1 0 0,0 0 0,0-1-1,1 1 1,0 0 0,1-1 0,0 1 0,1-1 0,7 19 0,-7-22 5,1 1-1,0-1 1,0 0 0,1 0 0,-1 0 0,2-1 0,-1 1-1,1-1 1,0-1 0,0 1 0,0-1 0,1 0 0,0 0 0,0-1-1,13 6 1,-10-5 30,1-1 1,0-1-1,0 0 0,0-1 0,0 0 0,0 0 0,0-1 0,1-1 0,-1 0 1,0 0-1,1-1 0,-1 0 0,0-1 0,0-1 0,0 0 0,0 0 0,0-1 1,-1 0-1,17-10 0,19-14-812,-6 3-4111,-18 11-125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1:56.3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94 45 12288,'-80'-40'4575,"70"40"-3583,7-5-256,16 5-5503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37:21.9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 1056,'36'0'5717,"69"-9"0,-62 4-5593,0 1 0,1 2 0,72 6 0,-98-2 53,22 7 0,-26-6-3,0 0 0,1 0 1,20 0-1,278-10 647,-313 8-1124,0 0-1,-1 0 1,1 0-1,0 0 0,-1 0 1,1 0-1,0 0 1,-1 0-1,1 0 1,-1 0-1,-1 1 1,-14 17-3713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2:55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643 31 2496,'8'-9'4842,"-8"9"-4773,0-1 0,0 0 0,0 0-1,0 1 1,-1-1 0,1 0-1,0 0 1,0 1 0,-1-1-1,1 0 1,0 0 0,-1 1-1,1-1 1,0 0 0,-1 1-1,1-1 1,-1 1 0,1-1 0,-1 1-1,0-1 1,1 1 0,-2-2-1,0 1-14,0 0 0,0 1 0,0-1 0,0 0 0,0 1 0,0-1 0,0 1 0,-3 0 0,-2-1-46,1 2-1,-1-1 0,1 1 0,-8 1 0,-90 28 851,57-18-479,-56 23-1,86-28-437,1 0-1,0 1 1,0 1 0,0 1-1,1 0 1,-21 20 0,29-23 61,1-1 0,0 1 0,1 1 0,0-1 0,0 1 0,-5 12 0,8-16 1,0 1 0,0-1 0,0 1 0,1 0 1,0-1-1,0 1 0,0 0 0,1 0 0,-1 0 1,1 0-1,1 0 0,-1 0 0,2 6 0,-2-8 23,2-1-1,-1 1 1,0 0-1,0-1 1,1 1-1,-1-1 1,1 1-1,0-1 1,0 0 0,0 0-1,0 1 1,0-2-1,0 1 1,0 0-1,1 0 1,-1-1-1,1 1 1,-1-1-1,1 0 1,4 2-1,4 0 148,0 1-1,0-2 1,20 2-1,-25-3-96,18 1-93,36-2 0,-27-1-264,-33 2 290,0-1 0,1 1 1,-1-1-1,0 1 0,0-1 1,0 1-1,0 0 0,1-1 0,-1 1 1,0-1-1,0 1 0,0 0 0,0-1 1,0 1-1,-1 0 0,1-1 0,0 1 1,0 0-1,-3 7 34,0 0 0,0 0 1,-1 0-1,0 0 0,0-1 1,-1 0-1,-10 13 0,-43 41 169,54-57-151,-94 79 373,-1 1-58,87-72-321,1-2-88,1 1 1,-13 16-1,21-24 48,0 0 0,0 0-1,1 0 1,-1 0 0,1 0-1,-1 0 1,1 0 0,0 1 0,0-1-1,1 1 1,-1-1 0,1 0-1,-1 1 1,1-1 0,1 6-1,-1-6 16,1-1 0,0 1-1,0-1 1,0 0-1,1 1 1,-1-1 0,0 0-1,1 0 1,0 0 0,-1 0-1,1 0 1,0 0 0,0 0-1,0-1 1,0 1 0,0-1-1,1 1 1,2 0 0,2 2 65,0-1 0,0 0 1,0 0-1,0-1 1,10 2-1,-5-2 17,-1-1 0,1-1 1,-1 0-1,17-2 0,47-9 337,-72 10-435,21-4 158,1-2-1,-1 0 1,-1-2-1,1 0 1,39-23-1,-44 18-107,-1 0-1,0-1 0,-1-1 0,-1-1 0,17-22 1,29-29-412,-52 59 174,0 0 0,0 1 1,1 0-1,22-11 0,-31 18 142,0 0-1,0 0 1,0 0-1,1 0 1,-1 0-1,0 1 0,0-1 1,1 1-1,-1 0 1,0 0-1,0 0 1,1 0-1,-1 0 1,0 0-1,1 1 1,-1-1-1,0 1 1,0-1-1,1 1 1,-1 0-1,3 2 0,-2-1 25,0-1 0,-1 2-1,1-1 1,-1 0-1,0 0 1,0 1-1,0-1 1,0 1-1,0 0 1,0-1-1,-1 1 1,0 0-1,1 0 1,1 6 0,-2-3 20,0 0 0,0 0 0,-1 0 0,1 0 0,-1-1 0,-1 1 0,1 0 0,-3 11 0,-15 47 294,10-42 229,5-15 419,9-12-538,229-209-394,-233 212-33,11-13-297,2 1 0,0 1 0,21-16 0,-35 29 294,-1 0 0,1 0 0,-1-1 0,0 1 0,1 0 0,-1 0 0,1 0 0,-1 0 0,1 0 0,-1 0 1,0-1-1,1 1 0,-1 0 0,1 0 0,-1 1 0,1-1 0,-1 0 0,0 0 0,1 0 0,-1 0 0,1 0 0,-1 0 0,1 0 0,-1 1 0,0-1 0,1 0 0,-1 0 0,0 1 0,1-1 0,-1 0 0,0 0 0,1 1 0,-1-1 0,0 0 0,1 1 0,-1-1 0,0 1 0,0-1 0,0 0 0,1 1 0,-1-1 1,0 1-1,6 21-106,-5-18 115,7 50 138,-8-44-122,1 1 1,1-1-1,0 1 1,0-1-1,1 0 1,6 16-1,-6-21 13,0 1 0,0 0-1,0-1 1,1 0 0,0 0 0,7 8-1,-10-12 12,1 1-1,0-1 1,0 0-1,0 0 1,0 0-1,0 0 1,0 0-1,0 0 1,0 0-1,1-1 1,-1 1-1,0-1 1,0 1 0,1-1-1,-1 0 1,0 0-1,0 0 1,1 0-1,-1-1 1,0 1-1,0 0 1,3-2-1,0 1 18,-1-1-1,1 0 0,-1 0 1,1-1-1,-1 1 0,0-1 1,0 0-1,0 0 0,4-4 1,5-5 111,12-18 0,-19 23-96,3-4-38,0-1 0,-1-1 0,0 0 1,0 0-1,-2 0 0,0-1 0,0 0 0,-1 0 0,-1 0 1,-1-1-1,0 0 0,0 1 0,-2-1 0,0 0 0,0 0 1,-4-26-1,4 40-49,-1 1 1,0-1 0,0 1-1,0-1 1,0 0 0,-1 1-1,1-1 1,0 1 0,0-1-1,0 0 1,0 1 0,-1-1-1,1 1 1,0-1 0,0 1-1,-1-1 1,1 1 0,0-1-1,-1 1 1,1-1 0,-1 1-1,1-1 1,0 1 0,-1 0 0,1-1-1,-1 1 1,1 0 0,-1-1-1,0 1 1,0 0-13,0 0 1,0 0-1,0 1 1,0-1-1,0 0 1,0 1-1,0-1 1,0 0-1,1 1 1,-1-1-1,0 1 1,0 0-1,0-1 1,1 1-1,-2 1 1,-3 3-109,0 0 0,1 1 1,-7 10-1,0 8 24,1 0-1,2 0 1,0 1-1,2 0 1,-6 35 0,9-39 93,1 0 1,1 0-1,0 0 1,5 39 0,-4-57 45,0-1 1,1 0 0,-1 0 0,1 0 0,-1 1 0,1-1 0,0 0 0,0 0 0,0 0 0,0 0 0,0 0 0,0 0 0,0 0 0,1-1 0,-1 1 0,1 0 0,-1-1 0,1 1 0,0-1-1,0 0 1,0 1 0,0-1 0,-1 0 0,2 0 0,2 1 0,1-1 48,-1 0 0,0 0 0,0 0 0,1-1 0,-1 0-1,0 0 1,1 0 0,-1-1 0,0 0 0,6-1 0,10-5 83,-1 0 1,0-1-1,0-1 1,-1-1-1,0-1 0,19-14 1,-16 9-167,-1-2 0,26-25 1,-42 39 5,0-1 1,-1 0-1,1 0 1,-1 0 0,0-1-1,0 1 1,-1-1-1,0 0 1,0 0-1,0 0 1,2-8-1,0-13-560,-5 27 426,0 0 123,0 0-1,0 0 0,-1 0 1,1 0-1,0 0 0,0 0 0,0 1 1,-1-1-1,1 0 0,0 0 1,0 0-1,0 0 0,-1 1 0,1-1 1,0 0-1,0 0 0,0 0 1,0 1-1,0-1 0,-1 0 0,1 0 1,0 1-1,0-1 0,0 0 1,0 0-1,0 1 0,0-1 0,0 0 1,0 1-1,-3 13-80,1-6 7,1-3 69,1 1 0,-1-1-1,1 0 1,0 1-1,2 8 1,-1 8 6,0-12-12,0-1 1,1 0 0,0 1-1,1-1 1,0 0-1,7 14 1,-10-23 19,1 2 27,0 1 0,0-1 1,0 0-1,0 0 1,0 0-1,1 0 1,-1-1-1,1 1 0,-1 0 1,1 0-1,0-1 1,0 1-1,-1-1 1,1 0-1,0 1 0,0-1 1,0 0-1,1 0 1,-1 0-1,0-1 1,0 1-1,1 0 0,-1-1 1,0 1-1,0-1 1,1 0-1,-1 0 1,1 0-1,-1 0 0,0 0 1,1-1-1,-1 1 1,0-1-1,4-1 1,3 0 53,-1-1 0,-1-1 0,1 0 0,0 0 0,-1 0 0,0-1 0,0 0 0,7-6 0,16-19-37,-2-1 0,-2-2 0,36-54 0,21-28-207,-79 110 125,0 0-1,0 0 0,-1 0 0,3-7 0,0 4-71,-3 4-80,-7 8-81,-3 6 271,0 0 0,1 0 0,0 1 0,-8 20 0,3-7-27,-21 39 64,18-38-95,1 0 0,1 2 0,-14 48 1,25-72 83,1 0 1,-1 0 0,1 0-1,0 0 1,0 1 0,0-1 0,0 0-1,1 0 1,-1 0 0,1 0-1,1 4 1,-1-6-15,-1 0 0,0 0 0,1 0-1,-1-1 1,1 1 0,-1 0 0,1 0 0,-1 0 0,1 0-1,0-1 1,-1 1 0,1 0 0,0-1 0,0 1 0,-1 0-1,1-1 1,0 1 0,0-1 0,0 1 0,0-1 0,0 0-1,0 1 1,0-1 0,0 0 0,0 0 0,0 0 0,0 1-1,0-1 1,0 0 0,0 0 0,0 0 0,0-1 0,0 1-1,0 0 1,1-1 0,10-2 146,-9 3-93,-1 0 0,1-1 0,-1 0 0,1 0 0,-1 1 0,1-1 0,-1-1 0,0 1 0,0 0 0,1-1 0,-1 1-1,0-1 1,0 1 0,0-1 0,-1 0 0,3-3 0,0 0-7,0 0 0,-1-1 0,0 1-1,0-1 1,-1 0 0,0 0 0,0 0 0,0 0-1,-1 0 1,2-8 0,-1-9-106,0-31 1,-2 53 57,5-51-1421,2 132 666,-27 164 619,10-157 63,-10 74 116,9-83 164,4-39 213,-1 0 0,-25 68 0,33-107-385,0 1 0,0-1 0,0 1 0,-1 0 0,1-1-1,0 1 1,0-1 0,0 1 0,-1-1 0,1 1 0,0 0-1,-1-1 1,1 0 0,0 1 0,-1-1 0,1 1 0,0-1-1,-1 1 1,1-1 0,-1 0 0,1 1 0,-1-1 0,1 0-1,-1 1 1,1-1 0,-1 0 0,0 0 0,0 1-1,0-2-6,1 1-1,-1-1 0,0 1 1,0-1-1,1 1 0,-1-1 0,0 1 1,1-1-1,-1 0 0,1 1 0,-1-1 1,1 0-1,-1 0 0,1 1 1,0-1-1,-1-1 0,-4-9 19,1 0 0,-2-12 0,5 20-48,0-5-25,0 1-1,0-1 0,0 1 1,1-1-1,0 0 0,1-9 1,1-15 106,-1 20-140,0 0 1,0 0-1,1 0 1,1 1-1,7-20 1,-1 7-109,23-41-1,-22 49 135,0 1 0,1 0 0,1 1 0,1 0 0,0 1 0,0 0 0,1 1 0,1 1 0,0 0 0,29-15 0,-3 1 118,22-12-76,-37 23 3,0-1-1,43-32 1,-60 39 6,0-1 1,-1 1 0,0-2 0,0 1-1,-1-1 1,11-18 0,28-70 247,-11 14-1003,-34 75 273,-1 7 208,0 6 40,-1 21 63,-6 29 0,5-42 146,-4 35-60,-1 56-1,7-101 64,-1 4 29,1-1 0,0 1 0,1 0-1,-1 0 1,1-1 0,0 1 0,1-1 0,2 9-1,-3-13 8,-1 0-1,1-1 0,0 1 0,-1-1 0,1 1 0,0-1 0,-1 1 0,1-1 0,0 1 0,-1-1 0,1 0 0,0 1 0,0-1 0,0 0 1,-1 0-1,1 1 0,0-1 0,0 0 0,0 0 0,-1 0 0,1 0 0,0 0 0,0 0 0,0 0 0,0-1 0,-1 1 0,1 0 0,0 0 1,0-1-1,0 1 0,-1 0 0,1-1 0,0 1 0,0-1 0,2-1 32,0 0 1,0 0-1,0 0 1,0-1-1,-1 1 0,4-4 1,7-13-9,-1 0 0,-1 0 0,13-29 1,7-14-522,-31 61 456,0 1 1,0-1-1,0 1 0,0 0 1,1-1-1,-1 1 1,0-1-1,0 1 1,1-1-1,-1 1 1,0 0-1,1-1 0,-1 1 1,0-1-1,1 1 1,-1 0-1,0-1 1,1 1-1,-1 0 0,1 0 1,-1-1-1,1 1 1,-1 0-1,1 0 1,-1 0-1,0 0 0,1 0 1,-1-1-1,1 1 1,-1 0-1,1 0 1,-1 0-1,1 0 0,-1 0 1,1 0-1,-1 1 1,1-1-1,-1 0 1,1 0-1,-1 0 0,1 0 1,-1 1-1,1-1 1,-1 0-1,1 0 1,-1 1-1,0-1 0,1 0 1,-1 1-1,0-1 1,1 0-1,-1 1 1,0-1-1,1 1 0,-1-1 1,0 0-1,0 1 1,1 0-1,1 2-15,0 1-1,-1-1 1,1 1-1,-1 0 1,1-1-1,0 6 0,0 10-33,-2 0-1,1-1 0,-6 38 1,2-23 63,-19 107 131,11-83-43,2-2-33,-36 180 126,42-219-171,-3 9 102,-10 26-1,14-44-40,-1-1 0,1 0 0,-1 0 0,-1 0 0,1-1 0,-1 1 0,0-1 0,0 0 0,-7 7 0,10-12-39,1 1 0,-1-1 0,0 1 0,1-1 1,-1 1-1,0-1 0,1 1 0,-1-1 0,0 1 0,0-1 1,0 0-1,1 0 0,-1 1 0,0-1 0,0 0 0,0 0 1,0 0-1,1 0 0,-1 0 0,0 0 0,0 0 0,0 0 1,0 0-1,0-1 0,0 1-9,-1-1 0,1 0-1,0 0 1,0 1 0,0-1 0,0 0-1,0 0 1,0 0 0,0 0 0,1 0-1,-1 0 1,0 0 0,-1-3 0,0-2-12,0 1-1,0-1 1,0 0 0,1 0 0,0 0 0,-1-9 0,1-5-59,2-1 1,1 1-1,0 0 0,1 0 1,1 0-1,1 0 0,9-22 1,-9 32 49,0 0 1,0 1-1,1 0 1,0 0-1,1 0 1,0 0-1,0 1 1,1 1-1,0-1 1,0 1-1,1 0 1,0 1-1,0 0 1,17-8-1,11-3 66,1 2-1,62-17 0,-64 21 31,69-19-1100,-30 9-6059,-57 17 4640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2:47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687 125 2400,'0'-11'953,"1"4"-97,-1 0 1,-1 0-1,-1-11 0,2 16-764,-1 0 0,1 0-1,-1 0 1,0 1-1,0-1 1,0 0 0,0 0-1,0 0 1,0 1-1,0-1 1,-1 0 0,1 1-1,0 0 1,-1-1 0,1 1-1,-4-3 1,-5-2 131,-1 1 0,1-1 0,-1 2-1,0 0 1,-1 0 0,1 1 0,-1 0 0,1 1 0,-24-2 0,0 2 6,0 1 0,-1 2 0,-43 7 0,62-5-176,0 1 1,-1 0-1,2 1 1,-1 1-1,0 1 1,1 0-1,1 1 1,-20 13-1,25-13-54,0 0-1,0 1 0,1 0 0,0 1 1,1 0-1,0 0 0,1 1 0,0 0 1,-9 20-1,1 5-19,-20 70 1,25-69 43,2 1 1,2 0-1,2 1 1,0 53-1,4-81-8,1 0 0,1 1 0,0-1-1,0 0 1,1 0 0,0 0 0,1 0 0,1-1 0,-1 1 0,2-1-1,-1 0 1,10 12 0,-10-15 48,0-1-1,0 0 1,1 0-1,-1-1 1,1 1-1,0-1 1,1-1-1,0 1 1,-1-1-1,1 0 1,1-1 0,-1 1-1,0-1 1,1-1-1,-1 1 1,1-1-1,0-1 1,10 2-1,4-3 67,0-1 0,0-1 0,0 0 0,30-8 0,-15 0 220,59-24 1,-89 31-248,0 0-1,0 0 1,-1-1 0,1 0-1,-1 0 1,8-8-1,-12 11-84,-1 0-1,0 0 0,0-1 0,1 1 1,-1-1-1,0 1 0,0-1 1,0 1-1,-1-1 0,1 0 0,0 1 1,-1-1-1,1 0 0,-1 1 0,1-1 1,-1 0-1,0 0 0,0 0 1,0 0-1,0 1 0,0-1 0,0 0 1,0 0-1,-1 0 0,1 1 1,-1-1-1,1 0 0,-1 0 0,1 1 1,-1-1-1,-2-2 0,0 0-27,0 0 0,0 0 0,0 0 0,-1 1 0,0-1 1,0 1-1,0 0 0,0 0 0,-6-3 0,-4-2-1,-29-10 0,31 14-71,0 1 0,-1 0 0,1 1-1,-1 0 1,0 1 0,1 0 0,-1 1 0,0 1 0,1 0 0,-1 1 0,-12 3 0,17-1-376,15-2 433,16-1 233,28-3-43,56-10 0,-1-1-33,-74 11-104,80-9 186,-14 3-203,-16 2 796,-75 4-781,-6 2-4,0 0 0,0 0-1,0-1 1,0 1 0,0 0 0,0 0-1,0 0 1,0 0 0,0 0-1,0 0 1,-1 0 0,1 1-1,0-1 1,2 0 0,3 2 339,-9 0 448,-7-1-4195,40-1-6602,-8 0 8048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2:48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334 231 3328,'3'-2'3818,"-4"6"-2449,-7 8-695,-20 10 444,16-12-805,-25 17 0,12-12-54,-164 109 1066,188-123-1329,-25 23-42,25-23 61,0-1 0,0 1 0,0 0 0,1 0 0,-1 0-1,0 0 1,1 0 0,-1 0 0,1 0 0,-1 0 0,1 0 0,-1 0 0,1 0 0,0 1-1,0-1 1,-1 0 0,1 0 0,0 0 0,0 0 0,0 1 0,0-1 0,0 0-1,1 0 1,-1 0 0,0 0 0,1 2 0,0-2 26,1 0 1,-1 0-1,1 0 1,-1-1-1,1 1 0,-1 0 1,1-1-1,-1 1 1,1-1-1,-1 0 0,1 1 1,0-1-1,-1 0 1,1 0-1,-1 0 1,3-1-1,14 1 152,1-2-1,-1 0 1,0-1-1,1-1 1,18-6 0,-23 5-72,-1 0 0,1-1 1,-1-1-1,1 0 0,-2 0 1,22-18-1,-29 21-145,-1-1 0,0 1 0,0-1 0,0 0 0,-1-1 0,1 1 0,-1-1 0,-1 1 0,1-1 0,-1 0 0,0 0 0,0 0 0,1-10 0,-14 36-1277,7-11 1188,1 0 0,0 1 0,0-1 0,1 1-1,-2 18 1,4-23 143,0 0-1,0 1 0,0-1 0,1 1 0,0-1 1,0 1-1,0-1 0,1 0 0,0 0 1,0 0-1,0 0 0,4 6 0,-2-5 88,-1-1 0,1 1 0,0-1 0,1 0-1,-1 0 1,11 8 0,-13-11-56,0-1 0,0 0-1,0 0 1,0 0 0,0 0 0,0 0 0,0 0-1,0 0 1,1-1 0,-1 1 0,0-1 0,1 0 0,-1 0-1,0 0 1,1 0 0,-1 0 0,0 0 0,0 0-1,1-1 1,-1 1 0,0-1 0,0 0 0,4-1 0,1-2 46,-1 0 1,1 0 0,-1-1-1,0 0 1,0 0 0,9-11-1,29-39 143,-42 52-256,35-52 31,-2-2 1,28-65-1,0 2-80,-53 102 20,-6 9 16,1 0 0,0 0 0,0 1 0,1 0 0,0 0 0,0 0 0,14-12 0,-19 20 16,0-1 0,-1 1 0,1-1-1,0 1 1,0-1 0,0 1-1,0 0 1,0-1 0,0 1 0,0 0-1,0 0 1,0-1 0,0 1-1,0 0 1,0 0 0,0 0 0,0 0-1,0 0 1,0 1 0,0-1-1,0 0 1,0 0 0,0 1-1,0-1 1,0 1 0,-1-1 0,1 0-1,0 1 1,0 0 0,0-1-1,0 1 1,-1 0 0,2 1 0,2 2 3,0 0 0,-1 1 1,0 0-1,5 9 1,-7-11-4,11 21 32,-1 0 0,-1 1 0,-1 0-1,-1 0 1,-2 1 0,0 0 0,-2 0-1,-1 0 1,-1 1 0,-1-1-1,-1 1 1,-7 46 0,5-57 47,-2 1 0,0 0 0,-1-1 0,-1 0 0,0 0 1,-1 0-1,-1-1 0,0 0 0,-1 0 0,-17 20 0,23-32-16,0 0 0,0-1 1,-1 1-1,1-1 0,0 1 0,-1-1 0,0 0 0,1 0 1,-1-1-1,0 1 0,0-1 0,0 0 0,0 0 0,0 0 1,0-1-1,0 1 0,0-1 0,-1 0 0,1 0 0,0 0 1,0-1-1,0 0 0,0 1 0,0-1 0,0-1 0,0 1 1,0-1-1,0 1 0,1-1 0,-1 0 0,-4-3 0,-9-6-101,-1-1-1,1-1 1,1 0-1,-22-23 0,31 28-48,-2-3-102,9 11 183,0-1 0,0 1 0,-1 0 0,1-1 0,0 1 0,0-1 0,0 1 0,0 0 0,0-1-1,0 1 1,0 0 0,0-1 0,0 1 0,0 0 0,0-1 0,1 1 0,-1 0 0,0-1 0,0 1 0,0 0 0,0-1-1,0 1 1,1 0 0,-1-1 0,0 1 0,0 0 0,1-1 0,-1 1 0,0 0 0,5 0-50,54 18-197,-29-4 428,2-2 0,-1-1 1,1-2-1,1-1 0,0-1 0,36 2 0,-45-8-36,0-2-1,0 0 0,0-1 1,0-1-1,0-2 0,-1 0 1,34-13-1,-24 5-71,-1-1 0,34-21 0,-12 3-3141,-26 16 1200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2:58.9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0 800 2976,'3'2'245,"-1"0"0,1-1 0,-1 1 0,1-1 0,0 0 1,-1 0-1,1 0 0,0 0 0,0 0 0,0-1 0,-1 1 0,1-1 0,0 0 0,0 0 1,0 0-1,0 0 0,0 0 0,5-1 0,6-2 403,0 0 1,19-7-1,-19 5-436,0-1 1,0-1-1,-1 0 0,0 0 0,0-1 0,-1-1 0,0 0 0,0-1 0,-1 0 1,0-1-1,15-20 0,-10 9-45,-2 0 1,-1-1-1,-1 0 0,0-1 1,-2 0-1,7-26 1,29-72-531,-46 122 340,0-1 0,0 1 1,1 0-1,-1-1 0,0 1 0,1 0 1,-1-1-1,0 1 0,0 0 0,1 0 1,-1-1-1,1 1 0,-1 0 0,0 0 1,1 0-1,-1-1 0,0 1 0,1 0 1,-1 0-1,1 0 0,-1 0 0,1 0 1,-1 0-1,0 0 0,1 0 1,-1 0-1,1 0 0,-1 0 0,1 0 1,-1 0-1,0 0 0,1 0 0,-1 0 1,1 1-1,-1-1 0,0 0 0,1 0 1,-1 0-1,0 1 0,1-1 0,-1 0 1,0 0-1,1 1 0,-1-1 0,0 0 1,0 1-1,1-1 0,-1 1 0,4 7-19,0 0 0,-1 1-1,0-1 1,-1 1 0,0-1-1,2 17 1,2 7 61,1 8 214,0 0-1,-3 0 1,-2 1-1,-3 64 1,0-98-94,0 0 0,0-1 0,0 1 1,-1 0-1,-4 11 0,5-16-40,0 0-1,0 0 1,0-1 0,-1 1-1,1 0 1,0 0 0,-1-1-1,1 1 1,-4 2 0,4-3-41,0-1 1,0 1 0,0 0 0,0-1-1,0 0 1,0 1 0,0-1 0,-1 0-1,1 1 1,0-1 0,0 0 0,0 0-1,0 0 1,-1 0 0,1 0 0,0 0 0,0 0-1,0-1 1,-2 0 0,-22-7 254,-24-14 0,4 3-267,9 2-846,59 27-109,43 10-1,-48-17 1103,0-1 0,0-1 0,33-2 0,-42 0-122,0 0 0,-1-1 0,1 0 0,-1-1 1,1 0-1,-1 0 0,0 0 0,0-1 0,13-9 0,-9 4-15,0 0 0,-1-1 0,0-1 0,14-16 0,31-51 115,-36 48-137,14-15-780,-34 45 741,0 0 0,0 0 0,0 0 0,0 0 0,0 0 1,0-1-1,0 1 0,0 0 0,0 0 0,0 0 0,0 0 0,1 0 1,-1-1-1,0 1 0,0 0 0,0 0 0,0 0 0,0 0 1,1 0-1,-1 0 0,0 0 0,0 0 0,0 0 0,0 0 1,0 0-1,1 0 0,-1 0 0,0 0 0,0 0 0,0 0 1,0 0-1,1 0 0,-1 0 0,0 0 0,0 0 0,0 0 1,0 0-1,1 0 0,-1 0 0,0 0 0,0 0 0,1 0 0,1 10-177,-1 21-47,-2-22 209,-1 27 22,-2 1 1,-1-1-1,-14 51 1,7-37 3,-34 189 152,7-36 169,28-160-52,7-30-68,1 0 0,0 0 1,-1 14-1,-2-4 1927,7-34-1586,31-167-100,-20 116-457,2 1-1,4 0 0,1 2 0,4 0 1,52-98-1,-51 113-21,6-14-545,68-94-1,-95 147 534,0 1 0,1 0 0,-1 1 0,1-1 0,0 1 0,0-1 0,1 1 0,5-3 0,-9 5 25,1 1 0,0-1 0,0 0 1,-1 1-1,1 0 0,0-1 0,0 1 1,0 0-1,-1 0 0,1 0 1,0 0-1,0 0 0,0 0 0,0 0 1,-1 1-1,1-1 0,0 0 1,0 1-1,-1 0 0,1 0 0,0-1 1,-1 1-1,1 0 0,0 0 1,1 2-1,3 2 4,-1 1 0,0-1 0,0 1 0,0 1-1,0-1 1,-1 1 0,0-1 0,-1 1 0,0 0 0,4 11 0,-3-5 7,0 0 0,-1 0 0,-1 0 0,0 0 0,0 20-1,-2-22 36,-1 0 0,0 0 0,-1 0 0,0 0 0,0 0 0,-1-1 0,-1 1-1,0-1 1,-9 17 0,9-20 30,0-1-1,0 0 1,-1 1-1,0-1 1,0-1-1,0 1 1,-1-1-1,0 0 1,0 0-1,0-1 1,-1 0-1,1 0 1,-1 0-1,-14 5 1,13-7 41,-1 0 1,0 0 0,1 0-1,-1-1 1,0-1 0,0 1-1,0-2 1,0 1 0,1-1-1,-1 0 1,0-1 0,0 0-1,1 0 1,-1-1 0,-10-5-1,0-4-254,18 11 123,0 0 0,0 0-1,1 1 1,-1-1 0,0 0 0,0 0-1,1 0 1,-1 0 0,0 0-1,1 0 1,-1 0 0,1-1 0,-1 1-1,1 0 1,0 0 0,-1-1-1,2 1-16,-1 0-1,0 1 0,1-1 1,-1 0-1,1 1 0,0-1 0,-1 0 1,1 1-1,-1-1 0,1 1 1,0-1-1,-1 1 0,1 0 0,0-1 1,-1 1-1,1 0 0,0-1 1,0 1-1,0 0 0,-1 0 0,1-1 1,0 1-1,0 0 0,0 0 1,0 0-1,27-2-338,62 9 230,-18-1 92,-28-3 95,-11-1 96,46-3 0,-67 0-96,-1 0-1,-1-1 0,1 0 0,0-1 1,0 0-1,-1-1 0,0 0 1,12-7-1,-14 6 25,0 0 0,-1-1 1,0 1-1,0-1 0,0-1 1,-1 1-1,0-1 0,0 0 1,-1-1-1,0 1 0,0-1 1,4-9-1,1-6 12,0 0 0,-2-1 1,0 0-1,-2 0 0,0-1 0,-2 1 0,-1-1 1,1-43-1,-4 66-77,-2-34-110,2 35 86,0 0 0,0-1 0,0 1 0,0 0 0,-1-1 0,1 1 0,0 0 0,-1-1 0,1 1 0,-1 0 0,1 0 0,-1-1 0,0 1 0,1 0 0,-1 0 0,0 0 0,0 0 0,0 0 0,-1-1 0,2 2 24,-1 0 0,1 0 0,0 0-1,-1 0 1,1 0 0,0 0-1,0 0 1,-1 0 0,1 0-1,0 0 1,-1 0 0,1 0-1,0 0 1,0 0 0,-1 1 0,1-1-1,0 0 1,0 0 0,-1 0-1,1 0 1,0 1 0,0-1-1,0 0 1,-1 0 0,1 1-1,-3 2-41,0 1-1,0-1 0,1 1 0,-1-1 0,1 1 0,0 0 0,0 0 0,1 0 0,-3 8 0,-9 44-82,8-31 23,1-5 79,1 1 0,-1 26-1,4-36 23,0 0 0,1 0 0,0 0 0,1 0 0,0 0 0,3 11 0,-4-19 33,1 1 0,-1-1 0,1 0 0,0 1 0,0-1 1,0 0-1,0 0 0,0 0 0,1 0 0,-1-1 0,1 1 0,-1-1 0,1 1 0,0-1 0,4 2 0,-2-2 2,-1 0 0,1 0 0,0 0 0,0-1 0,0 0 0,0 0 0,0 0 0,0 0 0,10-1 0,-1-1 53,0-1 0,0 0 0,0-1 0,0-1 0,0 0 0,-1-1 0,14-7 0,-1-1-29,0-2 0,-1-1 0,28-22 0,66-66-144,-117 101 41,1 1 1,-1 0 0,1 0-1,0 0 1,0 0-1,-1 0 1,6-1-1,-8 2 49,1 1-1,-1 0 0,1 0 0,0 0 0,-1 0 0,1 0 1,0 0-1,-1 0 0,1 0 0,0 0 0,-1 0 0,1 0 0,0 0 1,-1 1-1,1-1 0,-1 0 0,1 0 0,0 1 0,-1-1 0,1 0 1,-1 1-1,1-1 0,-1 1 0,1-1 0,-1 0 0,1 1 0,-1-1 1,1 1-1,-1 0 0,0-1 0,1 1 0,-1-1 0,0 1 1,0-1-1,1 1 0,-1 0 0,0-1 0,0 1 0,0 0 0,0-1 1,0 1-1,0 1 0,2 7 19,0 0 1,-1 1-1,0-1 0,-1 1 1,0 0-1,0-1 0,-4 17 1,-2 3 16,-12 32 0,-4 15 444,22-76-445,0 1 1,-1 0-1,1-1 1,0 1 0,0 0-1,0 0 1,0-1-1,0 1 1,0 0-1,0 0 1,0-1-1,0 1 1,0 0-1,1 0 1,-1-1 0,0 1-1,0 0 1,1 0-1,0 0 1,-1-1-6,0 1 0,1-1 1,-1 0-1,1 0 0,-1 1 1,0-1-1,1 0 0,-1 0 1,1 0-1,-1 0 0,1 0 0,-1 0 1,1 0-1,-1 0 0,1 0 1,-1 0-1,1 0 0,-1 0 1,1 0-1,-1 0 0,1 0 1,0 0-1,2-2 49,1 1 1,0-1-1,-1 0 1,1 0-1,-1 0 1,4-3-1,8-9-44,-1-1 0,-1 0 0,0-1-1,-1 0 1,12-22 0,-17 28-69,5-9-30,-2 3-141,22-29 0,-31 45 205,-1 0 0,1-1 0,-1 1 0,0-1 0,1 1 0,-1-1 1,1 1-1,-1 0 0,1-1 0,-1 1 0,1 0 0,-1 0 0,1-1 0,-1 1 0,1 0 0,-1 0 0,2 0 0,-2 0 5,0 0-1,1 0 1,-1 0-1,0 0 1,1 0 0,-1 0-1,0 1 1,0-1-1,1 0 1,-1 0-1,0 0 1,0 0 0,1 1-1,-1-1 1,0 0-1,0 0 1,0 1 0,1-1-1,-1 0 1,0 0-1,0 1 1,0-1-1,5 21-244,-5 33 9,0-34 235,3 37-1,-2-54 18,-1 0-1,1 0 1,0 0-1,0-1 1,0 1-1,0 0 1,0 0-1,1-1 1,-1 1-1,1-1 0,0 1 1,0-1-1,2 3 1,-2-4 10,-1 0-1,0 0 1,1 0 0,-1 0 0,1 0-1,-1 0 1,1-1 0,-1 1-1,1-1 1,-1 1 0,1-1 0,0 1-1,-1-1 1,1 0 0,0 0-1,-1 0 1,1 0 0,0 0 0,-1 0-1,1-1 1,0 1 0,-1 0 0,1-1-1,-1 1 1,3-2 0,9-4 85,-1 0 0,-1 0 0,1-2 0,19-15 0,35-41-93,-25 16 85,44-64 1,24-56-38,-90 138-62,6-13 21,-3 0-1,19-50 0,-27 58-54,-8 20-48,-1 1 1,5-28-1,-7 35-260,-4 14-58,-9 21 360,1 0-1,1 0 0,1 1 0,2 0 1,1 1-1,-1 55 0,6-20 149,3-1-1,14 71 1,-15-117 20,10 30 1,-11-42-56,1 1-1,-1-1 1,1 0-1,0 0 1,1-1-1,-1 1 1,9 9-1,-11-14-106,1 0 0,-1 1-1,0-1 1,0-1 0,1 1 0,-1 0 0,1 0-1,-1 0 1,1-1 0,-1 1 0,1-1 0,-1 1-1,1-1 1,0 0 0,-1 1 0,1-1 0,0 0-1,-1 0 1,1 0 0,0 0 0,-1-1 0,1 1-1,-1 0 1,1-1 0,0 1 0,-1-1 0,2 0-1,-1 0-317,0 0 0,-1 0-1,1 0 1,-1 0 0,1 0 0,-1 0-1,0-1 1,1 1 0,-1 0-1,0-1 1,0 1 0,0-1-1,0 1 1,0-1 0,0 0-1,0 1 1,-1-1 0,1 0 0,-1 1-1,1-1 1,-1 0 0,0 0-1,1-3 1,-1-4-1285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2:59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4 5728,'-16'-4'2644,"34"4"255,-3 0-2501,376 8 3282,-227-7-3158,-90-1-2324,-64 0 277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3:02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139 857 2656,'22'-9'2479,"-18"8"-2154,0 0 1,-1-1-1,1 1 1,-1-1-1,1 0 1,2-2-1,1-3-40,0 0 0,-1-1 0,0 0 0,0 0 0,-1 0 0,0-1 1,0 0-1,4-10 0,-1 2-19,152-271 1643,-79 157-1269,-70 111-506,-1 1-1,0-2 0,-2 1 1,0-1-1,-1 0 0,-1-1 1,-2 0-1,5-42 0,-8 52-108,0 2-9,0 1-1,-1-1 0,0 1 1,0-1-1,-3-12 1,3 22-29,0 0 1,0-1 0,0 1 0,0 0 0,0 0 0,0 0 0,0 0 0,0 0-1,0 0 1,0-1 0,0 1 0,0 0 0,0 0 0,0 0 0,0 0 0,0 0-1,0 0 1,0 0 0,-1 0 0,1-1 0,0 1 0,0 0 0,0 0 0,0 0-1,0 0 1,0 0 0,0 0 0,0 0 0,-1 0 0,1 0 0,0 0 0,0 0-1,0 0 1,0 0 0,0 0 0,0 0 0,-1 0 0,1 0 0,0 0 0,0 0-1,0 0 1,0 0 0,0 0 0,0 0 0,0 0 0,-1 0 0,1 0 0,0 0-1,0 0 1,0 0 0,0 0 0,-7 8-233,-5 12 132,11-19 72,-65 150-236,58-131 346,-47 138 330,40-108-344,-28 92-30,-89 244 931,85-276-569,-66 138 815,110-244-1018,0 1-1,0 0 1,0-1 0,-1 1-1,0-1 1,-7 6-1,11-9-155,-1-1-1,1 1 0,-1-1 0,1 1 0,-1-1 0,1 1 0,-1-1 0,1 1 0,-1-1 0,1 0 0,-1 1 0,1-1 0,-1 0 0,0 0 0,1 1 0,-1-1 0,1 0 0,-1 0 0,0 0 0,1 0 0,-1 0 0,0 0 0,1 0 0,-1 0 0,0 0 0,1 0 1,-1 0-1,0 0 0,1 0 0,-1-1 0,1 1 0,-1 0 0,0 0 0,1-1 0,-1 1 0,1-1 0,-1 1 0,1 0 0,-1-1 0,1 1 0,-1-1 0,1 1 0,-1-1 0,1 1 0,0-1 0,-1 1 0,1-1 0,0 1 0,-1-1 0,1 0 0,0 1 0,0-2 0,-2-2 22,1 0 0,0 0 0,0 0 0,1 0-1,-1 0 1,1 0 0,0 0 0,1-5-1,-1 1-74,1 1 0,1 0-1,-1 0 1,1 0 0,1 0 0,-1 1-1,1-1 1,0 0 0,0 1-1,1 0 1,0 0 0,0 0-1,1 0 1,7-7 0,17-14-364,63-43 1,0 2 146,-26 16 139,-17 16 35,44-32-134,140-91 54,-134 80 746,-81 60-709,-18 19 111,0 0 0,0 0 0,0 0-1,0 0 1,0 0 0,0 0-1,0 0 1,0 0 0,0 0 0,1-1-1,-1 1 1,0 0 0,0 0-1,0 0 1,0 0 0,0 0-1,0 0 1,0 0 0,0 0 0,0 0-1,0 0 1,0 0 0,0 0-1,0 0 1,0 0 0,0-1 0,0 1-1,0 0 1,0 0 0,0 0-1,0 0 1,0 0 0,0 0-1,0 0 1,0 0 0,0 0 0,0 0-1,0 0 1,0-1 0,0 1-1,0 0 1,0 0 0,0 0-1,0 0 1,0 0 0,0 0 0,0 0-1,0 0 1,-1 0 0,1 0-1,0 0 1,0 0 0,0 0 0,0 0-1,0 0 1,0 0 0,0 0-1,0 0 1,0 0 0,0 0-1,0 0 1,0 0 0,0 0 0,-1-1-1,1 1 1,0 0 0,0 0-1,0 1 1,0-1 0,-1 0-21,-1 1 0,1 0 0,-1 0 0,1-1 0,0 1 0,0 0 0,-1 0 1,1 1-1,0-1 0,-1 1 0,-6 6-47,-17 18-16,1 1 0,1 1-1,1 0 1,1 2 0,-25 50-1,44-77 94,0 1 0,1-1 0,0 1 0,0 0 0,0 0 0,0-1 0,0 1 0,1 0 0,0 0 0,0 0 0,0-1 0,0 1 0,0 0 0,1 0 0,0 0 0,0-1 0,2 7 0,-2-8 25,0 1-1,1-1 1,-1 0-1,0 0 0,1 0 1,-1 0-1,1-1 0,0 1 1,0 0-1,0-1 1,0 1-1,0-1 0,0 1 1,0-1-1,0 0 1,1 0-1,-1 0 0,0 0 1,1 0-1,-1-1 0,0 1 1,1-1-1,-1 0 1,1 1-1,-1-1 0,1 0 1,3-1-1,0 0 62,0 0-1,0-1 1,0 1-1,0-1 1,0-1-1,-1 1 1,1-1 0,-1 0-1,0 0 1,6-4-1,-1-1-35,-1 0-1,0 0 0,16-18 1,-18 17-16,-1 0-1,-1-1 1,1 1 0,-1-1 0,-1 0 0,0 0 0,0-1 0,-1 1 0,2-12-1,-3 12-36,-1 1-1,0-1 0,-1 0 0,0 1 0,0-1 0,-1 0 0,0 1 0,0-1 1,-1 1-1,-4-12 0,3 14-49,-1 0 1,1 0-1,-1 1 1,0-1-1,0 1 1,-1 0-1,0 0 1,0 1-1,-8-8 1,8 8 78,-1-5-222,6 9 183,0 1 0,0 0 0,0-1 0,0 1 0,0 0 0,0-1 0,0 1 0,0 0 0,0-1 0,0 1 0,0 0 0,1 0 0,-1-1 0,0 1 0,0 0 0,0-1 0,0 1 0,1 0 0,-1 0 0,0-1 0,0 1 0,1 0 0,1-2-2,1 1 0,0 0-1,-1 0 1,1 0-1,-1 0 1,5-1 0,6-1 57,16-7-92,0 2-1,32-4 1,26-8 9,-80 18 13,1 0-1,0 1 1,0-1 0,0 1-1,0 1 1,1 0-1,13 1 1,-20 0 35,1-1 0,-1 0-1,1 1 1,-1 0 0,1-1 0,-1 1 0,0 0 0,1 0-1,-1 1 1,0-1 0,0 0 0,0 1 0,1-1-1,-2 1 1,1 0 0,0 0 0,0 0 0,-1 0 0,1 0-1,-1 0 1,1 0 0,-1 0 0,0 1 0,0-1 0,0 0-1,0 1 1,0-1 0,0 3 0,9 54 327,-8-35-189,2 0-1,1-1 0,1 0 1,10 27-1,-13-44-102,0 1 0,1-1 0,-1 0 0,1 0 0,0 0 0,1-1 0,-1 0 0,1 0 0,0 0-1,0 0 1,1-1 0,-1 1 0,1-1 0,0-1 0,0 1 0,1-1 0,-1 0 0,13 3 0,-12-4-44,1 0 1,-1-1-1,1 0 0,-1 0 1,1-1-1,-1 0 0,1 0 1,0-1-1,-1 0 0,1 0 1,-1-1-1,1 0 0,-1 0 1,0-1-1,0 0 0,0 0 1,10-7-1,-3 1-1064,-1 0 0,19-17-1,20-25-6114,-19 18 3445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3:07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0 543 2720,'5'11'4915,"-3"-10"-4626,12 8 1046,-10-8-1267,0 0 1,-1 0-1,1-1 1,0 1-1,0-1 1,5 0-1,16-2 573,46-11 0,-59 10-495,0-1 1,-1-1-1,1 0 1,-1 0-1,20-13 0,-18 8-12,0 0 0,0-1 1,-1 0-1,0-1 0,-1 0 0,-1-1 0,17-24 0,-22 28-101,-1 1 1,1-1-1,-1 0 0,-1 0 1,1-1-1,-2 1 1,1-1-1,-1 1 0,-1-1 1,0 0-1,0 0 0,-1 1 1,0-1-1,-2-10 1,2 16-75,-1 1 0,0-1 0,0 1 0,0 0 0,0-1 0,0 1 0,-1 0 0,1 0 0,-1 0 0,0 0 0,0 0 0,0 0 0,0 0-1,-1 1 1,1-1 0,-1 1 0,1 0 0,-1-1 0,0 1 0,0 0 0,0 1 0,0-1 0,0 1 0,0-1 0,-1 1 0,1 0 0,0 0 0,-1 0 0,1 1 0,-1-1 0,1 1 0,-1 0 0,1 0 0,-1 0 0,1 0 0,-1 0 0,1 1 0,-1 0 0,1 0 0,0 0 0,-1 0 0,1 0 0,0 1 0,-5 2 0,-1 2-15,0 0 1,1 0-1,0 1 0,0 1 0,0-1 0,1 1 0,0 0 0,0 1 0,-8 14 0,1 2 54,0 0 0,-14 39 0,24-53 78,1 0 1,0 0-1,0 0 0,1 0 1,0 0-1,1 1 0,1 15 1,0-21-33,0 0 1,1-1 0,0 1 0,0 0-1,0-1 1,1 1 0,0-1-1,0 1 1,0-1 0,1 0-1,0 0 1,0 0 0,0 0 0,1-1-1,-1 1 1,7 4 0,-5-3 55,1-1 0,-1-1 0,1 1 0,1-1 0,-1 0 0,1 0 0,-1-1 0,1 0 0,0 0 0,0-1 0,0 0 0,1 0 0,-1 0 0,1-1 0,-1 0 0,0-1 0,1 0 0,-1 0 0,1 0 0,-1-1 0,1 0 0,-1 0 0,14-5 0,-3 0-81,72-25 355,-79 26-334,0 0 1,0-1-1,-1-1 0,0 1 0,16-15 0,-13 10-104,67-68 0,-70 68-9,1 0-1,0 0 1,0 2-1,1-1 1,1 1-1,14-7 1,-21 12 39,1 0 1,0 1 0,0 0-1,1 1 1,-1-1 0,0 1-1,1 1 1,-1-1 0,1 1-1,0 1 1,-1-1 0,1 1-1,11 2 1,-15-1 85,1-1 0,-1 1 0,1-1 0,-1 0 0,1 0 0,-1 0 0,6-1 0,-31-6 983,13 7-1110,0 1 1,-1 0 0,1 0 0,0 1 0,0 0 0,0 1 0,1-1 0,-1 2-1,1-1 1,-1 1 0,1 0 0,0 1 0,0-1 0,1 1 0,0 1 0,-1-1 0,2 1-1,-8 9 1,-2 4-79,1 1-1,1 0 1,1 1-1,-18 44 1,26-56 186,1 0 0,0 0 1,1 1-1,-2 15 0,3-21 14,1 0 0,0 0-1,-1 0 1,2 1 0,-1-1 0,1 0 0,-1 0-1,1 0 1,0 0 0,0 0 0,1 0-1,-1 0 1,4 5 0,-5-9-5,1 1 0,-1 0 0,1-1 0,-1 1 0,1 0 0,0-1 0,-1 1 0,1-1 0,0 1 0,-1-1 0,1 1 0,0-1-1,-1 0 1,1 1 0,0-1 0,0 0 0,0 0 0,-1 1 0,1-1 0,0 0 0,0 0 0,0 0 0,-1 0 0,1 0 0,0 0 0,0 0 0,0 0 0,0 0 0,-1-1 0,1 1 0,0 0 0,0-1 0,0 1 0,-1 0 0,1-1 0,0 1 0,-1-1 0,1 1 0,0-1 0,0 0 0,3-2 68,-1 0 1,0 0 0,0 0 0,0 0-1,-1-1 1,3-3 0,5-10-41,-1 0 1,-1 0 0,0-1-1,-1 0 1,-1 0 0,-1 0-1,4-28 1,-9 43-202,0 2 91,0 0 1,0 1-1,0-1 0,0 1 0,1-1 0,-1 1 0,0-1 0,0 0 1,0 1-1,0-1 0,0 1 0,1-1 0,-1 1 0,0-1 0,1 1 1,-1-1-1,0 1 0,1-1 0,0 0 0,0 26-1544,1-16 1548,-1 0-1,1 0 0,1 0 1,-1 0-1,1 0 1,1 0-1,0-1 0,0 1 1,9 11-1,-10-16 84,0 1 0,1-1-1,0 0 1,0-1 0,0 1 0,0-1 0,1 0-1,-1 0 1,1 0 0,0 0 0,-1-1-1,1 0 1,1 0 0,-1 0 0,0-1 0,0 1-1,1-1 1,5 0 0,2 0 71,-1-1 1,1-1 0,-1 0-1,0-1 1,1 0-1,-1-1 1,13-5-1,82-36 18,-102 42-116,14-7 37,-1-1 0,0-1 0,0 0 0,-2-1 1,1-1-1,20-21 0,-13 12-143,-50 69-1476,13-24 1517,-18 45 1,24-52 74,6-13-6,-1 0 0,1 0 0,0 0 0,0 1 0,1-1-1,-1 0 1,1 1 0,0-1 0,-1 0 0,2 1 0,-1 5 0,1-8 14,-1 1 1,1-1-1,-1 0 1,1 0-1,-1 1 1,1-1-1,0 0 1,-1 0 0,1 0-1,0 0 1,0 0-1,0 0 1,0 0-1,0 0 1,0 0-1,0 0 1,0-1 0,0 1-1,0 0 1,1-1-1,-1 1 1,0-1-1,0 1 1,1-1-1,-1 0 1,0 0-1,0 1 1,1-1 0,-1 0-1,0 0 1,3 0-1,-1-1-2,-1 1-1,1 0 0,-1-1 1,1 1-1,-1-1 1,1 0-1,-1 0 0,0 0 1,0 0-1,1 0 1,-1-1-1,0 1 0,3-3 1,23-25 5,-28 28-39,26-31 323,40-64 0,10-41-25,25-40 35,-7 18-442,-75 126-262,-10 19-262,-5 11-688,-5 15 1308,-1 0 0,0 0 0,-6 21 0,3-14-153,-41 146 249,-15 83-170,55-226 287,2 0 1,0 0-1,0 29 1,4-51-179,0 1-1,0-1 1,0 0 0,0 1-1,0-1 1,0 0 0,0 1-1,0-1 1,0 1-1,0-1 1,0 0 0,0 1-1,0-1 1,0 0 0,1 1-1,-1-1 1,0 0 0,0 1-1,0-1 1,1 0-1,-1 1 1,0-1 0,0 0-1,1 0 1,-1 1 0,0-1-1,0 0 1,1 0 0,-1 1-1,0-1 1,1 0-1,-1 0 1,1 0 0,0 0 4,0 0 1,0 0-1,0 0 0,0 0 1,0 0-1,0-1 1,0 1-1,-1 0 1,1-1-1,0 1 0,0-1 1,1 0-1,3-3 47,0 1 0,-1-1-1,9-9 1,31-44 203,-26 32-353,1 1 0,1 0 1,39-33-1,-56 54 13,1 0-1,-1 0 1,1 1 0,0-1 0,0 1 0,8-3 0,-11 5 39,0 0 0,1-1 0,-1 1 0,0 0 0,0 0 0,1 0 0,-1 0 1,0 0-1,0 0 0,1 0 0,-1 1 0,0-1 0,0 0 0,0 1 0,1-1 1,-1 1-1,0-1 0,0 1 0,0-1 0,0 1 0,0 0 0,0 0 0,0-1 1,0 1-1,0 0 0,0 0 0,-1 0 0,2 2 0,5 7 22,-1 1-1,-1 0 1,0 0 0,5 18-1,3 5 4,-7-19 104,0-1 0,1 0 0,0-1 0,1 0 0,1 0 0,0-1 0,19 21 0,-25-31-150,-1 0-1,1-1 1,0 1 0,0-1 0,0 1 0,0-1-1,0 0 1,0 0 0,0 0 0,0-1 0,0 1 0,0-1-1,1 1 1,-1-1 0,0 0 0,0 0 0,0-1-1,1 1 1,-1-1 0,0 1 0,0-1 0,0 0-1,0 0 1,0-1 0,0 1 0,0 0 0,5-5-1,10-13-3154,0-2 895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3:09.1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2 499 2976,'3'-1'1278,"-5"6"-877,0 7 917,2-11-1112,1 0-1,-1 0 1,1 0-1,0-1 1,-1 1 0,1 0-1,0 0 1,0 0-1,0-1 1,-1 1-1,1 0 1,0-1 0,0 1-1,0 0 1,0-1-1,0 0 1,0 1 0,0-1-1,0 1 1,0-1-1,3 0 1,-2 0-33,-1 0 1,1 0-1,0-1 1,0 1-1,-1-1 1,1 1-1,0-1 1,-1 0-1,1 1 1,0-1-1,-1 0 1,3-2-1,3-3 145,1-1-1,-1 0 0,12-16 1,-15 19-163,43-60 235,63-114 0,-88 141-317,-5 7-18,56-89 1042,-62 100-992,-10 16-186,0 0-1,1 0 1,0 0 0,0 0-1,0 0 1,4-4 0,-6 7 65,0 0 0,0 0 1,1 0-1,-1 0 0,0 0 0,0 1 0,0-1 1,0 0-1,0 0 0,0 0 0,0 0 1,1 0-1,-1 0 0,0 1 0,0-1 1,0 0-1,0 0 0,0 0 0,0 0 0,0 1 1,0-1-1,0 0 0,0 0 0,0 0 1,0 0-1,0 1 0,0-1 0,0 0 1,0 0-1,0 0 0,0 0 0,0 1 1,0-1-1,0 0 0,-1 0 0,1 0 0,0 0 1,0 0-1,0 1 0,0-1 0,0 0 1,0 0-1,0 0 0,-1 0 0,1 0 1,-19 60-44,3 0 0,2 1 1,-7 77-1,20-128 122,0-1 1,0 0 0,1 1-1,0-1 1,1 0-1,0 0 1,0 1 0,1-1-1,1 0 1,-1 0-1,1 0 1,5 9 0,-7-16-12,0 0 0,0 0 0,1 0 0,-1 0 0,1-1 0,-1 1 0,1 0 0,0 0 0,0-1 0,0 1 0,0-1 0,0 0 0,0 0 1,0 0-1,0 0 0,0 0 0,1 0 0,-1 0 0,0-1 0,1 1 0,2 0 0,1-1 19,-1 0 1,0 0-1,0-1 0,0 1 0,0-1 0,0 0 1,0-1-1,8-3 0,1-1-2,-2 0 1,1-1-1,-1-1 0,0 0 0,0 0 1,-1-1-1,0-1 0,-1 0 0,0 0 1,11-15-1,6-13-15,40-75 0,-38 61-183,-23 39-16,-4 9-152,-3 5-269,-9 30 381,1 0-1,-10 59 1,14-64 149,4-17 20,-1-1 0,1 1-1,0 0 1,1 0-1,0 0 1,0 0-1,1-1 1,0 1 0,1 0-1,0 0 1,4 9-1,-3-10 28,0 0 63,0-1-1,0 0 1,1 0-1,0-1 1,5 8 0,-8-13-43,0 0-1,0 0 1,0 0 0,0 0 0,0 0 0,0 0 0,1 0 0,-1 0-1,0 0 1,1-1 0,-1 1 0,0 0 0,1-1 0,-1 1 0,1-1-1,-1 0 1,1 1 0,-1-1 0,1 0 0,-1 0 0,1 0 0,-1 0-1,1 0 1,-1 0 0,1-1 0,-1 1 0,1 0 0,-1-1 0,1 1-1,-1-1 1,3-1 0,-2 1 13,0-1-1,0 1 1,0-1 0,0 1-1,-1-1 1,1 0 0,0 1-1,-1-1 1,1 0 0,-1 0-1,0 0 1,0 0 0,0-1-1,0 1 1,1-3 0,1-3 59,-1 0 0,2-16 0,-1 3 14,-1-1 0,-1-32 1,-2 43-161,0 0 0,-1 0 1,0 0-1,0 0 1,-1 0-1,-7-15 0,9 23-22,-1-1-1,0 1 0,0 0 0,0 0 1,0 0-1,-1 0 0,1 1 0,-1-1 0,-4-3 1,5 5 39,0-1 0,0 1 0,1 0 0,-1 1 1,0-1-1,0 0 0,0 0 0,0 1 0,0-1 0,0 1 1,0 0-1,0-1 0,0 1 0,0 0 0,0 0 1,0 0-1,0 1 0,0-1 0,0 0 0,-3 1 0,5-1 26,0 0 0,0 0-1,0 0 1,0 0-1,0 0 1,0 0-1,0 0 1,-1 0-1,1 0 1,0 0 0,0 0-1,0 0 1,0 0-1,0 0 1,0 0-1,-1 0 1,1 0 0,0 0-1,0 0 1,0 0-1,0 1 1,0-1-1,0 0 1,0 0-1,-1 0 1,1 0 0,0 0-1,0 0 1,0 0-1,0 0 1,0 0-1,0 0 1,0 0-1,0 1 1,0-1 0,0 0-1,0 0 1,0 0-1,-1 0 1,1 0-1,0 0 1,0 1-1,0-1 1,0 0 0,0 0-1,0 0 1,0 0-1,0 0 1,0 0-1,0 0 1,0 1 0,0-1-1,0 0 1,1 0-1,-1 0 1,0 0-1,0 0 1,0 0-1,0 1 1,8-1 37,58-23-133,-48 15 147,-1 2 1,36-9 0,-35 12-71,0 0 0,1 2 0,-1 0 0,0 1 0,25 2 0,-37-1 6,0 0-1,0 0 0,-1 1 1,1 0-1,0 0 0,-1 0 1,1 0-1,-1 1 0,0 0 1,1 0-1,-1 1 1,-1-1-1,1 1 0,-1 0 1,1 0-1,-1 1 0,0-1 1,-1 1-1,1 0 0,3 6 1,-4-4 31,0 0 1,0 0-1,-1 0 0,0 1 1,0-1-1,-1 1 0,0-1 1,0 1-1,-1-1 0,0 1 1,-1 12-1,-3 5 193,-1 0 1,-9 28-1,4-18 172,8-22-185,2-13-186,0 0-1,0 0 1,0 0 0,0 0 0,0 1 0,0-1-1,0 0 1,0 0 0,0 0 0,0 1 0,0-1-1,0 0 1,0 0 0,0 0 0,0 0 0,0 1-1,0-1 1,0 0 0,0 0 0,0 0 0,0 0-1,0 1 1,0-1 0,0 0 0,0 0 0,0 0-1,0 0 1,0 0 0,1 1 0,-1-1 0,0 0 0,0 0-1,0 0 1,0 0 0,0 0 0,1 0 0,-1 0-1,0 1 1,0-1 0,0 0 0,0 0 0,0 0-1,1 0 1,-1 0 0,0 0 0,0 0 0,0 0-1,0 0 1,1 0 0,-1 0 0,0 0 0,0 0-1,0 0 1,1 0 0,-1 0 0,0 0 0,0 0-1,0 0 1,0 0 0,1 0 0,-1-1 0,0 1-1,0 0 1,0 0 0,0 0 0,0 0 0,1 0-1,-1 0 1,0-1 0,18-15 150,-2-1 0,1-1 1,14-23-1,-14 19-213,1 0 0,24-22 0,-41 43 33,0 0 0,-1 0 0,1 1 0,0-1 0,0 0 0,0 0 0,0 0 1,1 1-1,-1-1 0,0 0 0,0 1 0,0-1 0,1 1 0,-1 0 0,0-1 0,0 1 0,1 0 0,-1 0 0,0 0 0,1 0 0,-1 0 0,0 0 0,0 0 1,1 0-1,-1 0 0,0 1 0,0-1 0,1 0 0,-1 1 0,0-1 0,0 1 0,0 0 0,1-1 0,-1 1 0,0 0 0,0 0 0,0 0 0,0-1 0,-1 1 1,1 0-1,0 0 0,0 0 0,1 2 0,3 5 38,-1 0 0,0-1 0,0 2 0,0-1 0,3 11 1,-4-9-24,0-1 1,1 1 0,8 12 0,-7-15 47,-1 0 0,2 0 0,-1-1 1,1 0-1,0 0 0,0 0 0,0 0 1,13 6-1,-15-9-28,0-1 0,1 0 0,-1 0 1,1-1-1,-1 1 0,1-1 0,0 0 0,0 0 0,0-1 0,0 1 1,-1-1-1,1 0 0,0-1 0,0 1 0,0-1 0,4-1 0,-3 1-295,0-1 0,0 0-1,0-1 1,0 1-1,-1-1 1,1 0-1,-1-1 1,6-4-1,-8 6-254,0-1 0,0 0-1,0 0 1,0 0 0,0 0-1,-1-1 1,0 1 0,0-1-1,1 0 1,-2 1-1,1-1 1,1-6 0,3-14-1995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6:11.6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189 6 3552,'0'-1'38,"1"1"0,-1 0 1,0 0-1,0 0 0,0 0 1,0 0-1,0 0 0,0 0 0,1 0 1,-1 0-1,0 0 0,0 0 1,0 0-1,0 0 0,0 0 115,0 0-114,1-1-1,-1 1 0,0 0 1,0 0-1,0 0 0,0 0 0,0 0 1,0 0-1,0 0 0,0-1 1,0 1-1,0 0 0,0 0 0,0 0 1,0 0-1,0 0 0,0 0 1,0 0-1,0-1 0,0 1 0,0 0 1,0 0-1,0 0 0,0 0 1,0 0-1,0 0 0,0-1 0,0 1 1,0 0-1,0 0 0,0 0 1,-1 0 114,1 0-115,0 0 0,0-1 1,0 1-1,0 0 0,12 3 2182,-11-2-2147,1 0 0,-1 1 0,-1-1 1,1 0-1,0 1 0,0-1 0,0 1 0,-1-1 0,1 1 0,-1-1 0,1 1 1,-1 0-1,1-1 0,-1 1 0,0-1 0,0 1 0,0 0 0,0 2 0,-1 1 138,1 0-1,-1 1 0,1-1 0,-1 0 0,-3 6 1,1-2 92,-2 0 0,1-1 0,-1 1 0,-1-1 1,1 0-1,-1-1 0,-14 14 0,5-7 249,-1-1-1,-31 21 1,43-32-471,0 1 0,0-2 0,0 1 0,0 0 0,0-1 0,-7 2 0,10-3-291,-1 0-1,1 1 1,-1-1 0,0 0 0,1 0-1,-1 0 1,1 0 0,-1 0 0,0-1-1,1 1 1,-1 0 0,1-1-1,-1 1 1,1-1 0,-1 1 0,1-1-1,-1 0 1,1 0 0,0 0 0,-1 0-1,-1-1 1,-1-9-1763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3:09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57 6304,'-45'-17'2848,"16"11"-2464,21 1 576,3 10-608,-3-10-160,16 1-96,-3-4-1088,8 5 544,11-6-3360,2 4 2144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3:11.6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12 377 2816,'-11'0'6122,"15"0"-5910,1-1-1,-1 1 1,1-1-1,0 0 1,-1-1-1,0 1 1,1-1-1,-1 0 1,0 0-1,0 0 1,0 0-1,6-6 1,4-3 226,23-25 1,-22 21-172,182-194 1119,-183 199-1883,-14 10 487,0 0 0,0 0 0,1 0-1,-1-1 1,0 1 0,1 0 0,-1 0 0,0 0-1,0 0 1,1 1 0,-1-1 0,0 0-1,0 0 1,1 0 0,-1 0 0,0 0-1,0 0 1,1 0 0,-1 0 0,0 0 0,0 1-1,0-1 1,1 0 0,-1 0 0,0 0-1,0 0 1,0 1 0,1-1 0,-1 0-1,0 0 1,0 1 0,0-1 0,1 3-12,0 0-1,-1 0 1,0 0 0,1-1 0,-1 1 0,0 0 0,0 0 0,-1 0-1,0 5 1,-6 46 15,-3-1 0,-23 78 0,-20 5 238,19-51-137,18-42 39,-107 263 2412,120-297-2323,3-8-167,0 0 1,0 0-1,0 0 0,-1 0 0,1 0 0,0 0 0,-1 0 0,1 0 0,-1 0 0,1 0 0,-1 0 0,1 0 0,-1 0 1,0 0-1,1-1 0,-1 1 0,0 0 0,0 0 0,0-1 0,0 1 0,0 0 0,0-1 0,1 1 0,-3 0 0,3-1-38,0 0 0,0-1 0,0 1-1,-1 0 1,1 0 0,0 0-1,0 0 1,0 0 0,-1 0-1,1 0 1,0-1 0,0 1-1,0 0 1,0 0 0,-1 0-1,1 0 1,0-1 0,0 1-1,0 0 1,0 0 0,0 0-1,0-1 1,-1 1 0,1 0 0,0 0-1,0-1 1,0 1 0,0 0-1,0 0 1,0 0 0,0-1-1,0 1 1,0 0 0,0 0-1,0-1 1,0 1 0,0 0-1,1-1 1,-2-14 105,1-1 0,1 0 0,1 1 0,0-1 0,6-20-1,27-76-79,-7 46-108,40-75-1,73-80-216,-135 212 289,16-23-153,2 2 0,0 0 1,2 1-1,2 1 0,59-46 1,-81 70 88,0 0 0,0 0 0,0 1 0,1 0-1,0 0 1,-1 1 0,1-1 0,13-1 0,-18 3 45,0 1 0,0 0 0,1 0 0,-1 0 1,0 0-1,0 0 0,1 0 0,-1 1 0,0-1 0,0 1 0,0 0 0,0-1 0,0 1 0,0 0 0,0 0 0,0 0 0,0 0 0,0 1 1,0-1-1,-1 1 0,1-1 0,-1 1 0,1-1 0,-1 1 0,1 0 0,-1 0 0,0-1 0,0 1 0,0 0 0,0 0 0,0 0 0,1 3 0,1 5 42,-1 0 0,0 1 0,0-1 0,-1 0 0,-1 1 0,0-1 0,-2 21 0,-1-4 117,-14 49-1,12-60-113,-1 0 0,0 0 0,-1 0-1,-1-1 1,-16 25 0,19-33 42,0 0 1,0-1-1,0 0 0,-1 0 1,0 0-1,0-1 0,0 1 1,-1-2-1,0 1 1,0-1-1,0 0 0,-1 0 1,-14 4-1,18-7-46,0 0-1,0-1 1,0 0 0,0 1-1,0-2 1,0 1 0,0 0-1,-1-1 1,1 0-1,0 0 1,1 0 0,-1 0-1,-5-3 1,8 4-25,-1-1 0,1 0 0,0 1 0,0-1 0,0 0 0,0 1 0,0-1 0,0 0 0,0 0 0,0 0 0,0 0 0,1 0 0,-1 0 0,0 0-1,1 0 1,-1 0 0,0 0 0,1 0 0,-1-1 0,1 1 0,0 0 0,-1 0 0,1-1 0,0 1 0,0 0 0,0 0 0,0-1 0,0 1 0,0 0 0,0-1 0,0 1 0,1 0 0,-1 0 0,0 0 0,1-1 0,-1 1 0,1 0 0,-1 0 0,1 0 0,-1 0 0,1 0-1,0 0 1,1-2 0,1-1-18,0 1 0,0 0 0,0-1-1,0 2 1,1-1 0,-1 0 0,1 0 0,0 1-1,6-3 1,4-1-100,23-7 1,4 0 95,183-72 24,84-34 193,-299 115-201,28-11 90,70-40 0,-103 53-103,67-40 293,-71 42-284,0 0 0,0 0 0,0 0 0,0 0 0,0-1 0,0 1 0,0 0 0,0 0 0,0 0 0,0 0 0,0 0 0,-1 0 0,1 0 0,0 0 0,0 0 0,0 0 1,0 0-1,0 0 0,0 0 0,0 0 0,0 0 0,0-1 0,0 1 0,0 0 0,0 0 0,0 0 0,0 0 0,0 0 0,0 0 0,0 0 0,0 0 0,0 0 0,1 0 0,-1 0 0,0 0 0,0 0 0,0 0 0,0-1 0,0 1 0,0 0 0,0 0 0,0 0 0,0 0 0,0 0 0,0 0 0,0 0 0,-6 1-193,3 0 167,0 0 0,0 1-1,1 0 1,-1 0 0,1 0-1,-1 0 1,1 0 0,0 0 0,-1 1-1,-1 3 1,-9 8-33,-19 21 38,1 0-1,2 2 1,1 1-1,2 1 1,-35 75-1,59-112 39,1 1-1,0 0 0,0 0 0,1 0 1,-1 0-1,1 0 0,-1 0 1,1 1-1,0-1 0,0 0 0,0 0 1,1 0-1,-1 0 0,1 0 0,-1 0 1,1 0-1,3 6 0,-4-8 16,1 0 1,0 1-1,0-1 0,0 0 1,0 0-1,0 1 0,1-1 0,-1 0 1,0 0-1,0 0 0,1 0 1,-1-1-1,1 1 0,-1 0 1,1 0-1,-1-1 0,1 1 0,-1-1 1,1 0-1,-1 1 0,1-1 1,0 0-1,-1 0 0,1 0 1,-1 0-1,1 0 0,0 0 0,-1 0 1,1-1-1,-1 1 0,1-1 1,-1 1-1,1-1 0,-1 1 0,3-3 1,3 0 11,-1-1-1,0 0 1,0 0 0,0 0 0,-1-1 0,0 0 0,0 0 0,0-1 0,0 1-1,-1-1 1,0 0 0,4-8 0,6-11 147,16-44-1,-28 64-155,85-221-492,-94 247 245,0 1-1,2 0 1,1 0-1,-3 36 0,5-39 266,1-1-1,1 0 0,1 1 0,1-1 1,0 0-1,1 0 0,6 19 0,-7-32 3,0 1 0,1 0-1,-1-1 1,1 0-1,4 6 1,-7-10-25,1 0 1,0 0-1,0 0 0,0 0 1,0 0-1,0 0 1,1 0-1,-1 0 0,0 0 1,0-1-1,0 1 1,1-1-1,-1 1 1,0-1-1,1 1 0,-1-1 1,1 0-1,-1 1 1,0-1-1,1 0 0,-1 0 1,1 0-1,-1 0 1,0 0-1,1-1 0,1 1 1,0-1 32,1-1 1,-1 1 0,0 0-1,0-1 1,0 0-1,0 0 1,0 0 0,0 0-1,4-4 1,21-25 115,-20 22-132,26-29 104,144-158-53,-105 122-150,-64 65-15,-4 5-427,-8 17 202,-9 31 287,4-19-12,1 0-1,-3 28 0,10-52 27,-2 17 33,0 1 0,2 31 0,0-45-17,1 0-1,0-1 0,-1 1 1,2 0-1,-1 0 0,0-1 1,1 1-1,0-1 0,0 0 0,0 1 1,1-1-1,-1 0 0,1 0 1,0 0-1,6 5 0,-7-7 8,0-1-1,0 0 1,0 0-1,-1 0 1,1 0-1,0 0 1,1 0-1,-1 0 1,0-1-1,0 1 1,0-1-1,0 1 1,0-1-1,1 0 1,-1 0-1,0 0 1,0 0-1,0 0 1,0-1-1,1 1 1,-1-1-1,0 1 1,0-1-1,0 0 1,0 0-1,0 0 1,0 0-1,2-1 1,6-4 42,-1-1 0,0 0 0,-1 0 0,11-11 0,78-96 47,4-3 60,-59 80-376,-38 33 163,1 0 0,0 1 0,1 0 0,-1 0 0,0 1 0,11-4 0,-15 5 20,1 1 1,0 0-1,-1 0 1,1-1-1,0 1 0,0 0 1,-1 1-1,1-1 1,0 0-1,0 0 0,-1 1 1,1-1-1,0 1 1,-1-1-1,1 1 0,-1 0 1,1 0-1,-1 0 1,1 0-1,-1 0 0,0 0 1,1 0-1,-1 0 1,0 0-1,0 1 0,0-1 1,2 2-1,1 4 25,0 0 0,0 0 0,-1 1 0,4 12 0,0-2-11,-4-9 33,1-1 0,0 1 0,1-1-1,0 1 1,0-2 0,1 1 0,0 0 0,0-1-1,1 0 1,-1-1 0,2 1 0,-1-1 0,1-1 0,0 1-1,0-1 1,0-1 0,1 0 0,-1 0 0,1 0 0,0-1-1,1 0 1,12 1 0,-8-2 38,-1 0-1,1-1 1,-1-1 0,1 0 0,-1-1-1,16-3 1,-21 2-487,0 0 0,0 0 0,0 0 0,-1-1 0,1 0 0,-1-1 0,0 0 0,0 0 0,0 0 0,-1-1 0,9-8 0,-12 11-56,-1 0-1,0-1 0,0 1 1,0-1-1,-1 1 1,1-1-1,-1 0 1,1 1-1,-1-1 1,1-4-1,6-10-1655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3:11.9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37 7712,'-32'-20'3520,"22"12"-3072,7 4-32,3 8-320,0-8-32,3 4-32,2-5-32,5 10 0,4-5-1696,-1 4 928,0-4-2528,9 5 1888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3:13.0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241 17 3232,'0'-1'116,"0"0"-1,0 1 1,0-1 0,0 0-1,0 1 1,0-1-1,1 1 1,-1-1 0,0 0-1,0 1 1,1-1 0,-1 0-1,0 1 1,1-1 0,-1 1-1,0-1 1,1 1 0,-1-1-1,1 1 1,-1-1 0,1 1-1,-1 0 1,1-1 0,-1 1-1,1 0 1,0-1 0,-1 1-1,1 0 1,-1-1 0,1 1-1,0 0 1,-1 0-1,1 0 1,1 0 0,-9 19 1410,3-8-1196,-130 286 2710,114-258-2744,3 0 0,1 1 0,2 1 0,2 0 0,-10 65 0,17-68-101,2 0 1,2 0 0,3 40-1,0-56-57,1-1-1,1 0 0,1 0 1,0 0-1,2-1 0,18 39 1,-22-52 15,1-1 0,0 0 0,0 0 0,7 8 0,-10-13-192,0 0-1,0 0 1,0 1 0,1-1-1,-1 0 1,0 0 0,1 0 0,-1-1-1,1 1 1,-1 0 0,1 0-1,-1-1 1,1 1 0,-1-1 0,1 1-1,0-1 1,-1 0 0,1 0-1,0 1 1,-1-1 0,1 0 0,0-1-1,-1 1 1,1 0 0,2-1 0,10-4-1193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3:13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96 4576,'5'4'916,"0"-1"1,0 0-1,0 0 1,0-1-1,7 3 0,-5-3-709,0-1 1,-1 1-1,1-1 0,0-1 0,0 1 0,0-1 0,0-1 0,0 1 0,0-1 0,0 0 1,0-1-1,0 0 0,0 0 0,-1 0 0,1-1 0,-1 0 0,0 0 0,1 0 0,-2-1 0,1 0 1,0 0-1,-1-1 0,8-7 0,-12 11-198,0 0 1,0-1-1,0 1 0,0 0 1,0 0-1,-1-1 0,1 1 1,0 0-1,-1-1 0,1 1 1,-1 0-1,1-1 1,-1 1-1,0-1 0,1 1 1,-1-1-1,0 1 0,0-1 1,0 0-1,0 1 0,-1-1 1,1 1-1,0-1 0,0 1 1,-1 0-1,1-1 1,-1 1-1,0-1 0,1 1 1,-1 0-1,0-1 0,0 1 1,0 0-1,-2-2 0,2 1-53,-1 0-1,0 0 1,-1 0-1,1 1 1,0-1-1,0 1 0,-1-1 1,1 1-1,-1 0 1,1 0-1,-1 0 1,0 1-1,1-1 0,-1 0 1,0 1-1,1 0 1,-5-1-1,1 2 65,0 0-1,0 0 0,0 1 1,0-1-1,0 1 0,0 0 1,1 1-1,-1 0 0,1 0 1,0 0-1,-1 0 0,1 1 1,1 0-1,-1 0 0,1 0 1,-1 0-1,1 1 0,0 0 1,1 0-1,-1 0 0,1 0 1,0 0-1,0 1 0,1-1 1,-1 1-1,1 0 0,1 0 1,-1 0-1,1 0 0,0 0 1,0 12-1,1-6 166,0-1 0,1 1-1,0-1 1,1 1 0,1-1 0,0 0 0,5 14-1,-5-19-71,0 0 0,0 0-1,1 0 1,-1 0 0,1-1-1,1 0 1,-1 0 0,1 0-1,0 0 1,0-1 0,0 1-1,1-1 1,10 6 0,-7-6-51,0-1-1,0 1 1,1-1 0,-1-1 0,0 0 0,1 0 0,0-1 0,-1 0-1,1 0 1,0-1 0,0-1 0,-1 0 0,1 0 0,0 0 0,-1-2-1,1 1 1,8-4 0,-2 0-380,-1 0 0,0-1 0,25-17 0,-26 15-919,0-2-1,-1 1 0,17-18 1,-4-2-2091,-3 1 1136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3:14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44 5984,'0'1'171,"0"-1"0,0 1 0,0 0 0,0 0 0,0-1 1,0 1-1,1 0 0,-1-1 0,0 1 0,0 0 0,1-1 0,-1 1 1,0 0-1,1-1 0,-1 1 0,0 0 0,1-1 0,0 1 0,7 19 535,13 117 1693,-18-110-2051,45 275 2718,-38-258-2639,12 41 437,-17-67-659,-4-12-30,1 0-1,0 0 0,0 0 1,0 0-1,1-1 0,-1 1 0,6 6 1,-7-11-142,-1-1 0,0 1 0,1-1 1,-1 0-1,1 1 0,-1-1 0,1 0 0,-1 1 1,1-1-1,-1 0 0,1 0 0,0 0 0,-1 1 1,1-1-1,-1 0 0,1 0 0,-1 0 1,1 0-1,0 0 0,-1 0 0,1 0 0,-1 0 1,1 0-1,-1 0 0,1-1 0,0 1 0,-1 0 1,1 0-1,-1 0 0,1-1 0,-1 1 0,1 0 1,-1-1-1,1 0 0,20-16 825,-15 11-750,111-110 297,-87 86-337,-2-2 0,-1-1-1,39-61 1,54-119-147,-89 155-86,30-64-4337,-48 100 2647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3:17.0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585 80 3552,'-1'-4'536,"0"-1"-1,1 0 1,0 0 0,0 0-1,1-8 1,0-7 1780,-1-3 996,-1 24-3110,-1 0 0,1 0-1,0 0 1,0 0 0,0 0-1,0 0 1,0 0 0,0 0-1,1 1 1,-1-1 0,0 0-1,1 1 1,-1-1 0,1 0-1,-1 3 1,0 5 39,0 0 0,1 0 0,1 18 0,0 4 112,-1-9-231,0 1 2,0 0 0,2 0 1,5 29-1,-2-21 1,2 33 0,0 0 265,-6-56-372,2 15-106,1 0 0,9 28 0,-4-19 176,-1 0-1,-2 1 1,2 37-1,1 2-74,-3-19 11,-2 0-1,-3 0 1,-2 0-1,-8 55 0,0-57 188,-21 69-1,2-11-140,-71 344-193,58-153 15,32-215 115,-33 474 51,39-522-84,-14 167 220,-2 45-233,-3 112 39,19-311 82,-17 530-298,65 242 360,-19-531-224,-7-76 80,-4 89 24,-17-3 50,1-255-70,-31 538 464,12-300-222,-48 718-379,27-392 330,9-291-20,15-166-108,-41 351 59,-68 747-464,100-626 392,39 1-16,90 238 130,-98-833-160,83 616 167,-88-645-176,47 586 0,-45 5 24,-21-357 36,-81 387 0,38-290 7,52-244 18,1 160 0,11-212-622,3-1-1,0 0 0,2 0 1,22 64-1,67 129-5530,-56-141 2818,-8-17 907,4-2-1076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3:19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19 760 6048,'-18'0'3904,"20"-4"-2880,91-36 1898,-87 37-2820,0 1 0,0 0 0,0 0 0,1 1-1,-1 0 1,0 0 0,1 0 0,9 1 0,21-3 320,-9 0-412,-1 1-1,35 2 1,-25 0 20,21 1 21,48-1 52,9-1-81,30-2 170,220-6-132,-338 10-56,298-13 176,-184 5-30,81 4-89,-21 0 6,317 4 99,-216 3-100,-34-1 33,-219-1-60,306 9 162,-204-11-186,825-13 135,-632 7 56,-18 1-183,486-11 20,-768 16-61,512-4 84,-60 1 110,-260 0 207,418-12-35,-269-1-505,-88 5 202,-62 3 158,99-5 132,314-21 25,-294 17-176,554-75-45,-641 52 72,-86 12-70,484-78 123,-232 36-16,138-2-214,-345 47 151,547-37 380,-352 48-527,-160 7 15,387 8-21,-433 9-10,-18 0 126,-31 2-228,-61-4 225,-68-4-327,-12-1-359,10 1-2934,-28-3 2023,0-1-1,-1 1 1,11 3-1,-10-2 522,17 2-4658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3:45.2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 78 736,'0'-1'48,"0"0"-1,0 0 1,-1 0-1,1 1 1,0-1-1,-1 0 1,1 0-1,0 1 1,-1-1-1,1 0 1,-1 0-1,0 1 1,1-1 0,-1 1-1,1-1 1,2-5 2210,1 0-1204,-1 1 1,0-1 0,0 1 0,1-12 0,2-3 2444,-5 86 331,1-22-3501,-1 5-37,-5 302 1198,3-183-1226,-8 129 298,5-257-1207,-14 55 0,44-141-11776,-13 17 10005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3:45.8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275 16 4064,'0'-1'98,"1"0"0,-1 0 0,1 0 0,-1 0 0,1 0 0,0 0 0,-1 1 1,1-1-1,0 0 0,0 0 0,0 1 0,-1-1 0,1 0 0,0 1 0,0-1 0,0 1 0,0-1 0,0 1 0,0-1 1,0 1-1,0 0 0,2-1 0,-1 2 45,-1-1 0,0 0 0,0 1 0,0-1-1,0 1 1,0-1 0,0 1 0,0-1 0,0 1 0,0 0 0,0 0 0,0-1 0,0 1 0,-1 0 0,1 0 0,0 0 0,0 0 0,-1 0 0,2 2 0,-1-1 246,1 1-168,0 1 1,-1-1-1,1 1 1,-1 0-1,0-1 1,0 1-1,0 0 1,0 0-1,-1 0 1,0 0-1,0 4 1,0 7 657,-3 24 0,-1-21-569,-1 0 0,0 0 0,-1-1 0,-1 1 0,-1-2 1,0 1-1,-1-1 0,-13 18 0,-97 114 445,118-147-750,-8 9 216,-1 0 0,0-1 0,-19 15 0,24-21-257,1 0-1,-1 0 0,0-1 0,-1 1 1,1-1-1,0 0 0,-1-1 0,1 1 0,-1-1 1,1 0-1,-10 1 0,23 14-168,-6-12 314,54 136 1357,-7-16-788,-37-98-648,2 0 0,23 36 1,-20-37-18,-12-16-203,1 0 0,0-1 0,0 0 0,1 0 0,0 0 0,14 10-1,-20-17-10,0 0 0,1-1 0,-1 1 0,0 0-1,1-1 1,-1 1 0,1-1 0,-1 0 0,1 0-1,-1 1 1,1-1 0,-1 0 0,1 0 0,-1 0-1,1 0 1,0-1 0,-1 1 0,1 0 0,-1-1-1,0 1 1,2-2 0,3 0-940,0-1-1,0 0 1,9-7 0,8-5-891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6:12.2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58 3072,'2'-2'145,"-1"0"0,1 1 0,-1-1 0,1 1-1,-1 0 1,1 0 0,0-1 0,0 1 0,-1 0 0,1 0 0,0 1 0,0-1 0,0 0 0,0 1 0,0-1-1,0 1 1,0 0 0,0-1 0,0 1 0,1 0 0,-1 0 0,0 0 0,0 1 0,0-1 0,0 0 0,0 1-1,0 0 1,0-1 0,0 1 0,0 0 0,0 0 0,-1 0 0,1 0 0,2 1 0,4 6 20,0 0 0,-1 1-1,0-1 1,0 1 0,-1 1 0,0-1 0,0 1 0,-1 0 0,0 0 0,-1 1-1,5 18 1,30 155 1553,-39-182-1594,1 1 1,-1 0-1,0-1 0,0 1 1,0 0-1,0 0 1,0-1-1,-1 1 1,1 0-1,-1-1 0,-2 6 1,3-18 1496,42-180-922,-37 162-879,17-49 1,-20 69 78,1 0 1,1 1-1,-1-1 0,1 1 1,1 0-1,-1 0 0,1 0 0,1 0 1,-1 1-1,12-11 0,-16 17 71,0-1 0,0 0-1,0 1 1,0-1 0,0 0-1,0 1 1,0-1 0,0 1 0,0 0-1,0-1 1,0 1 0,0 0-1,0-1 1,0 1 0,0 0 0,1 0-1,-1 0 1,0 0 0,0 0-1,0 0 1,0 1 0,2-1 0,-2 1 20,1 0 0,-1 0 0,0 0 0,1 0 0,-1 0 0,0 0 0,0 0 0,0 0 0,0 1 0,0-1 0,0 0 0,0 1 0,1 2 0,2 5 61,0 1 0,-1 0 0,0 0 0,1 10 0,-3-12-67,23 147 475,-24-154-432,0 0 0,0 0 0,0 0 0,0-1 0,1 1 0,-1 0 1,0 0-1,0 0 0,1 0 0,-1 0 0,0 0 0,1-1 0,-1 1 1,1 0-1,-1 0 0,1-1 0,-1 1 0,1 0 0,-1-1 1,2 2-1,-1-2 0,-1 0 1,1 0 0,-1 0 0,1 0-1,0 0 1,-1 0 0,1 0-1,0 0 1,-1 0 0,1 0 0,0 0-1,-1 0 1,1 0 0,-1-1-1,1 1 1,0 0 0,-1 0 0,1-1-1,-1 1 1,1 0 0,0-1-1,5-4 159,0 0 0,0-1 0,8-10 0,-6 7-243,7-7 17,1 1 0,1 0 0,29-20 0,-38 30 27,0 1 1,-1-1 0,1 1 0,1 1-1,-1-1 1,0 1 0,1 1 0,0 0-1,-1 0 1,1 1 0,0 0-1,9 0 1,-14 1 14,0 1-1,0-1 1,0 1-1,0 0 1,0 0-1,0 1 0,0-1 1,0 1-1,-1 0 1,1 0-1,5 4 1,-4-2 7,1 1 0,-1 0 0,0 0 0,-1 0 0,0 1 0,5 7 0,1 5 45,0 0 1,-2 1-1,11 33 1,-19-51-46,20 55-293,-1-20-2908,3-3 814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3:46.2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1 164 6400,'2'1'179,"0"0"0,0 0 0,-1 0 0,1 0 0,0 1 0,-1-1 0,1 1 1,-1-1-1,1 1 0,-1 0 0,0-1 0,0 1 0,0 0 0,0 0 0,0 0 0,0 0 0,0 0 1,-1 0-1,2 3 0,3 8 740,9 24 595,-2 0 0,13 63-1,-18-72-843,-3 4 221,-3-29 11,-1-12-73,0-4-497,0 13-331,4-160 639,-2 128-400,2 0-1,2 1 1,9-34 0,-11 53-92,0 1-1,0 0 1,1 1 0,8-15 0,-12 23-144,1-1 1,0 0-1,0 1 1,0 0-1,0-1 1,0 1-1,0 0 1,1 0-1,-1 0 1,1 0-1,-1 0 0,1 1 1,0-1-1,0 1 1,0 0-1,0 0 1,0 0-1,0 0 1,0 0-1,0 1 1,5-1-1,7 2-186,-1 1 0,1 0 1,-1 1-1,0 1 0,19 7 0,1 0-3068,-15-6-387,-1 2 1152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3:26.0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21 1984,'-3'-5'1925,"3"5"-1540,0-1 0,-1 0 0,1 0 0,0 0 0,-1 0 0,1 0 0,0 0 0,0 0 1,0 0-1,0 0 0,0 0 0,0-3 1335,0 20-664,0 315 2240,12-147-2869,-3-62-6,-8-97-5,8 42 0,-8-42 672,-15-49-10010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3:26.5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24 3328,'4'-5'373,"15"-13"5952,-16 25-5306,3 22-96,-1-1 1,-1 1-1,0 43 1,1 2-538,5 114 364,-2-40-231,0 76 276,-9-201-438,1-21-503,0-1-1,0 0 1,0 1-1,-1-1 1,1 0-1,0 1 1,-1-1-1,1 0 1,-1 0-1,1 1 1,-1-1-1,0 0 1,1 0-1,-2 2 1,1-3 31,1 0 1,0 0 0,-1 0-1,1 1 1,0-1-1,-1 0 1,1 0 0,0 0-1,-1 0 1,1 0 0,0 0-1,-1 0 1,1 0-1,0 0 1,-1 0 0,1 0-1,-1 0 1,1 0-1,0 0 1,-1 0 0,1 0-1,0-1 1,-1 1-1,1 0 1,0 0 0,-1 0-1,1 0 1,0-1-1,0 1 1,-1 0 0,1-1-230,-1 1 230,1-1 0,0 1-1,0 0 1,0 0-1,-1-1 1,-4-8-1795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3:26.9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7 7552,'-4'-2'408,"-6"-2"1867,20 10-142,6 1-1692,0-1 1,0 0-1,1-2 1,0 1-1,0-2 1,22 2-1,-12-1-241,-10-2-186,0 0 0,0-1 0,24-2 0,-27-1-1476,-1 0 0,20-6 0,-14 4-202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3:28.4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15 3232,'0'0'37,"-1"0"0,1 0 1,0 0-1,0 0 0,-1-1 0,1 1 1,0 0-1,0 0 0,0 0 0,-1 0 1,1 0-1,0 0 0,0-1 1,-1 1-1,1 0 0,0 0 0,0 0 1,0 0-1,0-1 0,-1 1 0,1 0 1,0 0-1,0-1 0,0 1 0,0 0 1,0 0-1,0 0 0,0-1 0,-1 1 1,1 0-1,0 0 0,0-1 0,0 1 1,0 0-1,0-1 0,0 1 0,0 0 1,0 0-1,1-1 0,-1 1 1,0 0-1,19-7 8055,-19 8-7942,7 12 845,3 22-1232,-4 16 423,-1 71 1,-11 54 283,6-173-454,-6 62 265,3-34-130,1 0 1,3 34 0,0 1 592,-1-40-1734,-1-23 323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3:29.0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73 5 3904,'1'-1'159,"-1"1"0,0 0 1,1-1-1,-1 1 0,1 0 0,-1-1 1,1 1-1,-1 0 0,1 0 1,-1-1-1,1 1 0,-1 0 0,1 0 1,-1 0-1,1 0 0,0 0 0,-1 0 1,1 0-1,-1 0 0,1 0 1,-1 0-1,1 0 0,-1 0 0,1 0 1,0 1-1,-1-1 0,1 0 0,-1 0 1,1 1-1,-1-1 0,0 0 0,1 0 1,-1 1-1,1-1 0,-1 1 1,1-1-1,-1 0 0,0 1 0,1-1 1,-1 1-1,0-1 0,1 1 0,-1 0 1,3 38 794,-1 0 0,-2-1 0,-6 42 1,4-53-676,-47 376 1651,23-302-1338,17-74-210,9-27-470,0 1 1,0-1-1,0 1 0,-1-1 1,1 1-1,0-1 0,-1 1 1,1-1-1,0 0 0,-1 1 1,1-1-1,0 0 0,-1 1 1,1-1-1,-1 0 0,1 1 1,0-1-1,-1 0 1,0 0-1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3:29.3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58 5408,'-19'-4'6261,"28"-5"-3792,5 2-1688,1 0 0,0 1 0,16-4 0,-19 6-454,-3 1-269,1 1 0,0 0 0,1 1-1,-1 0 1,14 0 0,52 6-28,-43-2 46,-26-2-371,1-1-1,-1 2 1,1-1-1,10 4 1,-7 0-590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3:29.9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8 161 5888,'0'0'171,"-1"-1"1,1 1-1,-1-1 0,1 1 1,-1-1-1,0 1 1,1-1-1,-1 1 0,1-1 1,0 1-1,-1-1 1,1 0-1,0 1 0,-1-1 1,1 0-1,0 1 0,-1-2 1,2 2-64,-1 0 0,1-1 1,-1 1-1,0 0 0,1 0 1,-1 0-1,1-1 0,-1 1 0,1 0 1,-1 0-1,1 0 0,-1 0 0,1 0 1,-1 0-1,1 0 0,-1 0 0,1 0 1,-1 0-1,1 1 0,-1-1 1,1 0-1,-1 0 0,1 0 0,0 1 1,7 1 175,1-1-1,0 0 1,-1 0 0,1-1 0,0 0 0,-1 0 0,1-1 0,0 0 0,-1 0 0,1-1 0,-1-1 0,0 1 0,0-1-1,0-1 1,0 1 0,9-7 0,-15 9-235,0-1 0,0 0 0,0 0 0,0 0 0,-1 0 0,1 0 0,-1 0 1,1-1-1,-1 1 0,0-1 0,0 1 0,0-1 0,0 1 0,0-1 0,0 1 0,-1-1 0,0 0 0,1 1 0,-1-1 0,0 0 0,0 1 0,0-1 0,-1 0 0,1 1 0,-2-6 0,1 5-80,0-1 1,0 1-1,0 0 0,0 0 0,-1 0 0,1 1 0,-1-1 0,0 0 1,0 1-1,0-1 0,0 1 0,0-1 0,-1 1 0,1 0 0,-1 0 1,1 0-1,-1 0 0,0 0 0,0 1 0,0-1 0,1 1 0,-5-1 0,4 1-40,-1 1 0,1-1 0,0 1 0,-1 0-1,1 0 1,-1 0 0,1 0 0,0 1-1,-1 0 1,1-1 0,0 1 0,0 0 0,0 1-1,-1-1 1,1 0 0,0 1 0,1 0 0,-1 0-1,0 0 1,0 0 0,-4 5 0,1-2 52,1 1-1,0 1 1,0-1 0,0 1 0,1 0 0,0 0 0,0 0 0,-2 8 0,4-8 194,0-1 0,0 1-1,0 0 1,1 0 0,0 0 0,0 0 0,1 0 0,0 0-1,0 0 1,1 0 0,0 0 0,0 0 0,1-1 0,-1 1-1,1 0 1,1 0 0,0-1 0,-1 0 0,2 1 0,-1-1-1,1 0 1,7 9 0,-7-11-104,-1 0 0,1-1 0,0 1 0,0 0 0,0-1 0,0 0 0,1 0 0,0 0 0,-1-1 0,1 0-1,0 0 1,0 0 0,0 0 0,0-1 0,0 0 0,1 0 0,-1 0 0,0 0 0,10-1 0,4-2-793,-1 0 0,0-1-1,1 0 1,21-8 0,1-1-1208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3:33.1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1 902 3136,'0'-7'1355,"0"1"0,1-1 0,0 1-1,1 0 1,2-9 0,5-23 772,-7 29-1833,-1 0 1,2 0 0,-1 0 0,1 1 0,0-1 0,6-10 0,0 0-39,-2 0 0,0-1 0,-1 1 0,-1-1 0,3-27 0,4-106 326,-11 125-567,-2-84 112,1 7-270,1-1 409,-2 56-484,19 107-801,72 270 987,-81-304 117,1 1-1,1-1 1,0-1 0,2 0-1,1-1 1,0 0 0,21 21-1,-33-39 24,0-1-1,1 1 0,-1-1 1,0 0-1,1 0 0,0 0 1,-1 0-1,1-1 0,0 1 1,5 1-1,-7-3-34,1 1 0,0-1-1,-1 0 1,1 0 0,-1-1-1,1 1 1,0 0 0,-1 0 0,1-1-1,-1 1 1,1-1 0,-1 1-1,1-1 1,-1 0 0,1 0 0,-1 1-1,0-1 1,1 0 0,-1 0 0,0 0-1,0-1 1,3-1 0,-1-2 11,1 0 1,-1-1-1,0 1 1,0-1-1,-1 1 0,1-1 1,2-12-1,0 2 35,43-144 36,-1 5-176,-34 116-127,22-55 214,-29 81-562,0 0-1,1 1 0,1 0 0,15-20 0,-20 28-141,1 1-1,-1-1 1,1 1-1,0 1 1,0-1-1,0 0 1,1 1-1,-1 0 0,0 0 1,1 0-1,0 0 1,-1 1-1,1 0 1,9-1-1,4 4-1686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3:35.9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273 96 4224,'1'-1'261,"-1"0"-1,0 0 1,1 0 0,-1-1 0,0 1-1,0 0 1,0 0 0,0 0-1,0-1 1,0 1 0,0 0 0,0 0-1,0 0 1,-1 0 0,1-1 0,0 1-1,-1 0 1,1 0 0,-1 0 0,1 0-1,-1 0 1,0 0 0,1 0-1,-1 0 1,-1-1 0,1 1-69,-1-1 0,1 1 1,-1 0-1,1 0 0,-1 0 1,0 0-1,1 0 0,-1 0 0,0 1 1,0-1-1,0 1 0,1-1 0,-1 1 1,0-1-1,0 1 0,-3 0 1,3 0-119,0 0 0,0 1 0,0-1 0,-1 1 0,1-1 0,0 1 0,0 0 0,0 0 0,0 0 0,1 0 0,-1 0 0,0 0 0,-2 2 0,-21 22 510,14-14-327,-1 3-44,0 0 1,0 1 0,-17 28-1,-20 53 223,43-83-361,-2 3-42,0 1 1,1 1-1,1-1 0,1 1 0,1 0 1,0 0-1,1 1 0,1-1 0,1 0 0,1 1 1,0 0-1,6 35 0,-6-51-14,6 26 144,0-1 1,13 33-1,-16-54-91,0 0 1,0 0 0,0 0-1,1 0 1,0-1 0,1 1-1,-1-1 1,1 0-1,0-1 1,1 1 0,-1-1-1,1 0 1,11 7-1,-13-10-38,-1-1 0,0 1 0,1-1 0,0 0 0,-1 0 0,1 0-1,0-1 1,0 1 0,-1-1 0,1 0 0,0 0 0,0 0 0,-1-1-1,1 1 1,0-1 0,0 0 0,-1 0 0,5-2 0,2-1 45,0-1 0,0 0 1,0-1-1,15-11 0,69-60 267,-18 15-185,73-62 303,-144 120-436,-1 0 1,1 0-1,-1 0 0,0-1 1,-1 1-1,1-1 0,-1 0 1,0 0-1,0-1 0,0 1 1,-1 0-1,0-1 0,0 0 1,0 1-1,1-8 0,-3-6 33,-1 1 0,0 0 0,-1 0 0,-9-35-1,8 39-54,0 0 0,-1 0 0,-1 0 0,0 0 0,-1 1 0,0 0 0,-1 0 0,-11-15 0,7 14-138,0 0 0,-1 1 0,0 0 0,-1 1 0,-26-19 0,33 27 93,-1-1 0,0 1-1,-1 0 1,1 1 0,0 0 0,-1 0 0,0 1 0,0-1-1,0 2 1,0-1 0,0 1 0,0 0 0,0 1-1,0 0 1,-10 1 0,14 0 11,-1 1-1,1-1 1,-1 1 0,1 0-1,0 0 1,-1 0 0,1 1-1,0 0 1,1-1 0,-1 1 0,0 0-1,1 1 1,0-1 0,0 1-1,0 0 1,0-1 0,-4 9-1,0 0-574,1 0 0,0 1 0,1 0 0,-7 24 0,9-23-581,1 0 0,0 0 0,0 20 0,5 2-805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6:15.5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338 52 3136,'2'0'3953,"-15"13"-2520,7-10-1219,1-1-1,0 0 1,-1 0-1,0 0 1,1-1-1,-1 1 1,-9-1-1,8 0-165,0 0 0,1 0 0,-1 1-1,1 0 1,-1 0 0,-7 4 0,4-1-35,1 1 0,0 0 0,0 1 1,1 0-1,0 0 0,0 1 0,0 0 0,1 0 0,0 1 0,1-1 0,0 2 1,-7 13-1,13-22 189,2-1-108,0-1-1,1 1 1,-1-1-1,0 0 1,1 0-1,-1 0 1,0 0-1,0 0 1,0 0-1,0 0 1,0-1-1,0 1 0,0-1 1,0 1-1,0-1 1,-1 0-1,1 0 1,-1 0-1,1 0 1,-1 0-1,0 0 1,0 0-1,0 0 1,1-3-1,1-2-60,-1 1-1,1-1 1,-1 0-1,-1 1 1,0-1-1,1 0 1,-1-8 0,-1 12-61,0 0 1,0 0-1,-1 1 1,1-1 0,-1 0-1,1 1 1,-1-1 0,0 1-1,0-1 1,-1-2-1,1 4 12,1 1-1,-1-1 0,1 0 1,-1 1-1,1-1 1,-1 1-1,0-1 0,1 1 1,-1-1-1,0 1 0,1-1 1,-1 1-1,0 0 0,1-1 1,-1 1-1,0 0 0,0 0 1,1 0-1,-1-1 0,0 1 1,0 0-1,0 0 0,1 0 1,-1 0-1,0 0 0,0 0 1,0 1-1,1-1 0,-1 0 1,0 0-1,0 0 1,1 1-1,-1-1 0,0 0 1,1 1-1,-2 0 0,-10 7-40,0 1 0,1 0 0,0 1 0,1 0 0,-18 21-1,28-30 60,-8 8 68,1 0 0,1 1-1,-10 17 1,13-21 17,1 0 0,-1 0 0,1 0 0,0 0 0,1 0 0,0 1-1,0-1 1,-1 8 0,2-14-68,0 0 1,0 0-1,0 1 0,0-1 0,0 0 0,0 0 0,0 0 0,0 1 1,0-1-1,0 0 0,0 0 0,0 0 0,0 1 0,0-1 0,0 0 1,0 0-1,0 0 0,0 0 0,1 1 0,-1-1 0,0 0 0,0 0 1,0 0-1,0 0 0,0 1 0,0-1 0,0 0 0,1 0 0,-1 0 1,0 0-1,0 0 0,0 0 0,0 1 0,1-1 0,-1 0 0,0 0 1,0 0-1,0 0 0,1 0 0,-1 0 0,0 0 0,0 0 0,1 0 1,8-6 451,11-16-94,-7 5-327,-2 0 0,0-1 0,-1 0 0,-1 0 1,-1-1-1,-1 0 0,0-1 0,-1 0 0,5-39 0,-10 58-62,-1 0 0,0 0 1,0-1-1,0 1 0,0 0 0,0 0 0,0 0 0,0-1 0,0 1 0,0 0 0,-1 0 1,1 0-1,-1-2 0,1 3 8,-1 0 1,1-1-1,0 1 1,0 0-1,0 0 0,-1 0 1,1 0-1,0 0 1,0 0-1,-1 0 1,1 0-1,0 0 1,0-1-1,-1 1 0,1 0 1,0 0-1,0 0 1,-1 1-1,1-1 1,0 0-1,0 0 1,-1 0-1,1 0 0,0 0 1,0 0-1,-1 0 1,1 0-1,0 0 1,0 1-1,0-1 1,-1 0-1,1 0 0,0 0 1,0 0-1,0 1 1,-1-1-1,-1 2-36,1 0 0,-1 0 0,0 0 0,1 0 0,0 0 0,-1 1 0,1-1 0,0 0 0,0 1 0,0-1 0,-1 4 0,1 0-517,0 0 1,0 1 0,1-1 0,-1 0-1,1 1 1,1-1 0,-1 0 0,1 1 0,0-1-1,1 0 1,-1 0 0,1 0 0,1 0-1,-1 0 1,1 0 0,5 8 0,11 3-2468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3:38.6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5 397 2912,'0'-1'133,"-1"1"1,1-1-1,0 1 0,-1-1 1,1 0-1,-1 1 0,1-1 1,0 0-1,0 1 0,-1-1 1,1 0-1,0 1 0,0-1 1,0 0-1,0 1 0,0-1 1,0 0-1,0 0 0,0 1 0,0-1 1,0 0-1,0 1 0,0-1 1,0 0-1,1 0 0,-1 1 1,0-1-1,1 1 0,-1-1 1,0 0-1,1 1 0,-1-1 1,1 1-1,-1-1 0,1 0 1,-1 1-1,1 0 0,0-2 1,2 9 450,-1 0 0,0 1 0,1 12 0,1 31-211,7 41 715,4-1-272,3 97 0,-12-71 1931,-12-161-1670,-11-117-427,-1-8-655,16 135-118,-1-10-48,3-48 1,1-17 297,-1 67-579,14 62-87,33 55 540,9 13-39,31 20 62,7 9 234,-54-67-122,4 7 235,-16-25 456,-28-32-801,0 0 0,0 0 1,0 1-1,0-1 0,0 0 1,1 0-1,-1 0 0,0 0 1,0 0-1,0 0 0,0 1 1,1-1-1,-1 0 0,0 0 1,0 0-1,0 0 0,1 0 1,-1 0-1,0 0 0,0 0 1,0 0-1,1 0 0,-1 0 1,0 0-1,0 0 0,1 0 1,-1 0-1,0 0 0,0 0 1,0 0-1,0 0 0,1-1 1,-1 1-1,0 0 0,0 0 1,1 0-1,7-9 495,-6 6-467,-1 0 0,1 1 0,-1-1-1,1 0 1,-1 0 0,1-5 0,3-32 164,5-26 22,-4 32-192,-1 0-1,0-48 1,-4 68-47,14-160 34,-3 56 85,10-30-419,-18 133 246,-3 10-68,1 0-1,-1 0 0,0 0 1,0-9-1,-1 14 64,0-1 1,0 1-1,0 0 0,0-1 0,0 1 1,0-1-1,0 1 0,0-1 1,0 1-1,0 0 0,0-1 0,0 1 1,0-1-1,1 1 0,-1 0 1,0-1-1,0 1 0,1 0 0,-1-1 1,0 1-1,0 0 0,1-1 1,-1 1-1,0 0 0,1 0 0,-1-1 1,0 1-1,1 0 0,-1 0 1,1-1-1,0 1-170,1 0 0,-1 0 0,0 0 0,0 0 0,0 0 0,0 0 0,1 0 0,-1 1 0,0-1 0,0 0 0,2 1 0,3 2-907,0 0-1,0 0 1,8 6 0,9 7-2193,3 3 1136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3:39.2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79 4384,'1'2'3904,"11"4"-2440,20 5-379,-11-7-607,-1 0 1,1-1-1,-1-2 1,1 0-1,0-1 1,34-5-1,-53 5-397,0 0 0,0-1 0,0 1 0,0-1 0,0 1 1,0-1-1,0 0 0,0 0 0,0 0 0,0 0 0,0 0 0,0-1 0,-1 1 0,1 0 0,0-1 0,-1 1 0,0-1 0,1 0 0,-1 0 0,0 1 0,0-1 0,0 0 0,2-4 0,-3 4-65,1 0 1,-1 0-1,0 0 0,0 0 0,0 0 0,0 0 0,0 0 0,0 0 0,0 0 0,-1 0 0,1 0 0,-1 0 0,0 0 0,0 0 0,1 0 0,-1 0 0,0 0 0,-1 0 0,1 1 1,0-1-1,0 0 0,-1 1 0,1-1 0,-1 1 0,-1-2 0,1 1-42,-1-1 1,0 1-1,1 0 1,-1 0-1,0 0 1,0 1-1,0-1 1,0 1 0,0 0-1,0-1 1,-1 1-1,1 0 1,0 1-1,0-1 1,-1 1-1,1-1 1,-1 1-1,1 0 1,0 0-1,-1 1 1,1-1-1,0 1 1,-1 0-1,1-1 1,0 1-1,-5 2 1,-13 5 132,0 0 0,-32 17 0,46-21-35,0 1 0,0-1-1,0 1 1,0 1-1,1-1 1,0 1 0,0 0-1,0 1 1,1-1 0,-7 12-1,10-12-9,-1 0 0,1 0 1,0 0-1,1 0 0,-1 1 0,1-1 0,1 1 0,-1-1 1,1 1-1,0-1 0,0 1 0,1-1 0,0 1 0,2 7 1,1 1 167,1 0 1,0-1-1,0 1 1,16 25-1,-11-25-41,1-1-1,0 0 0,25 24 0,-29-31-135,-3-3-65,0 0 0,1 0 0,-1 0 0,1-1 0,-1 1 0,1-1 0,0 0 0,1-1 0,-1 1 0,0-1 0,1 0 0,-1-1 0,1 1 0,0-1 0,-1 0 0,1 0 0,0-1 0,0 1 0,-1-1 0,1-1 0,0 1 0,0-1 0,-1 0 0,1 0 0,0-1 0,-1 0 0,10-4 0,79-43-11417,-58 32 7397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3:41.7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1017 3808,'-4'0'10932,"14"-10"-10240,-1-1 0,13-20-1,7-26 197,42-121 0,-46 109-541,65-179 464,-74 194-577,15-100 1,-19 86-134,6-65-415,-18 133 308,0 0-1,0 0 1,0-1 0,0 1 0,0 0-1,0 0 1,0 0 0,0 0 0,0 0-1,0-1 1,0 1 0,0 0 0,0 0 0,0 0-1,1 0 1,-1 0 0,0 0 0,0-1-1,0 1 1,0 0 0,0 0 0,0 0 0,0 0-1,0 0 1,1 0 0,-1 0 0,0 0-1,0-1 1,0 1 0,0 0 0,0 0-1,0 0 1,1 0 0,-1 0 0,0 0 0,0 0-1,0 0 1,0 0 0,0 0 0,1 0-1,-1 0 1,0 0 0,0 0 0,0 0 0,0 0-1,0 0 1,1 0 0,-1 0 0,0 0-1,0 0 1,0 0 0,0 1 0,0-1 0,0 0-1,1 0 1,-1 0 0,0 0 0,0 0-1,0 0 1,0 0 0,0 0 0,0 0-1,0 1 1,0-1 0,1 0 0,-1 0 0,6 11-169,1 13 86,6 36 1,3 10-7,9 19 137,16 115 1,-14 65 373,-26-243-483,8 39 1,-8-54-2132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3:42.0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8 6304,'-26'-7'2032,"25"7"-1958,1 0 1,-8 3 3285,12 0-3126,0 0 0,0 0 1,1-1-1,-1 1 0,1-1 0,-1-1 0,1 1 1,0-1-1,5 2 0,8 0 431,22 0 0,-15-1-454,46 0 198,-54-3-910,0 1 0,0 1 0,32 5 0,14 8-6395,-40-8 4907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3:42.4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0 215 4896,'3'0'222,"-1"1"1,0 0-1,0 0 0,0 0 1,0 0-1,-1 0 1,1 0-1,0 1 0,0-1 1,-1 1-1,1-1 0,2 4 1,14 23 992,-8-11-303,-3-7-554,-2 0 0,1 0 0,-1 1 0,-1-1 0,0 1 0,-1 0 0,0 1 0,3 15 0,0 2 2390,-7-46-1523,-2-8-883,1 0 0,2 0 1,1-1-1,0 1 0,7-29 0,-5 39-188,0 0-1,2 0 1,0 0 0,0 0-1,1 1 1,1 0-1,1 0 1,0 1-1,18-23 1,-21 31-137,0 0 1,0 0-1,0 1 1,0 0-1,1 0 1,0 0-1,0 0 0,0 1 1,0 0-1,0 1 1,1-1-1,-1 1 1,1 0-1,0 1 1,7-1-1,9 0-913,0 1-1,-1 2 1,29 3 0,-15-1-3206,-10-1 2076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3:49.6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237 0 1248,'-9'9'6672,"9"2"-5734,1-6-778,-1 0 0,0 0 0,-1 0 0,1 0 0,-1-1 0,0 1 0,-1 0 0,1-1 0,-1 1 0,1-1 0,-1 1 0,-1-1 0,1 0 0,-1 0 0,1 0 0,-7 6 0,-8 7 316,12-12-318,0 0-1,0 0 1,0-1-1,-1 0 1,0 0-1,-8 5 1,6-6-88,0 0-1,-1 0 1,1-1 0,-1 1 0,0-2 0,1 0-1,-1 0 1,0 0 0,0-1 0,0 0-1,-10-2 1,17 1-348,1 1 0,-1 0 1,1-1-1,-1 0 0,1 1 0,-1-1 0,1 0 0,0 0 0,-1 0 0,1 0 0,0 0 1,0 0-1,0 0 0,-2-2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3:52.4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37 2240,'0'-2'396,"0"0"1,1 0-1,-1 0 1,1 0-1,-1 0 1,1 0-1,0 0 1,0 0-1,1-2 1,4-10 4171,-5 15-4439,1 0-1,-1 0 1,0 0 0,1 0-1,-1 0 1,0 0-1,0 1 1,0-1 0,0 0-1,0 1 1,0-1 0,0 1-1,0-1 1,0 3-1,1 0 114,10 22 422,-1 0 1,12 50 0,-12-38-393,5 13-15,38 120 727,-33-116-554,28 56 0,23 18-217,2 4 748,-71-127-1234,5 10 479,-3-15-1296,-1-10-1950,2-10 21,1 2 966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3:52.8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701 2 5408,'-5'-1'3209,"5"11"-1960,-2-1-789,-1 0 0,0 0-1,0-1 1,-1 1 0,-5 8-1,-4 10 53,-29 62 901,-56 85 0,13-41-274,-46 74 160,17 9-798,3 6 187,111-222-688,-3 7-157,0-1-1,-1 0 1,0-1 0,-7 9-1,9-12-220,0-1 0,1 1 0,-1-1 0,0 0-1,0 1 1,0-1 0,-1 0 0,1 0 0,0-1-1,0 1 1,0 0 0,-1-1 0,1 1 0,0-1-1,-1 0 1,-3 0 0,-1 0-1590,1 0 683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3:53.5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0 165 4896,'2'0'4896,"20"-1"-4168,1-1 0,-1-1 1,1-1-1,-1-1 0,-1-1 1,28-11-1,-44 15-627,0 0-1,-1-1 1,1 1 0,-1-1-1,1 0 1,-1 0 0,0-1-1,0 1 1,6-8 0,-9 9-79,0 1 0,0 0 1,0-1-1,0 1 0,-1-1 1,1 1-1,-1-1 0,1 0 0,-1 1 1,1-1-1,-1 1 0,0-1 1,1 0-1,-1 1 0,0-1 1,0 0-1,-1 1 0,1-1 1,0 0-1,0 1 0,-1-1 1,1 0-1,-1 1 0,1-1 1,-1 1-1,0-1 0,0 1 1,0-1-1,0 1 0,0 0 1,0-1-1,0 1 0,-2-2 0,0 0-4,0 0 0,0 0 0,-1 0 0,1 0 0,-1 0 0,0 0 0,0 1 0,0 0-1,0 0 1,0 0 0,-1 0 0,1 1 0,0 0 0,-1 0 0,1 0 0,-1 0-1,1 1 1,-1-1 0,0 1 0,1 1 0,-1-1 0,1 0 0,-1 1 0,1 0 0,-1 0-1,1 1 1,-1-1 0,1 1 0,0 0 0,0 0 0,0 0 0,0 0 0,-7 7-1,5-4 103,0 1-1,0 0 0,1 1 0,0-1 1,0 1-1,0 0 0,1 0 0,0 1 1,1-1-1,0 1 0,0 0 0,0 0 1,1 0-1,0 0 0,1 0 0,0 0 0,-1 9 1,3-10-51,-1 1 1,0-1 0,1 0 0,1 0-1,-1 0 1,1 0 0,0 0 0,1 0-1,0 0 1,0-1 0,0 1-1,1-1 1,0 0 0,0 0 0,1 0-1,-1 0 1,1-1 0,0 0 0,1 0-1,6 5 1,0-3-20,0 1 0,0-2 0,1 0 0,0 0 0,0-1 0,1 0 0,-1-2 0,1 1 0,0-2 0,25 2 0,-5-2-404,0-2 1,0-2-1,47-7 1,-19-5-2564,-8-2 832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3:56.9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16 205 2144,'-15'10'12335,"15"-16"-12137,1 3-93,0 0 0,0 1 0,0-1 0,0 0 0,0 1-1,1-1 1,0 1 0,-1 0 0,1-1 0,0 1 0,4-3 0,4-8 124,2-3-32,6-7 40,0 1 1,25-25 0,-37 41-213,1 1 0,-1-1 0,1 2 1,0-1-1,0 0 0,1 1 0,-1 1 0,1-1 0,0 1 1,0 1-1,0-1 0,12-1 0,-18 4-13,1 0 0,0 0 0,0-1 1,-1 2-1,1-1 0,0 0 0,0 1 0,-1-1 0,1 1 0,0 0 0,-1 0 0,1 0 0,-1 0 0,1 0 0,-1 0 1,0 1-1,1-1 0,-1 1 0,0 0 0,0 0 0,2 2 0,-1-1 14,-1 0 0,-1 0 0,1 0 0,0 0 0,-1 0 1,1 0-1,-1 0 0,0 1 0,0-1 0,0 0 0,-1 1 0,1-1 0,-1 1 0,0-1 0,0 1 0,0 4 0,-1 1 19,-1 0 0,0 0 0,0 0-1,0-1 1,-1 1 0,-1-1-1,1 1 1,-1-1 0,-1 0 0,0-1-1,0 1 1,-9 11 0,-84 89 307,96-106-351,-1 1 0,1 0-1,0-1 1,0 1 0,0 0 0,0 0 0,0 1 0,-1 3 0,3-6-8,0 0 0,-1 0 0,1-1 1,0 1-1,0 0 0,0-1 0,0 1 0,0 0 1,0 0-1,0-1 0,1 1 0,-1 0 0,0-1 1,0 1-1,0 0 0,1-1 0,-1 1 0,1 1 0,0-1-13,0-1 0,0 1 0,0 0-1,0 0 1,0 0 0,0 0-1,0-1 1,0 1 0,0-1 0,1 1-1,-1-1 1,0 1 0,3 0-1,40 9 90,56 18 3,-89-24-42,1 1 1,-1 0-1,0 1 0,-1 0 0,0 0 0,14 12 0,-19-14 61,-1 0 0,1 1 0,-1-1 1,0 1-1,0 0 0,-1 0 0,1 1 0,4 10 0,-7-13-48,0-1 0,0 1 0,0 0 1,-1-1-1,1 1 0,-1 0 0,0 0 0,0 0 1,0-1-1,0 1 0,0 0 0,-1 0 0,1 0 1,-1-1-1,1 1 0,-1 0 0,0-1 1,0 1-1,-1 0 0,1-1 0,0 1 0,-3 1 1,-2 2 26,1 0 1,-2-1-1,1 0 1,-1 0-1,0 0 1,0-1-1,0 0 1,-16 5-1,22-8-59,-17 7 47,0-2 1,0 0-1,-1-1 0,0 0 0,-26 2 1,26-6-1115,-1 0 1,-34-4 0,33-2-1901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6:17.1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182 900 1568,'-1'0'57,"1"1"0,0-1 0,0 0 1,0 1-1,-1-1 0,1 0 0,0 1 0,0-1 0,0 1 0,0-1 1,-1 0-1,1 1 0,0-1 0,0 1 0,0-1 0,0 1 1,0-1-1,0 0 0,0 1 0,0-1 0,0 1 0,1-1 0,-1 0 1,0 1-1,0 0 0,2 8 1161,-3-8-1077,1 0 0,0-1-1,0 1 1,-1-1 0,1 1 0,-1-1 0,1 1 0,-1 0 0,1-1-1,-1 0 1,1 1 0,-1-1 0,1 1 0,-1-1 0,1 0 0,-1 1-1,0-1 1,1 0 0,-1 1 0,0-1 0,1 0 0,-1 0 0,0 0-1,1 0 1,-1 0 0,0 0 0,1 0 0,-1 0 0,0 0 0,1 0-1,-1 0 1,0 0 0,0 0 0,0-2-75,0 1 0,0 0 0,0 0 0,0-1 0,0 1 0,0-1 0,1 1 0,-1-1 0,1 1 0,-1-1 0,1 1 0,-1-1 0,1 1 0,0-1-1,0 0 1,0 1 0,0-1 0,0-1 0,5-238 2345,2 35-1844,-4 142-547,8-59-202,2-28 38,-14 136 203,1-22-635,2 28 15,1 14-131,-3-3 691,0 1-1,0-1 1,0 0 0,-1 0 0,1 1 0,-1-1 0,1 0 0,-1 0 0,0 1 0,0-1 0,-2 3-1,2-1-6,-3 2-6,1 0 0,-1 0 0,0 0 1,-1 0-1,1-1 0,-1 0 0,0 0 0,-1 0 0,1-1 0,-1 1 0,-7 3 0,-9 8 27,17-11 94,-1-1 0,-1 0 0,1 0 0,-8 2 0,11-4-11,0-1 1,0 0-1,0 0 0,-1 0 0,1-1 1,0 1-1,0-1 0,-1 0 0,1 1 1,0-2-1,0 1 0,-5-1 0,8 1-81,-1 0-1,0 0 1,1 0-1,-1 0 0,0 0 1,1 0-1,-1-1 1,0 1-1,1 0 1,-1 0-1,1-1 1,-1 1-1,1 0 0,-1-1 1,0 1-1,1-1 1,-1 1-1,1-1 1,0 1-1,-1-1 0,1 1 1,-1-1-1,1 1 1,0-1-1,-1 1 1,1-1-1,0 0 1,0 1-1,-1-1 0,1 0 1,0 1-1,0-1 1,0 0-1,0 1 1,0-1-1,0 1 1,0-1-1,0 0 0,0 1 1,0-1-1,0 0 1,1 1-1,-1-1 1,0 0-1,2-3-1,0 0 0,1 0-1,-1 0 1,1 1 0,3-5 0,-1 3 7,3-5-9,2 0 1,-1 0-1,22-15 1,35-19-350,-63 42 305,14-7-36,30-13 1,-20 10 109,-24 11-48,0 0 0,0 0 0,0 0 0,0 0 0,0 0 0,0 0 0,0 1 0,0 0 1,1 0-1,-1 0 0,0 0 0,0 0 0,0 0 0,1 1 0,-1-1 0,0 1 0,0 0 0,0 0 1,0 0-1,0 1 0,-1-1 0,5 3 0,-1 1 46,1 0 0,-1 1 0,0 0 1,-1 0-1,1 0 0,-1 0 0,7 12 0,-9-13 6,-1 1 0,1-1 0,-1 1 0,0-1 0,1 8 0,-2-9-51,0 1 1,0-1-1,0 0 1,1 0-1,0 0 0,0 0 1,0 0-1,0 0 0,1-1 1,3 6-1,47 45-6954,-30-32 3286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3:57.6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8 119 4736,'0'-1'216,"-1"1"1,0-1-1,1 1 0,-1-1 0,1 0 1,-1 1-1,1-1 0,-1 0 1,1 1-1,-1-1 0,1 0 1,0 0-1,-1 0 0,1 1 1,0-1-1,0 0 0,-1 0 1,1 0-1,0 0 0,0 1 1,0-1-1,0 0 0,0 0 1,0 0-1,0 0 0,1 1 1,-1-1-1,0 0 0,0 0 1,1 0-1,0-1 0,4-15 3603,2 10-3343,-1 0 0,1 1 0,0 0 0,1 0 0,-1 0 0,15-7 0,-17 10-342,1 0-61,-1 0 0,1 0 0,0 0-1,-1 1 1,1 0 0,0 1-1,1-1 1,-1 1 0,0 0 0,0 0-1,0 1 1,1 0 0,7 1 0,-10-1-26,1 1 0,-1 0 0,0 0 0,1 0 1,-1 1-1,0-1 0,0 1 0,0 0 1,0 0-1,0 1 0,-1-1 0,1 1 0,-1-1 1,1 1-1,-1 0 0,0 1 0,0-1 1,0 0-1,3 7 0,-4-6-4,-1-1-1,0 0 1,0 1-1,-1-1 1,1 0-1,-1 1 1,1-1-1,-1 1 1,0-1-1,-1 1 1,1-1-1,0 0 1,-1 1-1,0-1 1,0 1-1,0-1 1,0 0-1,0 0 1,-3 5-1,-4 7 112,0 0 0,-16 20 0,23-33-143,-11 15 70,-15 22 5,25-36-92,0 1 0,0-1 0,1 1 0,-1-1 0,1 1-1,0-1 1,0 1 0,1-1 0,-2 7 0,3-7 3,-1 0 0,1-1 0,-1 1 0,1-1 0,0 1-1,0-1 1,0 1 0,0-1 0,0 1 0,1-1 0,-1 0 0,1 0-1,-1 1 1,1-1 0,0 0 0,0-1 0,3 4 0,5 3 0,1-1 0,14 9-1,-12-8 6,-3-2 19,14 8 149,-1 2 0,0 0-1,-1 1 1,29 30 0,-38-28 157,-12-18-304,-1 0 1,1 0-1,-1 0 1,0 0 0,1 1-1,-1-1 1,0 0 0,0 0-1,0 0 1,1 0 0,-1 0-1,-1 0 1,1 1 0,0-1-1,0 0 1,0 0 0,0 0-1,-1 0 1,0 2 0,-2 1 10,-1 0 1,1-1-1,-1 1 1,0-1-1,0 0 1,0 0 0,0 0-1,-1 0 1,1-1-1,-6 2 1,1 1-10,-15 8 25,16-8-56,-1 0-1,0-1 0,1 0 1,-2 0-1,-14 3 1,6-2-297,-47 8-1277,22-9-3684,33-3 2666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3:58.0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0 7552,'-5'0'6002,"6"2"-5615,0 0 0,-1 0 0,1-1 1,-1 1-1,1 0 0,-1 0 0,0 0 0,1 0 0,-1 0 1,0 3-1,-12 86 2529,7-43-3192,5-48 144,0 1 1,0 0-1,0 0 1,0-1-1,-1 1 1,1 0-1,0 0 1,0-1-1,0 1 1,-1 0-1,1 0 1,0-1 0,-1 1-1,1 0 1,-1-1-1,1 1 1,0-1-1,-1 1 1,0 0-1,1-1 1,-1 1-1,1-1 1,-1 1-1,0-1 1,9-27-10603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3:58.3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77 78 8640,'-1'0'333,"-1"1"1,1 0 0,-1-1-1,1 1 1,0 0 0,0 0-1,-1 0 1,1 0 0,0 0-1,0 1 1,0-1 0,0 0-1,0 0 1,0 1 0,1-1-1,-1 0 1,0 1 0,1-1-1,-2 3 1,2-3-394,-6 12 857,0 0 0,0 1 0,-3 15 0,8-24-692,0 1 0,1-1 0,-1 1 0,1-1 0,0 1 0,1-1 0,-1 1 0,1-1 0,0 1 0,0-1 0,3 8 0,0-3 43,1 0 0,0-1 0,0 1 1,1-1-1,0 0 0,1-1 0,11 12 1,-13-15-89,0 0 1,0 0-1,1-1 1,0 0 0,0 0-1,0 0 1,0-1-1,0 0 1,1 0-1,-1 0 1,1-1-1,9 2 1,-10-3-13,0-1 0,-1 0 0,1 0 0,0-1 0,0 0 1,0 0-1,-1 0 0,1-1 0,-1 1 0,1-1 0,-1-1 0,1 1 0,-1-1 0,0 0 0,0 0 0,-1 0 0,6-5 1,5-6 63,0 0 1,-1-1 0,16-21 0,-25 30-87,6-8-4,-1 0-1,12-20 0,-20 29-9,1 0 0,-1 0 1,0-1-1,0 1 0,-1-1 0,1 1 0,-1-1 1,-1 0-1,1 0 0,-1-10 0,0 11-11,-1-1-1,1 1 1,-1-1 0,0 1-1,-1 0 1,1 0-1,-1-1 1,0 1-1,0 0 1,-1 1-1,1-1 1,-1 0 0,0 1-1,-1-1 1,1 1-1,-1 0 1,1 0-1,-10-6 1,4 5-38,0 1-1,0 0 1,-1 0-1,1 1 1,-1 0 0,0 1-1,0 0 1,0 1-1,0 0 1,0 1 0,0 0-1,-18 2 1,2 1-458,0 1 1,1 2 0,-48 17-1,34-8-1350,6 0 591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4:01.6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89 213 3552,'-4'-2'159,"-13"-8"2378,17 10-2425,-1 0-1,1 0 1,0 0-1,-1 0 1,1 0 0,0-1-1,0 1 1,-1 0-1,1 0 1,0 0 0,-1-1 111,1 1-112,0 0 1,-1-1 0,1 1-1,0 0 1,0-1-1,0 1 1,0 0 0,-1-1-1,1 1 1,0 0-1,0-1 1,0 1 0,0 0-1,0-1 1,0 1-1,0 0 1,0-1 0,0 1-1,0-1 1,0 1-1,0-1 102,0 0 0,0 0 0,0 0 0,0 0 0,0 1-1,0-1 1,-1 0 0,1 0 0,0 0 0,-1 1 0,1-1 0,0 0-1,-1 0 1,1 1 0,-1-1 0,1 0 0,-2 0 0,-3-10 979,6 7-1042,0 0 0,-1-1 0,2 1 0,-1 0-1,0-1 1,1 1 0,0 0 0,0 0 0,0 0 0,0 0-1,1 1 1,0-1 0,3-3 0,8-9 223,22-18 0,-34 32-332,4-4-32,1 1 0,-1-1 0,1 1-1,0 1 1,0-1 0,0 1 0,0 1-1,1-1 1,0 1 0,15-4-1,-19 6-2,1 1 0,-1-1 0,1 1 0,-1 0-1,1 0 1,-1 1 0,5 0 0,-7 0-8,-1-1 0,0 1 1,1-1-1,-1 1 0,0 0 1,0 0-1,0-1 0,0 1 1,0 0-1,0 0 1,0 0-1,0 0 0,0 0 1,0 1-1,0-1 0,-1 0 1,1 0-1,0 0 0,-1 1 1,1-1-1,-1 0 0,1 1 1,-1-1-1,0 0 0,0 1 1,1-1-1,-1 3 0,1 32 272,-3 49-1,0-47-210,1-16 29,-2 1 1,-1-1-1,-1 0 1,-1-1-1,0 1 1,-2-1-1,0 0 1,-2-1 0,-20 34-1,23-44-40,0-1 0,0 1 1,-1-1-1,0 0 0,-1-1 0,-12 10 0,3-5 85,0-1 0,-30 14 0,-3 5 139,53-32-195,0 1-1,1 0 1,-1 0-1,0 0 1,1 0 0,4 1-1,4-1 151,3 0 9,38 0 259,69 9 0,-99-7-497,-11 0-25,1-1-1,15 6 0,-23-6-369,-1 0-1,1 0 1,0-1 0,0 1-1,-1-1 1,1 1-1,0-1 1,0 0 0,6-2-1,-2 0-1295,0 0 0,-1-1 0,12-5 0,8-4-691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4:02.2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 7 6304,'-1'0'225,"-36"-7"9128,40 10-9081,0-1 0,0 1 0,1-1 0,-1 0 0,1 0 0,0 0 0,-1-1 0,1 1 0,0-1 0,5 1 0,45 6 1035,-37-6-950,15 1-140,0-2 0,-1-1 0,1-1 1,0-1-1,-1-2 0,61-16 0,-64 14 87,-17 5-326,-10 1 11,-1 0 0,0 0-1,0 0 1,0 0 0,0 0-1,0 0 1,0 0 0,0 0-1,0 0 1,1 0 0,-1 0-1,0 0 1,0 0 0,0 0-1,0 0 1,0 0 0,0 0-1,0 0 1,0 0 0,0 0-1,1 0 1,-1 0 0,0 0-1,0 0 1,0 0 0,0 1-1,0-1 1,0 0 0,0 0-1,0 0 1,0 0 0,0 0-1,0 0 1,0 0-1,0 0 1,0 0 0,1 0-1,-1 1 1,0-1 0,0 0-1,0 0 1,0 0 0,0 0-1,0 0 1,0 0 0,0 0-1,0 0 1,0 1 0,0-1-1,0 0 1,0 0 0,0 0-1,-1 0 1,1 0 0,-6 11-69,-4 4 58,1 2-1,1-1 0,-11 30 0,-50 222 791,12-29-699,51-219-955,0-3-2491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4:02.6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 5408,'3'-4'2432,"15"4"-2112,-8 0 1856,4 4-1248,-6 1 832,2 1-1024,-7-1 640,7 4-768,-10-6 95,3 5-415,-3 1-256,5-3-32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4:02.9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108 72 7136,'-2'-1'287,"0"1"0,0 0 0,0-1 0,1 1-1,-1 0 1,0 0 0,0 0 0,0 0 0,0 0 0,0 1 0,0-1 0,0 0 0,0 1 0,0 0 0,0-1 0,0 1 0,1 0 0,-4 2 0,1 1 84,-1 0 0,0 0 0,1 1 0,-7 9 0,10-13-329,-4 5 180,1 1-1,0 0 1,0 1 0,0-1-1,1 1 1,0-1 0,0 1 0,1 0-1,0 0 1,0 0 0,1 0-1,0 13 1,1-16-114,0 1 0,0 0 0,0-1 0,1 1 0,0-1-1,0 1 1,1-1 0,0 1 0,-1-1 0,2 0 0,-1 0 0,1 0 0,0 0-1,0 0 1,0-1 0,0 1 0,1-1 0,0 0 0,5 5 0,-4-5 9,1 0 0,0 0 0,0-1 0,0 0 1,0 0-1,1 0 0,-1-1 0,1 0 0,0 0 0,0-1 1,-1 1-1,1-2 0,0 1 0,10-1 0,-8 0-16,0-1 0,0-1-1,0 1 1,-1-2-1,1 1 1,0-1-1,-1 0 1,0-1 0,0 0-1,14-9 1,-9 3 13,1-1 1,-2 0-1,1-1 1,-1 0 0,10-15-1,-1-2 9,25-45 0,-43 68-93,1-1 0,-2 1 0,1-1 1,-1 0-1,0 0 0,1-9 0,-2 12-41,-1 0 0,1 1-1,-1-1 1,0 1 0,-1-1 0,1 1 0,0-1-1,-1 0 1,0 1 0,0 0 0,0-1-1,0 1 1,-1-1 0,-2-3 0,4 6-14,-1 0 0,-1 0 1,1-1-1,0 1 0,0 0 1,0 0-1,-1 0 0,1 0 1,0 1-1,-1-1 1,1 0-1,-1 0 0,1 1 1,-1-1-1,1 1 0,-4-1 1,0-1-91,-4 0-56,1 0-1,-1 1 1,1-1-1,-1 2 0,0-1 1,1 1-1,-1 0 1,0 1-1,1 0 1,-1 0-1,-15 6 0,11-3-681,0 1 0,1 0 0,-1 1-1,1 0 1,0 1 0,-17 14 0,13-6-667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4:03.3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153 1 6560,'-22'30'2949,"-9"14"-1024,-22 33 1838,44-62-3010,1 0-1,0 1 1,-7 22-1,13-32-574,1-1 0,-1 1 0,2-1 0,-1 1 0,0-1 0,1 1 0,0 0 0,0-1 0,2 9 0,-1-11-67,0 0 1,-1 0-1,1 1 0,1-1 0,-1 0 0,0 0 1,1 0-1,0-1 0,-1 1 0,1 0 0,0-1 1,1 1-1,-1-1 0,0 0 0,1 1 0,-1-1 0,6 3 1,-1-1 27,1-1 0,-1 0 0,1 0 0,0-1 0,0 0 1,0 0-1,0-1 0,0 0 0,1-1 0,-1 0 0,0 0 0,0 0 0,1-1 1,-1 0-1,14-5 0,-10 3-69,1-1 0,-1-1 0,0 0 1,-1 0-1,1-1 0,-1-1 0,0 0 0,-1 0 0,15-14 1,-20 16-65,0-1 1,0 0-1,0 0 1,-1 0 0,0 0-1,0-1 1,-1 0-1,1 0 1,-2 0 0,1 0-1,-1 0 1,0 0 0,1-10-1,-2 12-118,0 0 0,-1-1 1,0 1-1,0 0 0,-1-1 0,0 1 0,0 0 1,0 0-1,0-1 0,-1 1 0,0 0 0,0 0 0,0 0 1,0 1-1,-1-1 0,0 1 0,0-1 0,0 1 0,-6-6 1,5 7-331,0 0 0,0 0 0,0 0 1,0 1-1,-1-1 0,1 1 0,-1 0 1,1 0-1,-1 1 0,0 0 0,-7-2 0,-6 2-1221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4:08.0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58 67 3904,'-4'-3'2063,"4"3"-1891,0 0 0,-1 0 0,1 0 0,-1 0 0,1 0 0,0 0 0,-1 0 0,1 0 0,-1 0 0,1 0 0,-1 0 0,1 0 0,-19 0 2738,11 0-1218,-7 1 128,9 0-91,14-7-782,-3 4-839,0-1 0,0 1 0,1 1 0,-1-1 0,7 0 0,10-3 86,1-2 161,78-21 393,-86 25-687,-1 1 0,1 0 0,0 1 0,30 2 0,-43-1-43,0 1 0,-1-1 0,1 0 0,0 0 0,0 1 0,-1-1-1,1 1 1,0-1 0,0 1 0,-1 0 0,1-1 0,-1 1 0,1 0 0,-1 0-1,1 0 1,-1 1 0,1-1 0,-1 0 0,0 0 0,0 1 0,0-1-1,1 1 1,-1-1 0,-1 1 0,1-1 0,0 1 0,0 0 0,-1-1-1,1 1 1,-1 0 0,1 0 0,-1-1 0,0 1 0,1 0 0,-1 2 0,-1 6 88,0-1 0,0 1 0,-1-1-1,0 0 1,-5 14 0,1-5-41,-4 14 43,-25 52-1,21-54 92,-17 55 1,30-82-202,0 0 0,0 1 0,0-1 1,1 1-1,0-1 0,-1 0 1,1 1-1,1-1 0,-1 1 0,1 5 1,0-7-8,0 0-1,0 0 1,0-1 0,0 1 0,0 0 0,0 0 0,0-1 0,0 1 0,1-1 0,-1 1 0,1-1-1,-1 0 1,1 1 0,0-1 0,-1 0 0,1 0 0,0 0 0,3 1 0,21 10 61,28 16 0,-46-23 38,0 1-1,0 0 1,0 0-1,-1 0 0,0 1 1,11 13-1,-17-18-42,0-1-1,0 1 0,1-1 0,-1 1 0,-1-1 1,1 1-1,0-1 0,0 1 0,-1 0 0,1 0 1,-1-1-1,1 1 0,-1 0 0,0 0 1,1 0-1,-1-1 0,0 1 0,0 0 0,0 0 1,-1 0-1,1-1 0,0 1 0,-1 0 1,1 0-1,-1-1 0,0 1 0,1 0 0,-1-1 1,0 1-1,0 0 0,0-1 0,0 1 0,0-1 1,-3 2-1,-2 3 57,-2 0 0,1-1 0,0 0 0,-1 0 0,-14 6-1,17-9-91,-13 5-149,0 0 0,-1-2 0,0 0 1,0-1-1,-21 1 0,-7 3-1761,29-6 801,15-2 667,1 0 0,0 0 0,-1 0 0,1 1 0,-1-1 0,1 1 0,-1-1 0,1 1 0,-4 2 1,5 12-5394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4:09.2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340 1 3328,'4'3'8613,"-27"16"-4208,-12-7-2534,8-4-1043,-3 2 162,-51 7 1,-13 5 212,75-19-1018,18-3-156,0 0 0,-1 0-1,1 0 1,0 1 0,0-1-1,0 0 1,0 0 0,0 1-1,0-1 1,0 1 0,-2 0-1,3 0-37,-1-1 0,1 1 0,-1 0 1,1 0-1,-1 0 0,1 0 0,-1 0 0,1-1 0,0 1 0,0 0 0,-1 0 0,1 0 0,0 0 0,0 0 0,0 0 0,0 0 0,0 2 0,-8 100 32,1-27 12,10 4 248,-3-79-263,0 0-1,0 0 1,0 0-1,1 0 1,-1 0-1,0 0 1,1 0-1,-1 0 1,0 0-1,1 0 1,0 0 0,-1 0-1,1 0 1,-1 0-1,1 0 1,0-1-1,-1 1 1,1 0-1,0 0 1,0-1 0,0 1-1,0-1 1,0 1-1,0-1 1,-1 1-1,1-1 1,0 1-1,0-1 1,0 0 0,1 0-1,-1 1 1,0-1-1,0 0 1,0 0-1,1 0 1,7 0 19,-1 0 0,0 0 0,14-3 0,-14 1 18,19-2-91,-15 2-13,-1 0 1,21-1 0,-28 4 23,0-1 0,0 0 0,0 1 0,0 0 1,0 0-1,0 0 0,0 0 0,0 1 0,0-1 0,0 1 0,5 4 0,7 5 23,-1 1 0,-1 1 0,1 1 0,-2 0 0,14 17 0,-25-28 9,0 0 0,0-1 0,0 1-1,-1 0 1,1 0 0,-1 0 0,1 0-1,-1 1 1,0-1 0,0 0-1,-1 0 1,1 1 0,-1-1 0,1 0-1,-1 1 1,0-1 0,0 1 0,-1-1-1,1 0 1,-1 1 0,1-1 0,-1 0-1,0 0 1,-2 5 0,0-3 42,-1 0 1,1 0-1,-1-1 0,0 1 1,0-1-1,0 0 0,0 0 1,-1-1-1,0 1 0,1-1 1,-1 0-1,0 0 0,-1-1 1,1 1-1,0-1 0,-1 0 0,-9 1 1,1-1-77,1 0-1,0-1 1,-1-1 0,1 0-1,0-1 1,-22-3 0,-3-5-1834,14 0-2597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6:18.5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23 162 2560,'10'12'3904,"-8"-5"-3651,1 0 0,0 0-1,0-1 1,1 1 0,-1-1 0,1 1 0,1-1 0,6 7 0,-9-11-180,1 1 0,-1 0 1,1-1-1,0 0 0,0 0 1,0 0-1,0 0 0,0 0 1,1 0-1,-1-1 0,0 1 1,1-1-1,-1 0 0,1 0 1,-1-1-1,1 1 0,0-1 1,6 0-1,-3 0 17,1-1 0,-1-1 0,0 1 0,0-1 1,0-1-1,-1 1 0,1-1 0,0 0 0,-1-1 0,0 0 0,0 0 0,0 0 0,0 0 1,6-7-1,-8 7-45,0-1-1,0 0 1,-1 0 0,1 0 0,-1 0 0,0 0 0,-1 0 0,1-1 0,-1 0 0,0 1 0,0-1 0,-1 0-1,0 0 1,0 0 0,0 0 0,-1 0 0,0-9 0,0 8-30,-1 0 0,0 0 0,0 1 0,-1-1-1,0 0 1,0 0 0,-1 1 0,1-1 0,-1 1 0,-5-7 0,6 10-58,0 0 1,0 1-1,0 0 0,0-1 1,0 1-1,0 0 1,-1 0-1,1 1 0,-1-1 1,0 0-1,1 1 0,-1-1 1,0 1-1,0 0 1,0 0-1,0 0 0,0 0 1,0 1-1,0-1 1,0 1-1,0 0 0,0 0 1,0 0-1,-1 0 1,-3 1-1,1 0-40,0 1 0,0 0 1,0 0-1,0 0 0,0 0 0,1 1 0,-1 0 1,1 0-1,-10 8 0,7-4 61,1 0 1,0 0-1,1 0 0,-1 1 1,-7 14-1,2-1 174,1 1 0,1 0 0,1 1 1,-7 30-1,13-44-66,1 1 0,0 0 0,1-1 0,0 1 0,0 0 0,1 0 0,1 10 0,0-17-28,-1 0 1,0 0 0,1 0 0,0 0 0,0 0 0,-1-1 0,2 1-1,-1 0 1,0-1 0,0 1 0,1-1 0,0 1 0,-1-1 0,1 1-1,0-1 1,0 0 0,0 0 0,1 0 0,-1 0 0,0-1-1,1 1 1,-1-1 0,1 1 0,-1-1 0,1 0 0,0 0 0,0 0-1,3 1 1,7 0 64,0 0 0,0-1 0,1-1 0,-1 0 0,25-4 0,66-17 172,-70 13-90,52-17-392,-44 12-42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4:09.5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 6720,'1'0'107,"-1"-1"1,0 1-1,0 0 1,0-1-1,0 1 1,0 0 0,0 0-1,0-1 1,0 1-1,0 0 1,1-1-1,-1 1 1,0 0-1,0-1 1,1 1 215,-1 0-216,0-1 1,1 1-1,-1 0 1,0 0-1,1 0 1,-1-1-1,0 1 1,0 0-1,1 0 1,-1 0-1,0 0 1,1 0 0,-1 0-1,0 0 1,1 0-1,-1 0 1,0 0-1,1 0 1,-1 0-1,0 0 1,1 0-1,-1 0 1,0 0 0,1 0-1,-1 0 1,0 0-1,1 0 1,-1 1-1,0-1 1,1 0-1,-1 0 1,0 0-1,1 1 1,0-1 143,-1 1 1,1-1-1,0 1 0,0-1 0,0 1 1,-1-1-1,1 1 0,0-1 1,0 1-1,-1 0 0,1-1 1,-1 1-1,1 0 0,0-1 1,-1 1-1,0 0 0,1 0 1,-1 0-1,1 1 0,-1 5 543,0 18 504,0-25-1366,1 1 1,-1-1-1,0 1 0,0-1 0,0 1 1,-1 0-1,1-1 0,0 1 0,0-1 0,0 1 1,0-1-1,0 1 0,-1-1 0,1 1 0,0-1 1,0 1-1,-1-1 0,1 1 0,0-1 1,-1 1-1,1-1 0,0 0 0,-1 1 0,1-1 1,-1 0-1,1 1 0,-1-1 0,1 0 1,-2 1-1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4:09.9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120 30 8224,'0'0'197,"-1"0"0,0 0 0,1-1 0,-1 1 0,1 0 0,-1 0 0,0 1 0,1-1 0,-1 0 0,1 0 0,-1 0 0,0 0 0,1 0 0,-1 1 0,1-1 0,-1 0 0,1 0 0,-1 1 0,-2 1 985,3-1-985,0-1 0,-1 1 0,1-1 0,0 1 0,-1 0 0,-13 20 722,13-18-521,-10 17 165,1 0 0,1 1 0,1 0 0,-6 26 0,-14 89 780,24-118-1144,2-7-86,1 0 0,0 0 1,1 1-1,0-1 0,1 0 1,2 15-1,-2-21-34,0 0 0,0 1 0,1-1 0,0 0 0,0 0 0,0 0 0,0 0 1,1-1-1,0 1 0,0-1 0,0 1 0,1-1 0,-1 0 0,1 0 0,5 4 0,-2-4 11,0 1-1,0-1 1,0-1-1,1 1 1,-1-1-1,1 0 0,0-1 1,0 0-1,0 0 1,0-1-1,0 0 1,0 0-1,1-1 1,-1 0-1,0 0 0,0-1 1,14-3-1,-13 2-59,0-1 0,-1 0-1,1 0 1,-1-1 0,1 0 0,-1-1-1,0 0 1,-1 0 0,1 0-1,-1-1 1,0 0 0,-1-1-1,1 0 1,-1 0 0,9-14 0,-3 1-104,-1-1 0,-1 0 0,-1-1 0,7-27 0,-7 16 20,-2 1-1,5-47 0,-11 70 57,0 0 0,-1 0 0,0 0 0,-1 0 0,0 0 0,0 0 0,-1 0 0,-5-14 0,6 19-3,-1 0-1,0-1 1,-1 1 0,1 0-1,-1 0 1,0 0 0,0 1-1,0-1 1,0 1-1,-1-1 1,0 1 0,1 0-1,-1 1 1,0-1 0,0 1-1,-9-4 1,3 2-23,-1 0 0,0 1 0,0 0 0,0 1 0,0 1 0,-14-1 0,-69 5-1174,26 0-1729,64-4 2047,-21 2-1008,24-1 1501,0 0 0,0 0-1,0 0 1,0 0 0,0 0 0,0 0 0,1 1-1,-1-1 1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4:13.5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52 270 2816,'-14'-3'917,"14"3"-897,0 0 1,0 0-1,-1 0 0,1 0 0,0 0 0,-1 0 1,1 1-1,0-1 0,0 0 0,-1 0 0,1 0 0,0 0 1,-1 0-1,1 0 0,0 0 0,0 1 0,0-1 1,-1 0-1,1 0 0,0 0 0,0 0 0,-1 1 0,1-1 1,0 0-1,0 0 0,0 1 0,-7 3 2246,-11-4 5232,12-4-4682,10-16-1312,3 13-1228,0 0-1,0 0 1,0 0-1,12-7 1,-7 5-251,14-10 48,2 1 0,31-16 0,63-24 182,-98 47-217,-6 2 8,63-25 111,-70 30-137,0 1-1,0 0 0,0 1 1,0 0-1,19 0 1,-28 1-21,0 1 1,0 0 0,0 1-1,0-1 1,0 0 0,1 1-1,-1-1 1,0 1-1,0 0 1,0-1 0,0 1-1,0 0 1,-1 0 0,1 0-1,0 1 1,0-1 0,-1 0-1,1 1 1,0-1 0,-1 1-1,0-1 1,1 1-1,-1 0 1,0 0 0,0-1-1,0 1 1,0 0 0,0 0-1,0 0 1,0 0 0,-1 0-1,1 0 1,-1 1 0,0-1-1,1 4 1,-1 4 39,0 0 1,0 1-1,-1-1 1,-1 0-1,-4 20 1,0-13 13,0-1 0,-1 1 0,0-1 0,-13 18 0,19-31-52,-11 16 19,-1 0 0,-29 31 0,18-22 80,21-25-56,-13 20 141,15-22-188,1 0-1,-1 0 1,1 0-1,0 0 1,-1 0-1,1 0 1,0 0-1,0-1 0,0 1 1,0 0-1,0 0 1,0 0-1,0 0 1,0 0-1,0 0 1,0 0-1,0 0 1,0 0-1,1 0 0,-1 0 1,0 0-1,1 0 1,-1 0-1,1-1 1,-1 1-1,2 2 1,10 9 44,18 14 1,-20-18-57,0 0 1,0 1-1,-1 0 1,11 15-1,-12-13 63,-1 0-1,-1 1 1,0 0-1,-1 1 1,0-1-1,0 1 1,-2 0-1,4 15 1,-6-21 8,0-1 0,-1 1 0,1 0 0,-1 0 0,0 0 0,-1-1 0,0 1 1,0 0-1,0-1 0,-1 1 0,0 0 0,0-1 0,-1 0 0,1 0 0,-1 1 0,-1-2 0,1 1 1,-6 6-1,7-9-20,-1-1-1,0 1 1,1-1 0,-1 0 0,0 0 0,0 0 0,0 0 0,-1-1 0,1 1 0,-5 0-1,-34 8 372,40-10-392,-30 5-141,-1-1 0,1-2 0,-1-1 1,0-2-1,1-1 0,-45-8 1,16-3-4910,51 11 3409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4:14.3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49 192 6240,'-26'-16'3386,"25"15"-3143,1 1-1,0-1 1,0 0-1,-1 0 0,1 0 1,0 1-1,0-1 1,0 0-1,0 0 0,0 0 1,0 0-1,0 1 0,0-1 1,0 0-1,1 0 1,-1 0-1,0 1 0,1-2 1,-1 0-28,1 0 0,0 0 0,0 0 0,-1 0 1,1 1-1,0-1 0,1 0 0,-1 1 0,1-3 0,2 1-18,0 0-1,1 0 1,-1 0-1,6-3 1,11-6 255,-7 3-186,16-12 193,1 1 0,1 2-1,45-19 1,-75 36-454,1 0-1,0 1 1,-1-1-1,1 0 1,-1 1-1,1 0 1,0-1-1,0 1 1,-1 0-1,1 0 1,0 1-1,-1-1 1,1 1-1,0-1 1,-1 1-1,1 0 0,-1 0 1,1 0-1,-1 0 1,1 0-1,-1 1 1,0-1-1,1 1 1,-1-1-1,0 1 1,0 0-1,3 3 1,-2 0 9,0-1 1,0 0 0,-1 1-1,1-1 1,-1 1 0,0 0-1,0 0 1,-1 0 0,1 0-1,-1 0 1,0 0 0,0 0-1,-1 9 1,0 0 22,-1 0-1,-1 1 1,0-1-1,-1-1 1,-1 1-1,0 0 1,-1-1 0,0 0-1,-1 0 1,-13 23-1,-6-1 68,-1 0-1,-36 37 1,26-31 31,-62 84 511,55-67-348,32-47-216,10-11-68,0 1 0,1 0-1,-1-1 1,0 1 0,0 0-1,0 0 1,1 0 0,-1 0-1,0 0 1,1 0 0,-1 0-1,0 0 1,1 0 0,0 0-1,-1 0 1,0 2 0,1-2-5,1-1 0,-1 1 1,0-1-1,0 1 0,0-1 1,0 1-1,1-1 1,-1 1-1,0-1 0,0 0 1,1 1-1,-1-1 0,0 1 1,1-1-1,-1 0 0,0 1 1,1-1-1,-1 0 1,1 1-1,-1-1 0,0 0 1,1 1-1,-1-1 0,1 0 1,-1 0-1,1 0 0,-1 0 1,2 1-1,15 1 306,45-5 428,92-17 0,-3 0-485,-87 14-2562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4:14.7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67 5632,'0'-9'8128,"5"29"-1153,-1-28-6626,-1-1 0,1 1 0,0-1 0,1 1 0,6-7 0,-3 1 112,-6 7-226,-8 8-1286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4:17.1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85 3552,'-7'-15'11251,"8"14"-10658,0-9 933,4 7-950,0 0 0,1 1 0,11-5 0,21-4-290,1 1 0,1 2 0,-1 2 0,68-3-1,-101 9-286,-1 0-1,0 1 0,0 0 1,1-1-1,-1 2 0,8 1 0,-11-2 13,0 0-1,0 0 1,0 0-1,0 0 1,-1 0-1,1 0 1,0 1-1,-1-1 1,1 1-1,0-1 0,-1 1 1,0-1-1,1 1 1,-1 0-1,0 0 1,0 0-1,0 0 1,1 3-1,0 1 45,-1 1-1,0 0 1,0-1 0,0 1-1,-1 0 1,0 0-1,-1-1 1,1 1 0,-1 0-1,-1-1 1,1 1-1,-1-1 1,0 1 0,-3 6-1,-6 11 83,-2 0-1,-17 27 0,19-33-100,5-9-20,-2 3 8,1 0 0,0 1 0,-5 14 0,11-24-21,0 0 0,0 0-1,0 0 1,0 0-1,1 0 1,-1 0-1,1 0 1,0 0-1,0 0 1,0 0-1,0 0 1,0 0-1,1 0 1,-1 0-1,1 0 1,0 0-1,0 0 1,0 0-1,0 0 1,3 4-1,8 7 70,1 0 0,0-1 0,19 15 0,15 14 414,-38-34-388,-4-3 127,1 0-1,-1 1 0,-1-1 1,1 1-1,-1 0 0,0 0 1,7 12-1,-11-16-163,1-1 0,-1 1 0,0 0 0,1-1 1,-1 1-1,0 0 0,0 0 0,0-1 0,0 1 0,-1 0 0,1-1 1,0 1-1,-1 0 0,1-1 0,-1 1 0,-1 2 0,0 0 0,0 0 0,0-1 0,-1 0 0,1 1-1,-1-1 1,-5 5 0,-1-1-83,1 0 0,-2-1 0,1 0 0,-15 7 0,-3-2-11,0-1 1,-1-1 0,-33 5 0,-33 10-2330,87-21 1769,-1 0 0,1 0 1,0 1-1,0 0 0,0 0 0,-9 8 1,-7 10-1238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4:21.3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 55 2912,'-4'2'913,"1"0"-1,0 0 1,1 0 0,-1 1-1,0-1 1,-20 21 7202,27-26-7637,10-6-195,0 1 0,0 0 1,1 1-1,0 1 0,23-7 0,-8 2-121,-14 5-168,1 1 0,-1 0 0,30-3 1,-38 7-6,0 1 1,0-1-1,0 1 1,0 1-1,0 0 1,-1 0-1,1 0 1,0 1-1,-1 0 1,11 5-1,-14-5 27,0 0 0,-1 1-1,1-1 1,-1 1 0,0 0-1,0 0 1,0 0-1,0 0 1,0 1 0,-1-1-1,1 1 1,-1 0-1,0-1 1,0 1 0,-1 0-1,1 0 1,-1 1 0,0-1-1,1 5 1,-1-2 8,0 1 0,0-1 0,0 1 1,-1-1-1,0 1 0,-1 0 0,0-1 1,0 1-1,-4 11 0,2-9 39,-2-2-1,1 1 1,-1 0-1,0-1 1,-1 0 0,0 0-1,0 0 1,-10 8-1,-61 50 314,75-65-371,-97 71 358,83-61-222,-21 10 0,21-12 238,-23 17 0,46-30-142,1-1 0,-1 2 1,0-1-1,1 1 1,0 0-1,11-2 0,63-14 21,-48 12-87,-11 2-157,1 2-1,-1 1 0,1 0 1,0 2-1,32 4 0,-38 1-186,-17-4-81,1 0-1,0 0 1,-1-1 0,1 1 0,0-1-1,-1 1 1,1-1 0,0 0 0,0 1-1,0-1 1,0 0 0,-1 0-1,1 0 1,0 0 0,0-1 0,3 0-1,1-2-1916,0-1 0,-1 0 0,8-6 0,-7 5 594,15-11-1457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4:21.8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 49 6816,'-32'-20'9152,"42"24"-7350,10 0-1267,-1 0 0,1-2 0,0 0 0,0-2-1,35-2 1,-39 1-357,278-32 1245,-238 25-1369,-40 8-141,-16 0 86,1 0 0,-1 1 0,1-1-1,-1 0 1,0 0 0,1 0 0,-1 1 0,0-1 0,1 0-1,-1 1 1,0-1 0,1 0 0,-1 1 0,0-1-1,1 0 1,-1 1 0,0-1 0,0 1 0,0-1 0,1 1-1,-1 2 3,0-1 1,0 1-1,0-1 0,0 1 0,0 0 0,-1-1 0,1 1 0,-2 3 1,0 1-8,-2 15 64,1-7-7,0 0-1,-1 0 1,0-1-1,-1 0 0,-1 1 1,-11 19-1,-70 100 115,19-37-85,17-21-4444,43-64 2483,-1 4-17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4:22.2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7296,'-1'-1'3369,"4"11"-424,4 19 628,-10-6-2543,2-19-935,1 1 0,-1 0 0,1-1 0,0 1 0,0 7 0,0 4 137,1-5-2276,36-21-11055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4:22.6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16 7392,'-1'-1'551,"1"1"-367,-1-1 0,1 1-1,0 0 1,0-1 0,0 1 0,0-1 0,0 1-1,0-1 1,0 1 0,-1-1 0,6-8 3859,-4 8-3859,-1 2-84,0-1 0,0 1 1,0-1-1,0 1 0,1-1 1,-1 1-1,0-1 0,0 1 1,0-1-1,1 1 0,-1-1 1,0 1-1,1-1 0,-1 1 1,0-1-1,1 0 0,-1 1 1,1 0-1,4 4 362,0 5-90,-1 0 1,0 1 0,-1-1-1,0 1 1,0-1 0,-1 1 0,1 17-1,1 2 17,63 400 2560,-67-429-2951,4 20-248,2 40 1,-6-59 16,0 0 0,0-1 0,0 1 0,0 0 0,-1-1 1,1 1-1,-1 0 0,1-1 0,-2 3 0,-13-7-6142,7-7 3218,3 1 1088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6:19.3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9 4480,'-1'-1'260,"-1"-5"1029,9 5-49,-6 10-440,3 11-409,0 0 0,3 36 0,1 8 53,-4-45-93,1 41 1,-5-37-135,-1-4 155,2 1 0,3 30 0,0-41 1022,0-15 41,-1-1-1693,0 2 310,0-1 0,-1 0 0,0-1 0,-1 1 0,2-7 0,2-10-39,5-10-107,2 1 0,23-50 0,-26 68-141,0-1 0,1 1 1,17-20-1,-27 34 234,1 0-1,-1-1 1,0 1 0,0 0 0,1-1-1,-1 1 1,0 0 0,1-1 0,-1 1-1,0 0 1,1 0 0,-1 0 0,1-1-1,-1 1 1,0 0 0,1 0 0,-1 0-1,1 0 1,-1 0 0,0 0 0,1 0-1,-1 0 1,1 0 0,-1 0 0,1 0-1,-1 0 1,0 0 0,1 0 0,0 1-2,0-1 1,0 1-1,-1-1 1,1 1-1,0-1 1,-1 1-1,1 0 1,0 0 0,-1-1-1,1 1 1,-1 0-1,1 1 1,11 32-21,-11-29 29,2 6-3,-1-1 1,0 17 0,2 7 102,-2-12-38,-2-19-39,0 1 0,0 0 1,0-1-1,1 1 0,-1-1 0,1 1 1,0-1-1,0 0 0,0 1 0,1-1 0,-1 0 1,4 6-1,-4-8-9,0 0 0,0-1 0,0 1 0,0 0 0,0-1-1,0 1 1,0-1 0,1 1 0,-1-1 0,0 0 0,0 1 0,0-1 0,1 0 0,-1 0 0,0 0 0,0 0 0,0 0 0,1 0 0,-1 0-1,0 0 1,0 0 0,1-1 0,-1 1 0,0 0 0,0-1 0,2 0 0,4-2 65,0-1 1,-1 1-1,7-6 1,17-11 149,21-15-520,99-49-1,-148 83 277,-1 0 0,1 1 0,0-1 0,0 1 0,0 0 0,0-1 0,0 1 0,0 0 0,0 0 0,0 0 0,0 0 0,0 1 0,0-1 0,0 0 0,0 1 0,0 0 0,0-1 0,-1 1 0,1 0 0,0 0 0,0 0-1,-1 0 1,1 0 0,0 0 0,-1 1 0,1-1 0,-1 0 0,0 1 0,1-1 0,0 3 0,3 2 18,-2 0 0,1 0 0,0 0 0,-1 0 0,0 1 0,-1-1 0,3 11 0,1 2 38,-4-13-26,0 0 1,-1 1-1,0-1 1,0 0-1,0 7 1,-2 50 76,-2-36-2852,2-3 877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4:22.9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428 7 6656,'-8'-7'2981,"-2"11"155,-24 22-1496,1 1-1,-37 39 1,-52 70 212,77-85-1109,25-29-320,1 1 0,1 1-1,-23 40 1,40-63-384,0 0 1,0 1-1,1-1 1,-1 0-1,0 1 1,1-1-1,-1 0 1,1 1-1,0-1 1,-1 1-1,1-1 1,0 0-1,0 1 1,0-1-1,0 1 0,0-1 1,0 1-1,0-1 1,0 1-1,1-1 1,-1 1-1,1-1 1,-1 0-1,1 1 1,-1-1-1,1 0 1,0 1-1,0-1 1,-1 0-1,1 0 0,0 0 1,0 0-1,0 0 1,0 0-1,0 0 1,1 0-1,-1 0 1,2 1-1,3 0 61,-1 1-1,1-1 1,-1 0 0,1-1-1,0 0 1,0 0-1,10 1 1,29-1 275,71-6 1,43-15-2390,-108 13-558,-22 5 908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4:26.1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0 139 3808,'0'-14'13017,"0"12"-12975,1 1 0,-1 0-1,0 0 1,1 0 0,-1 0-1,1-1 1,-1 1 0,1 0-1,0 0 1,0 0 0,-1 0-1,1 0 1,0 0 0,1-1-1,18-20 530,-11 10-533,18-16 1,-23 25-69,0 0 0,1-1 0,-1 2 0,1-1 0,0 0 0,-1 1 1,1 0-1,7-2 0,9-2 15,-1 2 0,23-3-1,-32 6 29,0 1 0,-1 0 0,1 0 0,0 1 0,21 5 0,-29-5-7,1 0 0,-1 0 0,1 0 1,-1 1-1,1-1 0,-1 1 0,0 0 0,1 0 1,-1 0-1,0 1 0,-1-1 0,1 1 0,0-1 1,-1 1-1,1 0 0,-1 0 0,0 0 0,0 1 1,0-1-1,-1 0 0,1 1 0,-1-1 0,1 1 1,0 4-1,-1-1 46,0 1-1,0 0 1,-1 0 0,0 0 0,0 0 0,-1 0 0,0-1 0,-1 1-1,1 0 1,-7 14 0,-50 107 438,28-68-303,2-3 117,-2-2 0,-50 72 0,25-59 587,33-48-580,16-16-250,8-5 122,17-8 20,0 1 0,1 0 1,0 1-1,0 1 0,0 1 1,24-2-1,-1 3-91,84 5 1,-92 2-123,0 1 1,0 1 0,54 18-1,-88-23-546,-1-1 477,0 0-1,0 0 1,1 0 0,-1 0-1,0 0 1,0 0-1,1 0 1,-1 0-1,0 0 1,0 0 0,0 0-1,1 0 1,-1 0-1,0 0 1,0 0-1,0 0 1,1 0 0,-1 0-1,0 0 1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4:32.7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291 0 3136,'-5'0'6581,"-18"5"-5,-14-5-4249,11-1-1364,-1 1 0,-27 4 0,40-3-761,11-2-99,1 1 1,0 0-1,-1 0 0,1 1 0,-1-1 0,1 0 0,-1 1 0,-3 1 0,1 0-71,-4 4-48,4 1 16,1-1 0,1 1 0,-1 0 0,1 0 0,-3 10 0,-4 9 0,3-9 47,2 1 0,0 0 0,1 0 0,-2 30 0,5-36-21,0-1-1,1 1 1,0 0-1,3 18 1,-2-28-21,-1 0 1,1-1-1,-1 1 0,1 0 0,0-1 1,0 1-1,-1-1 0,1 1 1,0-1-1,0 0 0,1 1 0,-1-1 1,0 0-1,0 0 0,1 0 1,-1 0-1,0 0 0,1 0 0,2 1 1,3 2 43,1-1 1,16 4 0,4 2-33,-6 2-34,0 0-1,-1 1 1,24 18 0,-35-23-10,-1 1 0,0 0 1,-1 1-1,0 0 0,0 0 1,-1 0-1,0 1 0,8 16 1,-10-17 53,-1-1 1,-1 1-1,1-1 1,-2 1-1,1 0 1,1 14 0,-3-19 4,-1 0 1,0 0-1,-1 0 1,1 0-1,0 0 1,-1 0-1,0 0 1,0-1-1,0 1 1,-1 0-1,1 0 1,-1-1-1,0 1 1,0-1-1,0 0 1,0 1-1,0-1 1,-4 3-1,2-2-13,0 0 0,0-1 0,-1 0 0,1 0 0,-1 0 0,1 0 0,-1-1 0,0 0 0,0 0 0,0 0 0,0-1 0,0 1 0,-10 0 0,-5 0-731,0-1-1,-29-3 0,27 1-2380,-29 2 0,36-1-928,7 0 1301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4:27.6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0 9568,'-3'4'6584,"0"6"-3914,0 13-2227,2-17 355,0-3-659,0-1 0,0 1 1,0-1-1,-1 0 0,1 1 0,-1-1 0,-2 4 626,4-15-1380,0 6-660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4:28.3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 63 5152,'-9'-31'2930,"9"30"-2502,0-1 0,-1 1 0,1-1 0,0 1 0,0-1 0,0 1 0,0-1 0,1 1 0,-1-1 0,0 1 0,1-1 0,-1 1 0,1-1 0,-1 1 0,1 0 0,5-7 2812,-6 18-2195,5 13-454,-2 1 0,-1-1 0,-2 46 0,0-33-272,-7 256 689,1-167-1267,-1-72-2751,2-35-96,5-18 2937,0 1 0,0-1 0,0 0 1,-11 5-4392,5-8 2032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4:35.8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308 74 1984,'-1'0'32,"1"-1"-1,0 1 1,0 0 0,0-1-1,0 1 1,0 0 0,0 0 0,0-1-1,-1 1 1,1 0 0,0-1-1,0 1 1,0 0 0,0-1 0,0 1-1,0 0 1,1-1 0,-1 1-1,0 0 1,0 0 0,0-1-1,0 1 1,0 0 0,0-1 0,0 1-1,1 0 1,-1 0 0,0-1-1,0 1 1,1-1 0,10-7 1168,-9 7-885,0 0-1,0 0 1,-1 0-1,1-1 0,0 1 1,-1 0-1,1-1 1,-1 0-1,3-3 1,-1-1 733,15-27 4240,-32 52-1521,-10 22-2846,7-10-404,-89 138 682,81-135-927,-1 0 1,-54 53-1,77-85-276,-7 8 48,0-1-1,0 1 0,1 1 1,-11 15-1,20-25 11,-1 0 0,0 1-1,1-1 1,-1 0 0,1 0-1,-1 1 1,1-1 0,-1 0 0,1 1-1,0-1 1,0 3 0,0-4-25,0 0 1,0 1 0,0-1-1,0 1 1,0-1-1,1 1 1,-1-1-1,0 1 1,0-1-1,0 0 1,1 1 0,-1-1-1,0 0 1,1 1-1,-1-1 1,0 0-1,1 1 1,-1-1-1,0 0 1,1 1-1,-1-1 1,1 0 0,3 1 74,-1 0 1,1 0 0,-1-1 0,0 1 0,1-1 0,-1 0 0,5 0-1,0-1-112,2 1 123,285 8 212,-286-7-1029,24 1-3320,-12-1-3637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4:38.8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25 210 5824,'-25'-3'9985,"26"2"-9762,5-16 1766,-4 13-1841,1 1 1,-1-1 0,1 1-1,0-1 1,0 1 0,6-4-1,12-14 433,-13 12-399,45-48 462,-46 51-626,0-1 0,1 1 0,0 1 0,0-1-1,18-7 1,-13 7-70,1 1-1,0 0 0,0 1 0,0 0 1,1 2-1,17-2 0,-26 3 39,0 1 0,1 1 0,-1-1 0,1 1 0,-1 0 0,0 1 0,1-1 0,-1 1 0,0 1 0,0-1 0,0 1 0,-1 0 0,1 0 0,-1 0 0,1 1-1,6 7 1,-5-5 15,0 0 0,0 1 0,-1 1 0,0-1 0,8 15 0,-12-18 19,0 0-1,0 0 1,-1 0-1,1 1 1,-1-1-1,0 1 1,0-1-1,-1 1 1,1 0-1,-1-1 1,0 1-1,0 0 1,-1-1 0,0 5-1,-4 11 32,-1-1-1,-1 1 1,-1-2-1,-13 25 1,15-32-32,-17 29 243,-1-1 1,-2 0-1,-2-3 1,-52 54-1,35-43 154,41-45-411,12-10 105,1 1-1,0 0 0,15-9 1,3 4-27,0 1 1,0 1-1,1 2 1,0 0-1,0 2 1,1 1 0,0 2-1,38-1 1,-57 5-96,0 0 0,1 1 0,-1 0 1,0 0-1,0 1 0,13 7 1,-14-7-142,-6-2-754,1-12-3722,2-53-5424,2 39 7216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4:39.5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10 186 6400,'-1'0'152,"1"-1"1,-1 1-1,0 0 0,1-1 1,-1 1-1,1-1 1,-1 0-1,1 1 1,-1-1-1,1 1 0,-1-1 1,1 0-1,-1 1 1,1-1-1,0 0 1,0 1-1,-1-1 0,1 0 1,0 0-1,0 1 1,0-1-1,0 0 0,-1 0 1,1 1-1,0-1 1,1 0-1,-1 0 1,0 0-1,0 1 0,0-1 1,0 0-1,1 1 1,-1-1-1,1-1 1,1-2 403,0 0 0,1 0 0,0 0 0,6-6 0,-2 3-245,6-6 97,0 0 0,1 0 0,1 2 0,0 0 0,1 0 0,0 2 0,0 0 0,1 0 0,18-5 0,-26 11-331,0 0 1,0 0-1,0 1 0,1 0 1,-1 1-1,1 0 0,14 1 1,-19 0-41,0 0 0,-1 1 1,1 0-1,0 0 0,0 1 1,0-1-1,-1 1 0,1 0 1,-1 0-1,1 1 0,-1-1 1,0 1-1,0 0 0,0 0 1,0 1-1,4 4 0,-3-2 0,0 0-1,-1 0 1,0 1-1,-1-1 1,1 1-1,-1 0 1,0-1-1,-1 2 0,0-1 1,0 0-1,0 0 1,-1 1-1,0-1 1,-1 1-1,1-1 1,-1 1-1,-1-1 0,-1 12 1,-1-7-2,0 0 0,0 0 0,-1-1 0,0 1 0,-1-1 0,0 0 0,-1 0 0,0-1 0,-1 1 0,-14 15 0,-60 62 199,56-63-99,-36 29 0,39-36 102,1 1 0,-28 32 1,48-50-232,-1 1 0,1-1 0,0 0 0,-1 0 0,1 0 0,0-1 0,-1 1 0,1 0 0,-1 0 0,0-1 0,-2 1 0,-8 5 18,5-4 128,4-2-78,5-2 20,12-5 166,0 0 0,0 1 0,23-7-1,48-8 484,-69 17-637,26-6 78,0 3 1,53-5 0,-72 11-220,-10 0-81,0 0 0,0 1 0,0 1 0,0 0 0,21 4 1,-26 0-467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4:39.9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9 7712,'0'-8'3520,"22"11"-3072,-12-3 2240,-2 9-1568,-3 2 1151,4 6-1311,-9 6 544,5 2-864,-10 7-160,5-1-288,-5 2 0,10-6-96,-10-2-1600,5-5 800,0-12-2655,5-5 1855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4:40.3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82 28 6144,'7'-12'8331,"-9"20"-6001,-16 31-163,8-19-1293,-10 33-1,10-18-465,1 1-1,2 0 1,2 0-1,-2 54 1,7-84-316,0 0-1,0 1 1,1-1 0,0 0 0,0 0 0,1 0 0,-1 0 0,2 0 0,-1-1 0,0 1 0,7 10 0,-6-13-36,-1 0 1,1 0-1,0 0 1,0 0 0,0 0-1,0-1 1,0 0-1,1 1 1,-1-1-1,1 0 1,-1-1 0,1 1-1,0-1 1,-1 0-1,1 1 1,0-2-1,0 1 1,0 0 0,6-1-1,1 0 18,0 0 0,0-2 0,0 1 0,0-1-1,0-1 1,0 0 0,-1 0 0,0-1 0,1-1 0,-2 0 0,1 0-1,0 0 1,-1-2 0,0 1 0,9-9 0,-3 2-41,-1-1 1,-1 0-1,0 0 1,-1-2-1,-1 1 1,0-1-1,-1-1 0,8-18 1,-10 17-51,-1-1 0,0 0 0,-1 0-1,4-26 1,-8 40-11,-2-1 0,1 1 0,-1-1 0,0 1-1,0-1 1,0 1 0,-1-1 0,1 1 0,-2-1 0,1 1-1,0-1 1,-1 1 0,0 0 0,-1 0 0,1 0-1,-1 0 1,0 0 0,0 0 0,0 1 0,-6-7 0,4 7-13,0 1 0,0 0 0,0-1 0,-1 2 0,1-1 0,-1 0 0,1 1 0,-1 0 0,0 1 1,0-1-1,0 1 0,0 0 0,-8 0 0,3 1-89,0-1-1,-1 2 1,1 0 0,-1 0-1,-19 5 1,25-4-179,-1 0 0,0 1 0,1 0 1,0 0-1,0 0 0,0 0 0,0 1 0,0 0 1,1 1-1,-1-1 0,1 1 0,-6 7 0,6-4-285,0-1 1,0 1-1,1 0 0,0 0 0,0 0 0,1 0 0,0 1 0,-3 16 0,3-9-635,1-1 0,1 1-1,1 29 1,4 3-616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6:19.7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128 30 2720,'4'-4'329,"0"1"0,0 0 0,0 0-1,1 1 1,-1-1 0,1 1 0,0 0 0,0 0 0,0 1 0,0 0 0,0-1-1,0 2 1,0-1 0,0 0 0,0 1 0,0 0 0,0 0 0,1 1 0,-1-1-1,7 3 1,-12-3-278,1 0-1,0 0 1,0 1-1,-1-1 0,1 0 1,0 1-1,-1-1 0,1 0 1,-1 1-1,1-1 1,0 1-1,-1-1 0,1 1 1,-1-1-1,1 1 0,-1-1 1,1 1-1,-1 0 1,0-1-1,1 1 0,-1 0 1,0-1-1,1 1 0,-1 0 1,0-1-1,0 2 1,0 0 12,0-1 1,0 1 0,0-1 0,-1 1 0,1-1-1,-1 1 1,1-1 0,-1 0 0,0 1 0,1-1-1,-1 0 1,-2 2 0,-2 4 161,0-1-1,-1 0 1,-11 8-1,1-2 59,-1-1 1,0-1-1,-20 9 0,-55 20-1719,89-38 1201,-23 9-1189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4:40.7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185 0 5408,'-2'1'337,"0"-1"-1,-1 0 1,1 1 0,-1 0-1,1-1 1,0 1 0,-1 0 0,1 0-1,0 0 1,0 1 0,0-1-1,0 0 1,-4 4 0,-24 26 2638,18-17-1822,2-3-579,0 0-1,1 1 0,0 0 0,1 1 1,0-1-1,1 2 0,1-1 1,0 1-1,-4 15 0,7-16-337,-16 65 1211,18-71-1269,0 0-1,0 0 0,1 0 1,0 0-1,1 0 1,-1 0-1,1 0 1,4 13-1,-5-18-131,1 0 0,-1-1-1,1 1 1,0 0 0,-1-1 0,1 1-1,0-1 1,0 1 0,0-1 0,0 0-1,0 1 1,1-1 0,-1 0 0,0 1-1,1-1 1,-1 0 0,0 0-1,1 0 1,0-1 0,-1 1 0,1 0-1,-1 0 1,1-1 0,0 1 0,-1-1-1,1 1 1,0-1 0,0 0-1,-1 0 1,1 0 0,0 0 0,0 0-1,-1 0 1,1 0 0,0-1 0,2 0-1,4-1 24,-1-1-1,0 0 0,1-1 1,-1 1-1,-1-1 1,11-8-1,9-7 105,-2-2 0,0-1 0,-1-1 0,-1-1 0,-1-1 0,23-36 0,-39 55-150,10-21-40,-14 26 2,-1 0 0,1-1-1,-1 0 1,0 1 0,1-1 0,-1 1 0,0-1 0,0 1-1,0-1 1,0 0 0,0 1 0,0-1 0,-1 1 0,1-1-1,0 1 1,-1-1 0,0-1 0,-1 0-72,1 1 1,-1 0-1,1-1 0,-1 1 1,0 0-1,0 0 0,0 0 1,-1 0-1,1 0 0,0 1 1,-1-1-1,1 1 0,-1-1 1,1 1-1,-1 0 0,0 0 1,1 0-1,-1 0 0,0 1 1,0-1-1,1 1 0,-4-1 1,-7 1-787,1 0 1,-1 0 0,-21 4-1,4 0-2039,6 4 929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4:43.0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33 245 5472,'-32'-6'15427,"69"-23"-13943,-21 19-1247,-3 2-136,0 0 0,-1-1 0,19-16-1,52-52 80,-70 66-187,1 1 0,0 1 0,1 0-1,27-12 1,-36 18-7,0 1 0,0 0 0,0 1-1,0-1 1,0 1 0,0 0 0,1 1-1,9 0 1,-13 0 11,0 1-1,0-1 1,0 1-1,0 0 1,0 0-1,0 0 1,0 0-1,0 0 1,0 1 0,-1-1-1,1 1 1,0 0-1,-1 0 1,1 0-1,-1 0 1,0 0-1,0 0 1,0 1-1,2 2 1,1 3 23,0 0 0,-1 1 1,0-1-1,0 1 0,-1 0 1,0 0-1,0 0 0,-1 0 0,-1 0 1,1 1-1,-2-1 0,1 1 0,-1-1 1,-1 0-1,1 1 0,-2-1 1,1 0-1,-1 1 0,-1-1 0,1 0 1,-2 0-1,1-1 0,-1 1 0,-6 9 1,-196 326 437,190-316-360,-1-2 0,-40 47 0,54-70-105,1-1 1,0 1 0,0 0 0,0 0 0,-2 5-1,3-7 32,1 0 0,-1-1-1,1 1 1,0 0-1,0 0 1,-1 0 0,1 0-1,0 0 1,0 0 0,0 0-1,0 0 1,0 0 0,0 0-1,1 0 1,-1 0-1,0 0 1,0 0 0,1 0-1,-1 0 1,1 1 0,0-1 7,0 0 1,1 0 0,-1 0 0,0 0 0,1 0 0,-1-1 0,0 1 0,1-1-1,-1 1 1,1-1 0,-1 1 0,1-1 0,-1 0 0,3 0 0,2 1 66,23 5 378,1-3 1,48 1-1,-6-1-80,148 20-466,-215-22-116,18 0-189,-22-1 159,0 0 1,0 0-1,0 0 0,0 0 1,0 0-1,0 0 1,0 0-1,0 0 1,0-1-1,0 1 0,0 0 1,0-1-1,-1 1 1,1 0-1,0-1 0,0 1 1,0-2-1,-1 1-281,0 0 0,0 0 0,0 0-1,0 0 1,0-1 0,0 1 0,-4-7-2482,0-1 390,4 5 1772,-1 0 1,1-1 0,0 1-1,1-1 1,-1 1 0,1-1-1,0 1 1,0-1-1,0 1 1,1 0 0,3-9-1,-4 12 761,10-28-2233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4:43.5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140 177 7040,'-4'-3'762,"3"2"-590,1 0 1,-1 1 0,0-1-1,0 0 1,0 1-1,0-1 1,0 0 0,0 1-1,0 0 1,0-1 0,0 1-1,0-1 1,-2 1-1,1 0 194,0 0 0,1 1 0,-1-1 0,0 1 0,0-1 0,0 1 0,1 0 0,-1 0 0,1-1 0,-1 1 0,0 1 0,1-1 0,0 0 0,-1 0 0,1 0 0,0 1 0,-1-1 0,1 1 0,-2 2 0,-2 5 106,0-1 1,-6 15-1,7-13 258,-3 5-282,1 1-1,0 1 1,1-1 0,1 1 0,-2 21 0,2 4 112,1 42 1,3-71-427,1 1 1,0-1-1,1 1 1,1-1-1,0 1 1,0-1-1,2 0 1,9 21-1,-12-30-94,0 1 0,1-1-1,-1 0 1,1 0-1,0 0 1,0-1-1,0 1 1,1-1-1,-1 0 1,1 0-1,0 0 1,0 0-1,0 0 1,0-1-1,0 0 1,0 0-1,1 0 1,-1 0 0,1-1-1,0 0 1,-1 0-1,1 0 1,0 0-1,0-1 1,-1 0-1,1 0 1,0 0-1,6-1 1,5-2-11,-1-1 0,0-1 1,1 0-1,-1-1 0,-1-1 0,1 0 1,-1-1-1,-1 0 0,1-1 0,19-18 1,1-4-6,-1-2 0,40-52 1,-61 69-53,0 0 1,-1-1 0,0-1 0,-2 1 0,0-2 0,-1 1 0,-1-1-1,7-25 1,-12 35 10,0 0-1,-1 0 1,0 0-1,0 0 0,-1 0 1,0 0-1,-1 0 1,0-1-1,0 1 1,-1 0-1,0 1 0,-1-1 1,0 0-1,0 1 1,-1-1-1,0 1 1,0 0-1,-1 0 0,0 1 1,-8-11-1,6 12-5,1-1 0,-1 1 0,0 1 0,0-1-1,-1 1 1,0 0 0,1 1 0,-2-1 0,-16-5-1,13 7-38,-1-1-1,1 2 0,-1 0 1,0 0-1,0 1 0,-19 1 1,11 2-74,0 0 1,1 2 0,0 0 0,0 1-1,0 1 1,1 1 0,0 1 0,-34 19-1,41-20-188,1 1-1,-1 1 0,1 0 1,0 0-1,-13 17 1,16-16-736,0 0 0,1 0 1,-9 19-1,14-27 614,1 1-1,0 0 1,0 0 0,0 0 0,0 0 0,0 0-1,1 0 1,-1 0 0,1 0 0,0 0 0,0 5-1,3 12-1771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4:45.3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188 137 4640,'-1'-1'219,"0"0"1,0-1-1,0 1 0,0 0 1,1-1-1,-1 1 0,0-1 1,1 1-1,-1-1 0,1 1 1,-1-3-1,1 2 150,-1 0-1,1 0 1,-1 1-1,1-1 1,-1 0-1,0 1 1,0-1-1,0 1 1,1-1-1,-2 1 1,1-1-1,0 1 1,0-1-1,-2 0 1,0-1 109,-1 0 1,0 1 0,0-1-1,0 1 1,0 0-1,0 0 1,-1 1 0,1-1-1,0 1 1,-1 0 0,0 0-1,1 0 1,-1 1 0,-4 0-1,4 0-291,1 0-1,-1 0 1,1 1 0,-1 0-1,1 0 1,-1 0-1,1 0 1,0 1 0,0-1-1,0 1 1,0 0-1,0 1 1,0-1-1,-6 6 1,-14 12 479,21-18-421,4-3-5,12-11 156,6-6-208,20-24 0,-1 0-63,-38 42-127,0 0 0,0 0 0,0 0 0,0 0 0,0 0 0,0 0 0,0 0 0,0 0 0,0 0 1,0 0-1,0 0 0,0 0 0,0 0 0,0 0 0,0 1 0,0-1 0,1 0 0,-1 0 0,0 0 0,0 0 0,0 0 0,0 0 0,0 0 0,0 0 1,0 0-1,0 0 0,0 0 0,0 0 0,0 0 0,0 0 0,0 0 0,0 0 0,0 0 0,0 0 0,0 0 0,0 0 0,0 0 0,0 0 0,0 0 0,0 0 1,0 0-1,0 0 0,0 0 0,0 0 0,0 0 0,0 0 0,1 0 0,-1 0 0,0 0 0,0 0 0,0 0 0,-3 7 5,-7 19 37,2-7-323,8-17-52,-1 0 0,1 0 0,0 1 0,0-1 1,0 0-1,0 0 0,0 1 0,1 2 0,1 7-1361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4:46.2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336 107 3328,'3'0'4336,"-17"-2"1488,8 1-5251,0 0 1,0 0 0,0 1 0,0 0-1,0 1 1,0-1 0,0 1 0,-10 3-1,1 0-98,-1 1-1,-14 7 0,15-5-253,0 0 0,1 1 0,-1 1 0,2 0 0,-19 17 0,23-18-151,1 0 0,0 1 0,1 0 0,0 1 1,0-1-1,1 1 0,0 1 0,-6 15 0,7-13 10,0 0 0,1 0-1,1 1 1,0-1 0,-2 24 0,5-33-57,0 0 0,0 0 0,0 0 0,0 0 0,1 0 0,-1-1 0,1 1 1,0 0-1,0 0 0,1 0 0,-1-1 0,1 1 0,0 0 0,0-1 0,0 0 0,0 1 0,1-1 1,-1 0-1,1 0 0,0 0 0,0-1 0,0 1 0,0-1 0,5 3 0,-2-2 5,1 0-1,0 0 1,0-1-1,0 0 1,0 0 0,0-1-1,1 0 1,-1 0-1,0-1 1,1 0-1,-1 0 1,0-1-1,0 1 1,11-4 0,-2 0 39,-1 0 0,0-1 0,-1-1 0,1 0 0,23-14 0,-18 7 10,0-1 0,0-1-1,-1-1 1,-1 0 0,-1-2-1,0 0 1,27-39 0,-24 29-99,26-44 49,-41 63-17,-1 0-1,1-1 1,-1 0 0,-1 1 0,4-19 0,-6 25-7,-1-1 0,1 1 1,-1 0-1,0-1 1,0 1-1,0 0 1,-1-1-1,1 1 1,-1 0-1,0 0 0,0-1 1,0 1-1,0 0 1,0 0-1,-4-5 1,3 5-9,-1 0 0,0 0 0,0 0 0,0 0 0,0 0 0,0 0 0,-1 1 0,1-1 0,-1 1-1,-7-3 1,-2 0-43,0 1 0,0 0 1,0 1-1,-1 1 0,1 0 0,-21 0 0,-100 2-352,117 1-147,-1 1-1,1 1 0,-1 0 1,1 2-1,-26 9 0,38-12 68,0 0 0,0 1 0,0 0 0,0 0 0,-5 5 0,8-7 258,1 0 0,0 0 0,0 0 0,0 1 0,0-1 0,0 0 0,0 0-1,0 0 1,1 1 0,-1-1 0,0 1 0,1-1 0,-1 0 0,1 1 0,-1-1 0,1 1 0,0-1 0,-1 1 0,1-1 0,0 1 0,0-1 0,0 1 0,0-1 0,1 3 0,1 2-418,1-1 1,0 1 0,0-1-1,0 1 1,1-1 0,0 0 0,0 0-1,0-1 1,0 1 0,9 6-1,-4-3 185,23 23-2169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1:54:46.6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364 1 5888,'-41'7'2569,"30"-6"-1885,1 0-1,0 1 1,0 0-1,1 1 1,-1 0-1,0 0 0,-11 7 1,-3 4 445,1 1 0,0 1 0,-39 36 0,51-41-793,0 1 0,0 0 1,1 1-1,1 0 0,0 1 0,1 0 0,1 0 0,-7 19 0,11-26-244,1 1 1,1 0-1,-1 0 1,1 0-1,0 0 0,1 0 1,0 0-1,0 0 1,1 0-1,0 0 1,1-1-1,-1 1 0,1 0 1,1 0-1,0-1 1,0 1-1,0-1 0,1 0 1,0 0-1,0 0 1,1-1-1,0 1 1,7 7-1,-6-8-32,-1 0 0,1-1 0,1 0 0,-1 0 0,1 0 0,0 0 1,0-1-1,0-1 0,0 1 0,1-1 0,0 0 0,-1-1 0,1 1 0,0-2 0,0 1 0,0-1 0,1 0 0,-1-1 1,0 0-1,0 0 0,0-1 0,15-3 0,-9 0 19,1-1-1,-1-1 1,0-1 0,-1 0 0,1 0-1,-2-1 1,1-1 0,-1 0 0,20-20-1,-23 19-99,1 0 0,-2 0 0,1-1 0,-1 0 0,-1-1-1,0 1 1,-1-2 0,0 1 0,-1-1 0,0 1-1,3-16 1,-7 24-101,-1 0-1,0 0 1,1-1-1,-1 1 1,-1 0-1,1 0 1,-1 0-1,1 0 1,-1 0-1,0 0 1,0 1-1,-1-1 0,1 0 1,-1 0-1,0 1 1,0-1-1,0 1 1,-1 0-1,1-1 1,-1 1-1,0 0 1,1 0-1,-1 1 1,-1-1-1,1 1 1,0-1-1,-1 1 1,1 0-1,-1 0 1,1 1-1,-1-1 1,0 1-1,0 0 1,0 0-1,0 0 1,-5-1-1,-5 1-834,0 1-1,0 0 1,-24 4 0,0 4-568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6:21.1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138 227 2976,'0'-10'250,"0"5"566,0-1 0,0 1 0,-2-11 0,2 15-678,-1-1 0,1 0 0,-1 1 0,1-1 0,-1 0 0,0 1 0,0-1 0,0 1 0,0 0 1,0-1-1,0 1 0,0 0 0,0-1 0,-1 1 0,1 0 0,-3-2 0,0 0-26,-1 1 0,1-1 0,-1 1 0,1 0 0,-1 0 0,0 0 0,0 0 0,0 1 0,0 0 0,0 0 0,-8 0 0,11 1-43,0 0-1,0-1 1,0 1 0,0 0-1,1-1 1,-1 0 0,0 1-1,-3-2 1,5 1-77,-1 1 0,1-1 1,-1 1-1,0 0 0,1 0 0,-1-1 1,0 1-1,1 0 0,-1 0 1,0-1-1,1 1 0,-1 0 0,0 0 1,0 0-1,1 0 0,-1 0 0,0 0 1,1 0-1,-1 1 0,0-1 1,1 0-1,-1 0 0,0 0 0,1 1 1,-1-1-1,0 0 0,1 1 0,-1-1 1,1 1-1,-1-1 0,0 0 1,1 1-1,-1-1 0,1 1 0,0 0 1,-1-1-1,1 1 0,-1-1 1,1 1-1,0 0 0,-1 0 0,0 1 5,0 0 0,0 1 0,0-1 0,0 0-1,0 1 1,1-1 0,-1 1 0,1-1 0,-1 1-1,1-1 1,0 1 0,0-1 0,0 1 0,1 2-1,-1 6 122,0-11-93,0 1 0,0-1 0,0 1 0,0 0 0,0-1 0,1 1 0,-1-1 0,0 1 0,0-1 1,0 1-1,0 0 0,1-1 0,-1 1 0,0-1 0,0 1 0,1-1 0,-1 1 0,1-1 0,-1 1 0,0-1 1,1 0-1,-1 1 0,1-1 0,-1 0 0,1 1 0,-1-1 0,1 0 0,-1 1 0,1-1 0,-1 0 0,1 0 1,-1 0-1,1 1 0,-1-1 0,1 0 0,0 0 0,-1 0 0,1 0 0,-1 0 0,1 0 0,0 0 0,-1 0 1,1 0-1,-1-1 0,1 1 0,-1 0 0,1 0 0,-1 0 0,1-1 0,0 1 0,3-2 60,0 1 0,-1-1-1,1 0 1,-1 0 0,1 0 0,-1-1-1,4-2 1,38-42 298,-40 41-346,0-1-1,-1 1 1,0-1 0,0 1 0,0-1-1,4-11 1,-8 17-43,1-1 1,-1 1 0,0-1-1,0 1 1,1 0-1,-1-1 1,0 1-1,0 0 1,0-1 0,0 1-1,0-1 1,-1 1-1,1 0 1,0-1-1,-1 1 1,1 0 0,-1-1-1,1 1 1,-1 0-1,0-2 1,0 2-19,0 1-1,0-1 1,0 0 0,0 1-1,1-1 1,-1 1 0,0-1 0,0 1-1,0 0 1,0-1 0,0 1-1,0 0 1,0 0 0,0-1 0,0 1-1,0 0 1,-1 0 0,1 0-1,0 0 1,0 0 0,0 1 0,0-1-1,0 0 1,0 0 0,0 1-1,0-1 1,0 1 0,0-1 0,-1 1-1,-3 2-4,0 0-1,0 0 0,0 0 0,1 1 1,-1 0-1,1 0 0,0 0 0,0 0 1,0 1-1,0-1 0,-3 7 1,2-1 80,-1-1 0,2 1 1,-1 0-1,1 0 1,-3 14-1,6-20-5,1 1 0,-1-1 0,1 0 0,0 1 0,0-1 0,0 0 0,1 0-1,-1 1 1,3 4 0,-3-8-10,0 0-1,0 0 1,1 0 0,-1 0-1,0 0 1,1 0-1,-1 0 1,1 0 0,-1 0-1,1 0 1,-1 0-1,1 0 1,0-1-1,-1 1 1,1 0 0,0 0-1,0-1 1,0 1-1,-1-1 1,1 1 0,0-1-1,0 1 1,0-1-1,0 1 1,0-1 0,0 0-1,0 1 1,0-1-1,0 0 1,0 0 0,0 0-1,0 0 1,0 0-1,0 0 1,0 0-1,0 0 1,0 0 0,0 0-1,0-1 1,0 1-1,0 0 1,2-2 0,1 0 14,1-1 1,-1 0 0,0 0-1,0-1 1,0 1 0,0-1-1,-1 0 1,4-4 0,2-2-1,-3 2-11,-1 1-1,0-1 1,0-1 0,0 1-1,-1-1 1,-1 0-1,1 0 1,-2 0-1,1 0 1,-1-1 0,0 1-1,-1 0 1,0-1-1,-1 0 1,0 1 0,-1-11-1,1 19-67,0-1 0,0 1-1,-1-1 1,1 0 0,-1 1 0,1-1-1,-1 1 1,1-1 0,-1 1 0,0-1-1,1 1 1,-1 0 0,0-1 0,0 1-1,0 0 1,0 0 0,-2-2 0,2 2 11,0 1-1,-1-1 1,1 1 0,0-1 0,0 1 0,0 0 0,0 0 0,-1-1 0,1 1 0,0 0 0,0 0 0,-1 0 0,1 0 0,0 1 0,0-1 0,0 0 0,-1 0 0,1 1 0,0-1-1,0 1 1,0-1 0,0 1 0,-1 0 0,-6 4 11,0 1 1,1 0-1,0 1 0,0-1 0,1 1 0,0 0 0,-6 10 1,11-16 12,-1 2-90,0 1 1,0-1-1,0 1 0,1-1 1,0 1-1,-1-1 0,1 1 0,1 0 1,-2 5-1,1 12-449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6:22.3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223 64 3072,'0'-8'186,"1"5"154,-1-1 0,0 0-1,-1 0 1,1 1 0,-1-1 0,-1-6-1,1 9-243,1 0-1,-1-1 0,0 1 1,1 0-1,-1 0 1,0 0-1,0 0 0,0 0 1,0 0-1,0 0 1,0 1-1,0-1 0,0 0 1,0 0-1,0 1 1,0-1-1,-1 1 0,1-1 1,0 1-1,0-1 1,-1 1-1,1 0 0,0 0 1,-2-1-1,1 1-89,-1 0 0,1 0 0,0 0-1,0 1 1,-1-1 0,1 1 0,0-1 0,0 1-1,0 0 1,0-1 0,0 1 0,0 0 0,-4 3-1,-24 19-92,20-14 157,-10 7 201,-29 33-1,41-39-6,0 0 0,0 0-1,1 1 1,1 0-1,-7 13 1,14-24-214,-1 1 0,0-1 0,1 0 0,-1 0 1,1 0-1,-1 0 0,1 1 0,-1-1 0,1 0 0,-1 0 1,0 0-1,1 0 0,-1 0 0,1 0 0,-1 0 1,1 0-1,-1 0 0,1 0 0,-1 0 0,1-1 0,-1 1 1,10-2 38,-1-1 1,1-1 0,-1 0 0,0 0-1,-1 0 1,1-1 0,10-9-1,53-47 526,-49 41-555,-17 15-70,23-23-173,-27 26 167,-1 1 1,1-1-1,-1 0 1,1 1-1,-1-1 1,0 0-1,0 0 1,0 0-1,0 0 0,0 0 1,0 0-1,0-5 1,-1 7 3,0-1 0,0 1 0,-1-1 0,1 1-1,-1 0 1,1-1 0,0 1 0,-1 0 0,1-1 0,-1 1 0,1 0 0,-1-1-1,1 1 1,-1 0 0,1 0 0,-1 0 0,1 0 0,-1-1 0,1 1 0,-1 0 0,0 0-1,1 0 1,-1 0 0,1 0 0,-1 0 0,1 0 0,-2 1 0,-15 0-214,16-1 223,1 0 1,-1 0 0,0 0-1,1 0 1,-1 0-1,1 1 1,-1-1 0,1 0-1,-1 0 1,0 1-1,1-1 1,-1 0 0,1 0-1,-1 1 1,1-1 0,0 1-1,-1-1 1,1 0-1,-1 1 1,1-1 0,0 1-1,-1-1 1,1 1 0,0-1-1,0 1 1,-1 0-1,1-1 1,0 1 0,0-1-1,0 1 1,0-1-1,-1 1 1,1 0 0,0-1-1,0 1 1,0-1 0,0 1-1,1 0 1,-1-1-1,0 1 1,0-1 0,0 1-1,0-1 1,1 1 0,-1 0-1,0-1 1,0 1-1,1-1 1,-1 1 0,0-1-1,1 1 1,-1-1 0,1 0-1,-1 1 1,1-1-1,-1 1 1,0-1 0,1 0-1,0 1 1,-1-1-1,1 0 1,-1 0 0,1 0-1,0 1 1,2 0-273,-1-1-1,0 1 1,1 0 0,-1-1 0,0 0-1,1 1 1,-1-1 0,1 0 0,-1-1-1,0 1 1,1 0 0,-1 0 0,0-1-1,1 0 1,-1 1 0,0-1 0,3-1-1,0-1-638,-1 0-1,0 0 1,7-7-1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4:19.2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1 173 4992,'0'0'394,"0"-1"-316,0 1 1,-1 0 0,1 0 0,0 0 0,0-1-1,0 1 1,0 0 0,0 0 0,0 0-1,0-1 1,0 1 0,0 0 0,0 0 0,2-3 1181,-2 3-1181,0-1-71,0 1 1,1 0 0,-1 0-1,0 0 1,0 0 0,0-1-1,0 1 1,1 0 0,-1 0-1,0-1 1,0 1 0,0 0 0,0 0-1,0-1 1,0 1 0,0 0-1,0 0 1,0-1 0,0 1-1,0 0 1,0 0 0,0-1-1,0 1 1,0 0 0,0 0-1,0-1 1,0 1 0,0 0-1,0 0 1,0-1 0,0 1 0,0 0-1,0 0 1,0 0 0,-1-1-1,1 1 1,0 0 0,0 0-1,0 0 1,0-1 0,-1 1-1,1 0 1,-1 0 286,2 1-135,2 11 88,-3-10-211,1-1-1,-1 1 0,0-1 0,0 1 1,1-1-1,-1 1 0,1-1 0,-1 1 1,1-1-1,0 0 0,0 1 0,1 1 1,1 0 37,0 1 0,0 0 0,0-1 0,1 0 0,0 0 0,-1 0 0,1-1 0,0 1 0,0-1 0,1 0 1,-1 0-1,0 0 0,1 0 0,-1-1 0,1 0 0,0 0 0,8 1 0,6-2 153,-1-2 1,0 0-1,0 0 0,0-2 1,0 0-1,0-1 1,17-8-1,-25 9-237,0-1 1,-1 0-1,1 0 1,-1-1-1,0 0 1,-1 0-1,0-1 1,0-1-1,0 1 0,-1-1 1,0 0-1,0-1 1,7-13-1,-13 20-12,0 0 0,1-1 0,-1 1-1,-1 0 1,1-1 0,0 1 0,-1 0-1,1-1 1,-1 1 0,1-1 0,-1 1 0,0-1-1,0 1 1,-1-1 0,1 1 0,0-1-1,-1 1 1,1-1 0,-1 1 0,0 0-1,0-1 1,0 1 0,0 0 0,0 0 0,-3-4-1,2 3-15,-1 0 0,0 1 0,1-1 0,-1 1 0,0 0 0,0 0 0,0 0-1,0 0 1,-1 1 0,1-1 0,-1 1 0,1 0 0,-1 0 0,1 0 0,-1 0 0,1 0-1,-5 1 1,-2-1-23,1 2 0,-1-1-1,0 1 1,1 1 0,-1 0-1,1 0 1,0 1 0,0 0 0,0 0-1,0 1 1,0 1 0,1-1-1,-1 1 1,-13 12 0,11-8-230,1 0 1,0 1-1,0 0 1,1 1 0,0 0-1,1 1 1,0-1-1,1 2 1,-9 20-1,15-32 162,1 1-1,-1-1 1,0 0-1,1 1 0,-1-1 1,1 0-1,-1 1 0,1-1 1,0 1-1,0-1 0,-1 1 1,1-1-1,0 1 1,0-1-1,1 0 0,-1 1 1,0-1-1,0 1 0,1-1 1,-1 1-1,1-1 0,-1 0 1,1 1-1,-1-1 1,2 1-1,7 6-1982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6:23.7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219 153 2656,'-3'-9'740,"3"8"-635,0 1 0,0-1 0,0 0 0,-1 1 0,1-1 0,0 0 0,0 1 1,-1-1-1,1 0 0,0 1 0,-1-1 0,1 1 0,-1-1 0,1 1 0,-1-1 0,1 1 0,-1-1 0,0 0 0,-28-16 2193,25 16-2257,0 0 0,0 1 0,-1 0-1,1-1 1,0 1 0,0 0 0,0 1-1,0-1 1,0 1 0,-1 0 0,1 0-1,0 0 1,0 1 0,1-1 0,-6 3 0,-4 3-106,-1 1 1,-21 15-1,13-1 414,21-21-320,0 0-1,1-1 1,-1 1-1,1 0 0,-1 0 1,1 0-1,0-1 0,-1 1 1,1 0-1,0 0 1,-1 0-1,1 0 0,0 1 1,0-2-10,0 0 0,0 1 0,1-1 0,-1 0 0,0 1 0,0-1 0,0 0 0,1 1 0,-1-1 0,0 0 0,0 1-1,1-1 1,-1 0 0,0 0 0,1 0 0,-1 1 0,0-1 0,1 0 0,-1 0 0,0 0 0,1 0 0,-1 0 0,0 1 0,1-1 0,-1 0 0,0 0 0,1 0 0,-1 0 0,1 0 0,-1 0 0,0 0 0,1 0 0,0-1 0,9 0 198,0-1 0,0 0 0,0-1 0,-1 0 0,1 0-1,13-8 1,-17 8-146,9-4 30,0 0 0,-1-1 0,0-1-1,17-13 1,-24 16-83,-1 0 0,1-1 0,-1 1 0,0-1 0,0-1-1,-1 1 1,0-1 0,0 0 0,4-10 0,-8 16-25,0 1 1,-1 0 0,1-1-1,-1 1 1,0-1-1,1 1 1,-1-1-1,0 1 1,0-1-1,0 1 1,0-1-1,0 1 1,0-1-1,0 1 1,-1-1-1,1-1 1,-1 2-5,1 0 0,-1 1 0,1-1 0,-1 0 0,0 0 0,1 1 0,-1-1 0,0 1 0,1-1 0,-1 0 0,0 1 0,0-1 0,1 1 0,-1 0 0,0-1 0,0 1 0,0-1 0,0 1 0,-1 0 0,-2-1-32,0 1 1,0 0-1,0 0 0,0 0 0,0 0 1,0 1-1,0-1 0,0 1 0,0 0 1,-5 3-1,-17 7 10,1 2-1,-28 19 1,27-15 170,14-9 2,1 1-1,0 0 1,-19 20-1,16-15 754,17-14-546,5-1-209,0 0 0,1-1 0,-1 0-1,0 0 1,0-1 0,14-7 0,16-5-2247,-2 2-71,2-10-2816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6:42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 1728,'0'-1'54,"0"1"1,0 0-1,0 0 0,0 0 0,0 0 1,0-1-1,0 1 0,0 0 1,0 0-1,0 0 0,0-1 0,0 1 1,0 0-1,0 0 0,0 0 1,0 0-1,1-1 0,-1 1 1,0 0-1,0 0 0,0 0 0,0 0 1,0 0-1,0-1 0,1 1 1,-1 0-1,0 0 0,0 0 0,0 0 1,0 0-1,0 0 0,1 0 1,-1 0-1,0 0 0,0 0 1,0 0-1,1 0 0,-1 0 0,0 0 1,0 0-1,0 0 0,0 0 1,1 0-1,-1 0 0,0 0 1,0 0-1,0 0 0,1 0 0,-1 0 1,0 0-1,0 0 0,0 0 1,0 0-1,1 0 0,-1 0 0,0 0 1,0 1-1,0-1 0,0 0 1,13 9 4062,-10-7-4900,-2-1 825,-1 0 0,1-1 0,0 1 0,0 0 0,-1 0 0,1-1 0,0 1 0,-1 0 0,1 0 0,-1 0 0,1 0 0,0 1 0,-1-1-10,1 0 1,-1 0 0,1 0-1,-1 0 1,1 0-1,0 0 1,0 0 0,-1 0-1,1 0 1,0 0 0,0 0-1,0-1 1,1 2-1,7 2 150,-1-1 0,1 0 0,0 0 0,0-1 0,0 0 0,0 0-1,0-1 1,0 0 0,15-1 0,231 0 554,-233 1-728,23 4 0,-24-2 85,24 0 1,-21-2 10,36 7 0,-37-4-61,35 1-1,16-3 124,42-2-172,31-8 353,-49-3-152,1 1-6,4-1 1,-20 1-12,-18 3-189,-37 6-93,40-7 0,7-1 365,39-2-15,-36 8-419,89-3 308,160 9 313,27-3-37,-246 7-269,-4 0-71,46-8 188,165 3-326,-195 5 105,54 1 132,9-9-51,168 2-126,-131 0 128,51 3 52,182 12-189,3 14 133,-198-11 17,-80-8-129,957 147 245,-884-117-310,-53-10 184,318 54 49,-205-36-234,-11-14 156,-65-9-9,118 14-167,-8 0-30,-139-13 231,356 64-250,238 123 199,-283-79 34,-381-103-62,502 89-82,-505-99 98,244 23 130,-94-14-225,133 15 145,-22-2-136,2 17 20,-361-56-12,52 12-51,105 34-1,85 45 160,67 10-40,-93-31-62,-154-47-4,138 23 0,213 25 110,-147-41-130,-170-23 163,138 27-175,-209-29 54,-18-4 5,79 2 0,-83-8-141,-38-4-503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6:44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807 408 2080,'0'0'923,"-20"-1"2020,11-3-2442,0 0-1,0-1 1,1-1-1,0 1 1,-9-9-1,-37-37 695,11 10-795,22 22-63,-1 1-1,0 1 1,-1 1 0,-1 1 0,-39-17 0,-92-31 458,71 27-181,-20-6-303,89 38-301,0 0 0,0 0 1,0 2-1,-1 0 0,-19-1 0,39 7 59,0 0-1,0 0 1,0-1-1,1 1 0,4 2 1,4-1-13,0 0 0,1 0 1,-1-1-1,28 4 0,-4-1-1,266 68 62,-148-42-21,-130-29 2,1-1 0,27 0 0,-51-3-168,-22 13 433,-56 24-347,31-15 123,-1-2 0,-79 22 0,59-21-12,44-14-94,-3 1 85,-1 1 1,1 2-1,-24 13 0,47-24-139,1 1-1,0 0 1,-1 0-1,1 0 0,0 0 1,-1 0-1,1 0 0,0 0 1,0 1-1,0-1 0,0 0 1,0 0-1,0 1 1,0-1-1,1 1 0,-1-1 1,0 1-1,0 2 0,1-2-134,0-1 0,0 1 0,1-1-1,-1 1 1,0-1 0,1 0 0,-1 1-1,1-1 1,-1 1 0,1-1-1,0 0 1,-1 1 0,1-1 0,0 0-1,0 0 1,0 0 0,0 0 0,0 0-1,0 0 1,0 0 0,1 0 0,0 1-1,1 0-226,0 0 0,0 0 0,0-1 0,1 1 0,-1-1 0,0 0 0,0 0-1,1 0 1,-1 0 0,1-1 0,-1 1 0,1-1 0,-1 0 0,1 0 0,-1 0 0,1 0 0,5-2-1,36-11-3082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6:47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0 245 2144,'29'-12'10778,"-28"14"-10796,1 1 0,-1-1 0,0 1 0,0-1 0,0 1 0,0-1 0,0 1 0,0 0 0,0 5 0,4 12 70,3 6 41,-1 1 0,0 0 0,-2 0 0,2 49-1,1-2 15,24 123 192,-28-164-265,-1-15 40,0 0 0,6 22 0,0-11 144,-7-17 59,2-1 1,0 0-1,10 22 1,-14-33-242,0 0 0,1 1 0,-1-1 0,0 0-1,1 0 1,-1 0 0,0 1 0,1-1 0,-1 0 0,0 0 0,1 0 0,-1 0 0,0 0 0,1 0 0,-1 0 0,1 0 0,-1 0 0,0 0 0,1 0 0,-1 0 0,0 0 0,1 0 0,-1 0 0,0 0 0,1 0 0,-1-1 0,0 1 0,1 0 0,0 0 0,8-5 276,-7 2-270,1 1 0,-1-1 0,0 1-1,0-1 1,0 0 0,0 0 0,0 0-1,0 0 1,-1 0 0,1 0 0,1-7-1,1-2-3,54-170 261,-28 74-134,159-385 336,-182 478-753,0 0 0,1 1 0,16-24 0,-22 36 58,-1 0 0,1 1-1,0-1 1,-1 1-1,1-1 1,0 1-1,0-1 1,0 1-1,0 0 1,0 0-1,0 0 1,0 0-1,1 0 1,2 0 0,-3 0-129,-1 1 1,1 0 0,-1 0 0,1 0 0,-1 0 0,1 1 0,-1-1-1,1 0 1,-1 0 0,0 1 0,1-1 0,-1 1 0,1 0 0,-1-1-1,0 1 1,0 0 0,1 0 0,-1 0 0,1 1 0,4 6-3139,-5 1 714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6:49.4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30 2080,'14'-5'768,"0"2"-608,5 3-32,1-6 64,2 3-128,8-1-96,12-1 0,5 2 320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6:49.8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43 2400,'33'-21'896,"-8"17"-704,13-4-64,-15 2 384,1 3-320,4 3 0,0 0-128,6 0 32,-1 0-64,0 0-1504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6:50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97 2816,'61'-42'1056,"-42"42"-832,18 0-64,-7 0-160,3 0-32,4 0-1248</inkml:trace>
  <inkml:trace contextRef="#ctx0" brushRef="#br0" timeOffset="1">1235 34 2240,'61'-21'832,"-36"17"-672,26-4 0,-8 8 32,18 0-128,11 0-864,-2 3 416,-9 9-960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6:50.5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33 5632,'141'-33'2112,"-80"33"-1664,20 9-96,-29-9-64,23 0-224,25 0 256,17 3-192,-3 10-3776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4:49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37 797 1056,'1'-10'5724,"3"9"-5640,-4 0 33,1 1 1,0-1 0,-1 1-1,1 0 1,-1-1 0,1 0-1,-1 1 1,0-1 0,1 1-1,-1-1 1,1 1-1,-1-1 1,0 0 0,0 1-1,1-1 1,-1 0 0,0 1-1,0-1 1,0-1 0,3-4 910,-2 4-870,0 1-1,0-1 1,1 0 0,-1 0-1,0 0 1,-1 0-1,1 0 1,1-3 0,12-24 540,-5-4-75,-6 25-426,0 0-1,-1 0 1,0 0-1,1-15 1,-1-21 188,3-1 0,17-75 0,-12 70-250,36-160 1060,-45 201-1119,-1-1 1,0-17 0,0-5-281,-1 32 196,1-1-1,0 1 0,0 0 0,0 0 0,0 0 0,0 0 0,0 0 0,0 0 0,0 0 0,0 0 0,0-1 0,0 1 0,0 0 0,0 0 0,0 0 0,0 0 0,0 0 0,-1 0 0,1 0 0,0 0 0,0 0 0,0 0 0,0 0 0,0 0 0,0 0 0,0 0 0,0-1 0,-1 1 0,1 0 0,0 0 0,0 0 0,0 0 0,0 0 0,0 0 0,0 0 0,0 0 0,-1 0 0,1 1 0,0-1 0,0 0 0,0 0 0,0 0 0,0 0 0,0 0 0,0 0 0,0 0 0,-1 0 0,1 0 0,0 0 0,0 0 0,0 0 0,0 0 0,0 0 0,0 0 0,0 1 0,0-1 0,0 0 0,-7 8-56,7-7 83,-1 1 1,0-1-1,0 1 1,-1-1-1,1 0 1,0 0-1,0 1 0,-1-1 1,1 0-1,-3 2 1,-4 3 39,-9 10 180,5-5-96,-25 20 1,26-24-57,1 1 1,0 1 0,-9 10-1,17-18-26,1 0 0,0 0 0,-1 0 0,1 0 0,-1 0 0,1 0 0,-1 0 0,0 0 0,1-1 0,-1 1 0,0 0 0,1-1-1,-1 0 1,0 1 0,0-1 0,-2 0 0,3 0-58,1 0 0,0 0 0,0 0 0,0 0 1,0 0-1,0 0 0,0-1 0,0 1 0,-1 0 0,1 0 0,0 0 0,0 0 0,0 0 0,0-1 0,0 1 1,0 0-1,0 0 0,0 0 0,0 0 0,0 0 0,0-1 0,0 1 0,0 0 0,0 0 0,0 0 0,0 0 1,0-1-1,0 1 0,0 0 0,0 0 0,0 0 0,0 0 0,0 0 0,0-1 0,0 1 0,0 0 1,0 0-1,0 0 0,1 0 0,-1 0 0,0-1 0,7-12-36,12-16 92,87-93 683,-95 110-634,17-18-246,-23 26 153,-5 4-21,1 0 0,-1-1 0,0 1 0,1 0 0,-1 0 0,0-1 0,1 1 0,-1 0-1,0-1 1,1 1 0,-1 0 0,0-1 0,0 1 0,0 0 0,1-1 0,-1 1 0,0 0 0,0-1-1,0 1 1,0-1 0,0 1 0,1-1 0,37 40 764,-7-2-447,-9-13-158,-18-20-141,-1 1 0,1-1 0,0-1 0,7 6 1,-10-8 84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4:52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0 1984,'0'4'5504,"-1"13"-2720,-2-10-2295,0-1-1,1 1 1,0 0 0,0 0 0,0 0 0,1 0 0,0 0 0,1 8 0,-4 15-57,4-13-97,1 26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4:19.8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0 127 5888,'2'-7'1047,"3"13"-158,2 12-41,-3-1-536,0 1 0,-2-1 1,2 27-1,-2-12-47,-2-30-241,0 3 73,0 1 0,1-1 0,0 1 0,0 0 0,0-1 0,1 0 0,4 11 0,-6-16-72,0 0 0,0 0 0,1 0 0,-1 0-1,0 0 1,0 0 0,0 0 0,1 0 0,-1 0 0,0 0-1,0 0 1,1 0 0,-1 0 0,0 0 0,0 0 0,1 0-1,-1 0 1,0 0 0,0 0 0,1 0 0,-1 0 0,0 0-1,0 0 1,0 0 0,1 0 0,-1-1 0,0 1 0,0 0-1,0 0 1,1 0 0,-1 0 0,0-1 0,8-6 286,4-11-294,-1 0 0,0-1 1,-2-1-1,13-35 0,4-6-242,-18 42 197,37-71-18,-45 89 40,1 0 1,0-1 0,-1 1 0,1 0-1,0 0 1,0 0 0,0 0-1,0 0 1,0 0 0,0 0 0,0 0-1,0 0 1,0 1 0,0-1 0,0 0-1,0 1 1,1-1 0,-1 1-1,0-1 1,1 1 0,0-1 0,-1 1 4,0 1 0,0-1 0,0 0 0,0 1 0,0-1 0,0 0 0,0 1 0,0 0 0,-1-1 0,1 1 0,0-1 0,0 1 0,-1 0 0,1 0 0,0-1 0,-1 1 0,1 0 0,-1 0 0,1 0 0,-1 0 0,1-1 0,-1 1 0,0 0 0,1 0 0,-1 0 1,0 0-1,0 0 0,0 2 0,4 15 237,-2 1-1,0-1 1,-2 26 0,0-23-122,1-1 0,4 29 0,0 1 77,-2-6-974,-2-28-3521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4:53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1 106 2976,'0'-11'5543,"1"10"-5338,12-10 2154,16-4-8,0 4-1500,0 1 0,0 2-1,50-9 1,76-3-1875,-120 19 443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6:58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33 1568,'0'-1'114,"-1"0"0,1 0 0,-1 0 1,1 0-1,-1 0 0,0 1 0,1-1 0,-1 0 0,0 0 1,0 0-1,0 1 0,0-1 0,1 0 0,-3 0 0,2 0 21,1 1 0,0 0-1,-1 0 1,1-1-1,-1 1 1,1 0-1,0-1 1,-1 1 0,1-1-1,0 1 1,-1 0-1,1-1 1,0 1-1,-1-1 1,1 1 0,0-1-1,0 1 1,0-1-1,0 1 1,-1-2-1,-6-6 1826,5 7-1559,6 4 892,-5-2-1293,1 0 1,0 0 0,0-1 0,1 1-1,-1 0 1,0 0 0,0 0 0,0 0 0,1 0-1,-1 0 1,0 0 0,1 0 0,0 1-1,0 2-26,32 75 63,-13-1 298,17 57 135,-22-86-432,8 21 90,-14-39 240,-8-26-249,0-1-1,0 1 1,1-1-1,0 1 0,-1-1 1,1 0-1,1 0 1,3 7-1,1 0 266,-3-19 688,4-2-993,-1-1-1,0 0 1,0-1-1,-1 0 1,-1 0-1,6-16 1,17-47-951,76-140 0,-79 174-2238,-2 9 908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6:28.5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13 2976,'4'-12'5421,"-4"11"-5381,-1 16 384,0-1 0,-1 0 0,-7 21 0,6-22-192,0 0 0,1 0 0,-2 21 0,2-22 88,0-2 308,3-9-750,-1-1 0,0 0-1,0 1 1,1-1-1,-1 0 1,0 1-1,1-1 1,-1 0 0,0 0-1,1 0 1,-1 1-1,0-1 1,1 0-1,-1 0 1,0 0 0,1 0-1,-1 0 1,1 1-1,-1-1 1,0 0-1,1 0 1,-1 0-1,1 0 1,-1 0 0,0 0-1,2-1 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6:28.9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84 3552,'-19'-5'1632,"16"10"160,11-5-1120,-2-5 864,8 2-896,8-6 704,8 0-736,12-3-192,0 3-256,10-3-128,-4 3 0,4 2 224,-5 2-128,0 1-1376,-5 8 672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7:09.8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43 1984,'0'-2'242,"0"0"1,1 1 0,-1-1-1,1 0 1,-1 0-1,1 1 1,-1-1-1,1 1 1,0-1-1,0 1 1,0-1-1,0 1 1,0-1 0,0 1-1,0 0 1,0-1-1,0 1 1,3-1-1,4-7 1080,-9 11-1268,0 0-1,1 0 0,0 0 0,0 1 0,0-1 0,0 0 1,0 0-1,0 1 0,0-1 0,2 4 0,7 27 312,25 68 78,17 41 271,-15-54-191,-32-79-462,-1 0 0,2-1 0,5 9 0,7 13 31,-4 3 158,-11-29-152,-2-4-72,0 0 0,1 1 0,-1-1 0,0 0 0,0 0-1,0 1 1,0-1 0,0 0 0,0 0 0,1 0 0,-1 0 0,0 1 0,0-1 0,0 0-1,1 0 1,-1 0 0,0 0 0,0 0 0,0 1 0,1-1 0,-1 0 0,0 0-1,0 0 1,1 0 0,-1 0 0,0 0 0,0 0 0,1 0 0,-1 0 0,0 0-1,0 0 1,1 0 0,-1 0 0,0 0 0,0 0 0,1 0 0,-1 0 0,0 0-1,0-1 1,1 1 0,-1 0 0,0 0 0,4-1 44,0 0 0,-1 0-1,1 0 1,-1-1 0,0 1 0,1-1-1,-1 0 1,0 0 0,0 0 0,0-1-1,0 1 1,-1-1 0,1 1 0,-1-1 0,1 0-1,-1 0 1,0 0 0,3-5 0,2-7 51,0 0 0,-1-1 0,5-17 0,-6 16 10,30-112-202,13-41-34,-36 133-887,1 6 262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7:17.3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190 6 1664,'0'-6'10622,"0"23"-8259,0 27-2223,0 32 245,9 388 569,2 87-209,-12-436-467,1-103-220,-1-1 0,-1 1 0,0-1 0,-1 0 0,0 0 0,-8 18 0,6-14 5,5-14-53,0 1-1,-1-1 0,1 0 1,-1 1-1,1-1 0,-1 1 1,1-1-1,-1 0 1,0 0-1,0 1 0,0-1 1,0 0-1,0 0 0,0 0 1,-1 1-1,1-1 22,-1 0 0,1 0 0,0 0 0,-1 0 0,1 0 0,0 0 0,0 1 0,0-1 0,-2 2-1,4-3 114,-2 0-149,1 0-1,-1 0 1,1 0-1,-1-1 1,1 1-1,-1 0 0,1 0 1,-1-1-1,1 1 1,-1 0-1,1-1 1,-1 1-1,1 0 0,0-1 1,-1 1-1,1-1 1,-1 0-1,0 1-16,-9-30-65,0 1-1,-8-49 1,12 44 114,-19-51 0,13 48-61,10 30 47,0-1-1,0 1 1,-1-1 0,0 1-1,-1 0 1,1 0 0,-1 1-1,-8-11 1,-15-18-152,27 35 144,0 0 0,0 0 0,0 0 0,0 0 1,0 0-1,0-1 0,0 1 0,0 0 0,0 0 0,-1 0 0,1 0 0,0 0 0,0-1 0,0 1 0,0 0 0,0 0 1,0 0-1,0 0 0,0-1 0,0 1 0,0 0 0,0 0 0,0 0 0,0 0 0,0 0 0,1-1 0,-1 1 0,0 0 0,0 0 1,0 0-1,0 0 0,0 0 0,0-1 0,0 1 0,0 0 0,1 0 0,-5 3 10,4 8 201,0-1 0,1 1 0,3 11 0,-2-12-197,1 0 1,0 0 0,1 0 0,0-1-1,10 17 1,32 42 80,-39-58-38,-3-5-16,0 1 0,1-1 0,-1 1 0,10 7 1,-13-12-21,0 0 0,1 0 1,-1 0-1,1 0 1,0 0-1,-1 0 1,1-1-1,0 1 1,0-1-1,-1 1 1,1-1-1,0 1 1,0-1-1,0 0 1,-1 0-1,1 0 1,0 0-1,0 0 1,0-1-1,0 1 1,-1 0-1,5-2 1,4-3 47,-1 0 0,1-1-1,-1 0 1,1 0 0,-2-1 0,11-11 0,22-15-53,-8 7-264,3-1-1931,-28 22 311,0 0 1,16-7-1,-8 7-3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7:18.6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25 2976,'-1'0'165,"1"0"0,-1 0 1,0-1-1,0 1 0,0 0 0,1-1 0,-1 1 1,0-1-1,0 1 0,1-1 0,-1 1 0,0-1 1,1 0-1,-1 1 0,0-2 0,1 2-51,0-1 1,0 1-1,0 0 0,0-1 0,0 1 0,0-1 1,0 1-1,0 0 0,0-1 0,0 1 0,1-1 1,-1 1-1,0 0 0,0-1 0,0 1 0,1 0 1,-1-1-1,0 1 0,0 0 0,1 0 0,-1-1 1,0 1-1,1 0 0,-1 0 0,0-1 0,18-7 7591,10 28-6799,-26-18-838,0 0 0,0 1-1,0-1 1,0 0 0,0 0-1,2 5 1,3 3 125,-2-4-118,-1 0 0,0 0 0,-1 1-1,1-1 1,-1 1 0,-1-1 0,1 1 0,1 8-1,1 9-30,2 27 0,2 6 107,-1-22-28,-2 1-1,3 60 1,-9-92-103,0 0 0,1 1 1,0-1-1,0 0 0,0 0 0,1 0 0,2 6 0,-1-3 59,-2-6 172,-1-1-242,0-1 0,0 0 1,0 0-1,0 1 0,0-1 1,0 0-1,0 1 0,1-1 1,-1 0-1,0 0 0,1 1 1,-1-1-1,0 1 0,1-1 1,0-1-1,4-6 7,-2 0-5,0-1 1,-1 0-1,-1 0 1,2-11-1,1-4 28,6-20-46,3 0 0,18-42 0,-25 72-20,0 2 0,0-1 1,1 1-1,1 0 0,0 0 1,13-14-1,-1 4-206,-13 13-242,1 0 0,0 0 0,1 1 0,12-9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7:19.2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9 3072,'18'-8'10287,"-16"17"-7951,-5 15-2392,1-15 577,-26 120 628,19-98-949,-2 8 94,-6 28-370,16-61-16,1-5-50,-1-1 0,1 1 0,0 0 1,0-1-1,0 1 0,0-1 0,-1 1 1,1 0-1,0-1 0,0 1 0,0 0 1,0-1-1,0 1 0,1 0 0,-1-1 1,0 1-1,0 0 0,0-1 0,1 2 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7:19.6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1888,'-3'0'864,"6"0"-736,2 0-256,6 3 64,-8-3-704,3 4 384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7:20.0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55 3136,'0'-3'6309,"2"3"-6041,-1 0 0,0 0 0,0-1 0,0 1-1,0 0 1,0 0 0,0 0 0,0-1 0,0 1 0,0-1 0,0 1 0,1-1 0,10-5 67,0 1 1,1 0 0,0 1 0,-1 0-1,2 1 1,18-2 0,-3-1 23,10 1-546,1 1 0,74 3-1,-57 2-2546,-42-1 1273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3:46.9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79 2912,'0'-1'73,"1"1"1,-1-1 0,1 1-1,-1-1 1,1 0-1,-1 1 1,0-1-1,1 0 1,-1 1-1,0-1 1,0 0-1,1 0 1,-1 1-1,0-1 1,0 0-1,0 0 1,0 1-1,0-1 1,0-1 0,0 0 386,0 1-249,0 1 0,0-1 0,0 1 1,0-1-1,1 0 0,-1 1 0,0-1 1,0 0-1,1 1 0,-1-1 0,0 1 1,1-1-1,-1 1 0,0-1 0,1 0 212,1 0-212,51-4 2189,79-23-741,-79 20-1116,81-2 0,51 12-526,-170-2 0,163 13 156,-57-3-4416,-98-11 1742,-8-5-1488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4:20.4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56 6 7232,'5'-5'2656,"-5"10"-2048,0 2-128,0 1-544,0 9-32,-5-2 32,0 5-96,0 0 96,-4 6-320,1-3 224,3 11-1568,0-2 960,0 3-2208,1 11 1664,-6 2-576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7:21.3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33 992,'5'4'10186,"-4"-5"-10128,-1 1 0,0 0 0,0 0-1,0-1 1,0 1 0,0 0 0,1-1 0,-1 1-1,0 0 1,0 0 0,1-1 0,-1 1-1,0 0 1,0 0 0,1 0 0,-1-1-1,0 1 1,1 0 0,-1 0 0,0 0 0,0 0-1,1 0 1,-1-1 0,0 1 0,1 0-1,-1 0 1,0 0 0,1 0 0,-1 0 0,0 0-1,1 0 1,-1 0 0,0 0 0,1 0-1,0 1 1,-1-1 4,1 0 1,0 0-1,0 0 0,0 0 0,0 0 1,-1-1-1,1 1 0,0 0 0,0 0 0,0-1 1,-1 1-1,1 0 0,0-1 0,1 0 1,0-2 17,1 1 0,0-1 1,0 1-1,1-1 0,-1 1 1,0 0-1,1 0 0,0 1 1,-1-1-1,1 1 0,0 0 1,0 0-1,0 0 0,0 0 1,5 0-1,-7 1-25,-1 0 1,1 0-1,-1 0 1,1 1-1,-1-1 0,1 0 1,-1 1-1,1-1 1,-1 1-1,1 0 0,-1-1 1,0 1-1,1 0 1,-1 0-1,0 0 0,2 2 1,0 0 71,0 0 1,0 1-1,-1-1 0,3 7 1,-4-8-80,0 0 1,0 0-1,0 1 1,1-1-1,-1 0 1,0 0-1,1 0 1,0-1 0,-1 1-1,1 0 1,0-1-1,0 1 1,0-1-1,0 1 1,0-1-1,0 0 1,0 0 0,4 1-1,1 0 30,0-1 0,1-1 0,-1 1 0,0-1 1,1-1-1,-1 1 0,0-1 0,8-2 0,6-3-613,28-11-1,-26 8-664,-20 8 766,1-1 1,0 0-1,-1 0 0,0 0 0,4-3 0,-3 3-141,9-4-753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7:22.0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77 2560,'0'-13'4485,"19"-12"-944,-16 21-3266,-1 0 0,1 0 0,0 0-1,0 0 1,5-3 0,-7 5-190,1 1 0,-1 0 0,1 0 0,0 0 0,-1 0 0,1 0 0,0 0-1,0 1 1,0-1 0,0 1 0,0-1 0,0 1 0,0 0 0,3-1 0,-3 1 13,0 1 0,-1-1 0,1 0 0,-1 1 0,1-1 1,-1 1-1,1 0 0,-1-1 0,1 1 0,-1 0 0,1 0 0,-1 0 0,0 0 0,1 0 0,-1 0 1,1 2-1,18 22 898,-13-14-759,-3-6-113,1 0 0,-1 0 0,1 0 0,0 0 0,0-1 0,1 0 0,-1 0 0,1 0 0,0-1-1,0 0 1,0 0 0,0-1 0,1 1 0,-1-1 0,1 0 0,-1-1 0,1 0 0,0 0 0,-1 0 0,11-1 0,4 0-93,0-1 0,41-8 0,-53 7-203,-1 0 0,1 0 0,-1-1 0,0-1 0,1 0 0,-2 0 0,1 0 0,0-1 0,12-10 0,4-11-1977,-5 8 640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7:55.4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198 211 2304,'0'-21'5546,"0"6"-4114,0 11-357,0 11-760,-1 10-202,-2-1 1,0 1-1,0-1 1,-2 1-1,0-1 1,-9 19-1,-21 38 498,21-47-399,-16 43 0,-29 147 109,42-147-45,14-59-292,-2 12 744,5-20-278,4-12-124,35-126 224,-7 22-449,53-185-229,-48 115-96,-32 165 212,-4 13-212,1 0 0,-1 0 1,1-12-1,-2 18 123,0 12 165,1 15 136,7 35 0,4 37 315,19 92-150,-21-148-205,-2 0 0,3 47 0,8 73 48,-18-143 83,2 0 1,5 24-1,-7-42-542,0-5-246,1-13-921,-2-20-917,-4-15-897,0 26 838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7:55.8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9 2816,'-1'0'26,"0"0"97,0-1 0,-1 1 0,1 0 0,-11-8 4889,22 9-2398,11 9-1675,-1-1 1,25 8-1,-42-16-904,1 1-304,0-1 0,0 1 0,1-1 0,-1 0 0,0 0-1,0-1 1,1 1 0,-1-1 0,0 0 0,5-1 0,2-3-1272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7:57.8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2 903 3232,'0'0'44,"0"0"0,-1 1 0,1-1 0,0 0 0,0 1 0,0-1 0,0 0 0,0 1 0,0-1 0,-1 0 0,1 1 0,0-1 0,0 0 0,0 1 0,0-1 0,0 0 0,0 1 0,7 7 3425,-5-11-3160,-1 1 1,1 0-1,0 0 0,0 0 0,0 0 0,2-2 1,6-6 170,0-3-73,0 0-1,12-24 0,3-5 7,2 6-119,48-52 0,-48 60-309,-2-1 1,41-63-1,-46 55 97,-1-1 1,25-76-1,6-86-41,-48 181-23,0-1 1,-1-32-1,-2 28-62,2 24 31,-1 0 0,0 0 0,0-1 0,0 1 0,0 0 0,0 0 0,0-1 0,0 1 0,0 0 0,0 0 0,0-1 0,0 1 0,0 0 0,0 0 0,-1-1 0,1 1 0,0 0 0,0 0 0,0 0 0,0-1 0,0 1 0,0 0 0,0 0 1,-1-1-1,1 1 0,0 0 0,0 0 0,0 0 0,-1 0 0,1 0 0,0-1 0,0 1 0,0 0 0,-1 0 0,-7 5-187,-9 16 203,1 4 80,2 1-1,2 0 1,-16 43-1,4-7 148,-32 84-21,46-115-92,2-1 0,-8 61 0,15-79-60,0 1-1,0-1 0,1 0 0,1 1 0,0-1 1,1 0-1,0 0 0,1 0 0,0 0 1,7 14-1,0-5 39,2 0 0,0-1 0,2-1 0,0 0 0,18 18 1,-29-33-21,0-1 0,1 0 0,-1 0 0,1 0 0,0 0 0,0-1 0,0 0 0,0 1 0,0-2 0,0 1 0,8 2 0,-10-3-47,1-1 0,-1 0 0,1 1 1,0-1-1,-1 0 0,1 0 0,0-1 0,-1 1 0,1 0 1,-1-1-1,1 0 0,-1 1 0,1-1 0,-1 0 0,1 0 1,-1-1-1,0 1 0,1 0 0,-1-1 0,0 1 0,2-3 1,12-14 117,0 0 0,-1 0 0,-1-2 0,22-40 0,-34 56-151,12-17-4,-9 13 54,0 0 0,-1 0 0,6-14 0,-7 14-84,1 1 0,6-12 0,0 1-170,-7 11 10,0 1-793,7 11 535,-7-2 429,0 0 0,0 1 0,-1-1 0,1 1 0,-1-1 0,1 1 0,-1 0-1,0 0 1,-1 0 0,1 0 0,-1 0 0,0 0 0,0 1 0,0-1 0,0 5 0,1 10 193,-1 1 0,-2 22 1,0-12-117,1-14 52,-2 0 1,0 0-1,-6 20 0,3-12 257,4-22-324,1 0 0,0-1 0,-1 1 0,1-1 1,-1 1-1,1-1 0,-1 1 0,0-1 0,0 1 0,1-1 0,-1 1 1,0-1-1,-1 0 0,1 0 0,0 1 0,0-1 0,0 0 0,-1 0 1,1 0-1,0 0 0,-1-1 0,1 1 0,-1 0 0,1 0 0,-4 0 0,3-1-15,0 0-1,-1 1 0,1-2 1,0 1-1,0 0 0,0 0 0,0-1 1,-1 1-1,1-1 0,0 1 1,0-1-1,0 0 0,0 0 0,0 0 1,0 0-1,0 0 0,1-1 1,-1 1-1,-2-2 0,-9-8 28,-7-7-167,6 7 70,12 10 31,1 1 0,0-1 1,0 0-1,0 1 0,0-1 0,0 0 1,0 0-1,0 0 0,0 1 1,0-1-1,0 0 0,0 0 0,1 0 1,-1-1-1,0 1 0,1 0 1,-1 0-1,0 0 0,1 0 1,0-1-1,-1 0 0,11 8-710,-5-2 682,-1-2 65,0 0 0,0 0 0,0 0 0,0-1 0,1 0 0,-1 0 0,1 0 0,-1 0 0,1-1 0,-1 0 0,1 0 0,-1 0 1,1 0-1,-1-1 0,1 0 0,-1 1 0,8-4 0,2-2 82,0-1 0,-1 0 0,0 0 1,12-10-1,14-9 20,115-73 201,-146 92-428,-12 10-366,-13 13-37,14-13 529,0 0 0,1 1 1,0 0-1,-1-1 0,1 1 0,1 0 1,-1 0-1,1 0 0,-1 0 0,1 0 1,0 0-1,0 1 0,1-1 1,-1 0-1,1 1 0,0-1 0,0 0 1,1 0-1,-1 1 0,1-1 0,0 0 1,0 0-1,0 0 0,1 0 0,0 0 1,-1 0-1,1 0 0,1 0 0,-1-1 1,0 1-1,1-1 0,4 5 1,-6-7-17,4 5 68,1 0 0,0 0 0,0 0 0,9 5 0,-14-10-43,1 0-1,-1 0 1,1 0 0,-1 0-1,1-1 1,0 1 0,-1 0-1,1-1 1,0 1 0,0-1-1,-1 0 1,1 0-1,0 0 1,0 0 0,0 0-1,-1 0 1,1 0 0,0 0-1,0-1 1,-1 1 0,1-1-1,0 1 1,0-1 0,-1 0-1,3-1 1,4-3 69,-1 0-1,0-1 1,0 0 0,0 0 0,-1-1-1,0 0 1,0 0 0,-1 0 0,7-12-1,-10 16-97,0-1-1,0 0 1,0 0-1,-1 0 1,0 0-1,1 0 1,-1-1-1,-1 1 0,1 0 1,0 0-1,-1-1 1,0 1-1,0 0 1,-1-1-1,1 1 0,-1 0 1,0 0-1,0 0 1,0-1-1,0 1 1,-4-7-1,3 9-3,1 0-1,-1-1 0,0 1 1,1 0-1,-1 0 1,0 0-1,0 1 1,-1-1-1,1 0 0,0 1 1,0 0-1,-4-2 1,-32-10-291,2 1 60,102 11 1779,-34 2-1135,3-1-363,-1-1 0,49-7-1,-41 1-1954,-14 3-1138,2-1-3404,-29 4 6161,1 1 0,-1 0-1,1-1 1,-1 1-1,1-1 1,-1 1-1,0-1 1,1 0-1,-1 0 1,0 0 0,2-1-1,0-1-293,-1-1 0,1 1 0,-1-1 0,3-6 0,-5 10 583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8:01.7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32 806 1888,'-1'1'202,"1"0"-1,-1 1 1,1-1-1,0 0 1,-1 1 0,1-1-1,0 0 1,0 0-1,0 1 1,0-1 0,0 0-1,0 1 1,1 1-1,-1-1-51,1-1 0,-1 1-1,0-1 1,0 1 0,0 0 0,0-1-1,0 1 1,-1 0 0,1-1-1,-1 4 1,0-4-75,1 0-1,0 0 0,0 1 1,-1-1-1,1 0 0,0 1 1,0-1-1,0 0 1,0 1-1,1 0 0,-2 10 265,-3 6 2829,10-25-2309,-2 2-626,5-6 92,-1 0 1,0 0 0,0-1 0,10-22-1,52-120 1289,-35 79-1196,-10 16-238,-3 0 0,-3-2 0,23-122 0,-36 156-126,12-37-1,-14 49-55,-1 1 0,0-1-1,-1 0 1,1-28 0,0 26-329,-4 25-447,-23 118 297,2-4 551,8-56 47,-9 36-148,-38 129-71,9-32 294,-20-8 240,65-174-326,-1 0-1,0-1 1,-2 0 0,-12 16-1,12-12 445,9-19-369,-3-9 496,5 4-703,-1 1 0,0 0-1,1 0 1,0 0 0,0 0 0,0 0-1,0 0 1,1 0 0,-1 0 0,1 1-1,2-6 1,27-28-256,-16 19 452,9-10-54,81-104-301,-78 92 121,53-57 1,-64 80 57,1 0 1,0 1-1,1 1 1,0 1 0,33-17-1,-33 21-120,7-5 144,31-11-1,-56 25-43,1 0-1,-1-1 1,1 1-1,-1 0 1,1 0-1,0-1 1,-1 1-1,1 0 1,-1 0-1,1 0 1,0 0-1,-1-1 0,1 1 1,-1 0-1,1 0 1,0 0-1,-1 0 1,1 1-1,-1-1 1,1 0-1,-1 0 1,1 0-1,0 0 1,0 1-1,-1 0 0,0 1-1,0-1 1,0 1-1,0-1 1,-1 1 0,1-1-1,0 0 1,-1 1 0,1-1-1,-1 1 1,0 1 0,-2 2 34,1 1 0,-1-1 1,0 0-1,-5 7 0,4-8-4,1 1-1,0 0 0,1 0 0,-5 9 1,3 0 16,0-1 0,0 1 0,1 1 1,1-1-1,0 16 0,1-25 9,2 1 1,-1 0-1,1 0 0,-1-1 0,2 1 0,-1 0 0,1-1 0,-1 1 0,1-1 0,1 0 0,-1 1 0,1-1 1,0 0-1,0-1 0,7 8 0,-9-10 12,0-1-1,0 0 1,1 0 0,-1 0 0,0 0-1,1 0 1,-1 0 0,0 0 0,1 0 0,-1-1-1,1 1 1,0-1 0,-1 1 0,1-1-1,-1 1 1,1-1 0,0 0 0,-1 0 0,1 0-1,1 0 1,0-1-3,0 1-1,1-1 0,-1 0 1,-1 0-1,1 0 1,0 0-1,0-1 1,0 1-1,-1-1 0,4-2 1,0-1 26,1 0 1,-1-1-1,0 0 1,-1 0-1,0-1 1,0 0-1,6-8 1,-8 9-60,-1 0 1,1 0-1,-1 0 1,0-1-1,0 1 1,-1 0 0,1-1-1,-2 1 1,1-1-1,-1 1 1,0-1-1,0 0 1,0 1-1,-1-1 1,0 1-1,-1 0 1,1-1-1,-1 1 1,-4-8-1,4 11-21,0 0 0,-1 0-1,0 1 1,1-1-1,-1 1 1,0-1-1,0 1 1,-1 0-1,1 0 1,-7-3-1,13 5 14,0 0 0,-1-1-1,1 1 1,0-1 0,-1 0 0,5-2-1,10-3 57,99-15 69,-100 19-43,0 1-1,-1 1 1,1 1-1,0 0 1,24 5-1,-36-5-21,1 1-1,0 0 1,-1-1-1,1 2 1,-1-1-1,0 0 1,1 1-1,-1 0 0,-1 0 1,1 0-1,0 0 1,-1 1-1,1-1 1,-1 1-1,0 0 1,3 6-1,3 5 54,-1 1 0,-1 1 1,7 18-1,-13-32-91,0 1 29,1 1-1,0-1 1,0 0 0,5 7 0,-7-10-58,1 0 1,0 0-1,0 0 0,-1 0 1,1-1-1,0 1 1,0 0-1,0 0 0,-1-1 1,1 1-1,0-1 0,0 1 1,0-1-1,0 1 0,0-1 1,0 0-1,1 1 0,-1-1 1,0 0-1,0 0 0,0 0 1,0 0-1,0 0 0,0 0 1,0 0-1,0 0 0,1 0 1,0-1-1,4-1-378,-1-1 0,1 0-1,-1 0 1,0 0 0,6-5 0,10-6-796,72-34-5030,-71 38 5166,40-19-3889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8:07.4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350 711 2816,'0'0'19,"0"0"1,0 0-1,0 0 1,1 0-1,-1 0 1,0 0-1,0 0 1,0 0-1,0 0 1,0 0-1,0 0 0,0 0 1,0 0-1,0 0 1,0 0-1,0 0 1,1 0-1,-1 0 1,0 0-1,0 0 1,0 0-1,0 0 1,0 0-1,0 0 0,0 0 1,0 0-1,0 0 1,0 0-1,0 0 1,1 0-1,-1 0 1,0-1-1,0 1 1,0 0-1,0 0 1,0 0-1,0 0 1,0 0-1,0 0 0,0 0 1,0 0-1,0 0 1,0 0-1,0 0 1,0 0-1,0-1 1,0 1-1,0 0 1,0 0-1,0 0 1,0 0-1,0 0 0,0 0 1,0 0-1,0 0 1,0 0-1,0 0 1,0-1-1,6 4 1313,-21-3 1825,-6-4-1854,-5-1-457,5 5-515,1 1 0,-1 1-1,1 1 1,-1 0 0,-36 13-1,55-16-307,-13 5 86,-26 13-1,36-16-81,1 1 0,-1 0-1,1 0 1,0 0 0,0 0-1,0 1 1,1 0 0,-1 0-1,-5 7 1,5-3-7,-1-1-1,2 1 1,-1 0 0,1 0-1,0 0 1,0 0 0,1 0-1,0 1 1,1-1 0,-1 1 0,2-1-1,0 14 1,0-11 47,0 1-1,1-1 1,1 1 0,0-1-1,0 0 1,2 0-1,6 20 1,-8-28-22,0 1-1,0 0 1,0-1-1,0 1 1,0-1-1,1 0 1,-1 0-1,1 0 1,0 0-1,0 0 1,0 0-1,1-1 1,-1 1-1,0-1 1,1 0-1,0 0 1,-1-1-1,1 1 1,0-1-1,0 1 1,0-1-1,0 0 1,0-1 0,0 1-1,6-1 1,2 0 55,1-2 0,-1 0 1,0 0-1,0-1 0,0-1 1,0 0-1,22-11 1,0-3 20,38-27 0,-8 2-84,89-81 1,-101 81 26,-52 43-84,0 0 1,0 0 0,1 0 0,-1-1-1,0 1 1,0 0 0,0 0 0,0 0 0,0-1-1,0 1 1,0 0 0,1 0 0,-1-1 0,0 1-1,0 0 1,0 0 0,0-1 0,0 1 0,0 0-1,0 0 1,0-1 0,0 1 0,0 0 0,-1 0-1,1 0 1,0-1 0,0 1 12,0 0 1,0 0 0,0 0-1,0 0 1,0 0 0,0 0-1,0-1 1,-1 1-1,1 0 1,0 0 0,0 0-1,0 0 1,0 0-1,0 0 1,0 0 0,0 0-1,-1 0 1,1 0-1,0 0 1,0 0 0,0 0-1,0 0 1,0 0-1,0 0 1,0 0 0,0 0-1,-1 0 1,1 0-1,0 0 1,0 1 0,0-1-1,0 0 1,0 0-1,0 0 1,0 0 0,0 0-1,0 0 1,0 0-1,-1 0 1,1 0 0,0 0-1,0 0 1,0 1-1,0-1 1,0 0 0,0 0-1,0 0 1,0 0-1,0 0 1,0 0 0,0 0-1,0 0 1,0 1-1,0-1 1,0 0 0,0 0-1,0 0 1,0 0 0,-13 27-466,8-16 494,-1 1 0,-5 18 0,7-14 32,0 0 0,-2 28 0,5-36-16,1 0-1,0-1 1,1 1 0,0-1 0,0 1-1,1-1 1,-1 0 0,4 8 0,-1-3 106,-3-10-91,-1 0-1,1 0 1,0 0 0,-1 0-1,1 0 1,0 0 0,0 0-1,0-1 1,0 1-1,0 0 1,1-1 0,-1 1-1,0-1 1,1 1 0,2 1-1,-3-3-15,0 0 1,0-1-1,0 1 0,0 0 1,1-1-1,-1 1 0,0-1 1,0 1-1,0-1 0,0 1 1,0-1-1,0 0 0,0 1 1,-1-1-1,1 0 0,0 0 1,0 0-1,-1 0 0,2-1 1,3-7 13,-1 0 0,0 0 0,0-1 0,-1 0 0,0 0 0,0 0 0,-2 0 0,1 0 0,-1-1 0,0 1 0,-1 0 0,-1-1 0,-1-14 0,1 22-101,0 0 0,0 1 0,0-1-1,0 0 1,-1 1 0,1-1 0,-1 1 0,0 0-1,1 0 1,-1-1 0,0 1 0,0 0-1,-1 1 1,1-1 0,0 0 0,-1 0-1,1 1 1,-4-2 0,-7 1-479,10 4 95,9 2 458,-3-2 7,1-1 0,-1 0 0,0 0 0,0 0 0,0 0 0,1 0 0,-1-1 0,0 0 0,1 1 0,-1-1 0,0 0 0,6-1 0,-4-1 45,0 1-1,1-1 1,-1 0 0,0-1 0,0 1 0,8-6-1,70-36 365,-35 20-336,14-6-210,-26 12 293,60-37 0,-84 47-130,-1-1 0,0 0-1,-1 0 1,0-2 0,0 1 0,-1-1 0,-1 0-1,14-24 1,-2-7 25,-2-2 0,15-56 0,-28 84-72,11-40-55,12-82-1,-27 131 0,3-28-261,-4 34 259,0 0 0,0 0 0,0 0 0,0 0-1,0 0 1,0 0 0,0 0 0,0-1 0,-1 1 0,1 0-1,0 0 1,0 0 0,-1 0 0,1 1 0,-1-1 0,1 0-1,-1 0 1,0 0 0,1 0 0,-1 0 0,0 1 0,1-1 0,-1 0-1,-2-1 1,2 2 14,0 0-1,0 0 0,0 0 1,0 0-1,0 0 1,0 0-1,0 1 1,0-1-1,0 0 0,0 1 1,0-1-1,0 1 1,0-1-1,0 1 1,0-1-1,0 1 1,0 0-1,0-1 0,0 1 1,0 0-1,1 0 1,-1-1-1,0 1 1,1 0-1,-1 0 0,0 1 1,-6 6-26,1 1 0,0 0 0,1 0 0,-1 0 0,-3 11 0,-17 52-114,17-45 89,-70 210-101,68-204 228,2 1 0,1 0 0,-5 64 0,12-79-11,1-1 0,0 1 0,2-1 0,0 1 0,1-1 0,1 0 0,0 0 0,13 31 1,-15-44 36,0 1 0,1-2 0,0 1 0,-1 0 1,2 0-1,-1-1 0,0 0 0,1 0 0,0 0 1,0 0-1,6 4 0,-8-6-25,1-1 1,-1 0-1,1 0 1,0 0-1,-1 0 1,1 0-1,-1-1 0,1 1 1,0-1-1,0 0 1,-1 1-1,1-1 0,0 0 1,0-1-1,-1 1 1,1-1-1,0 1 1,0-1-1,-1 0 0,1 0 1,-1 0-1,1 0 1,-1 0-1,4-3 0,8-5 93,-1-1 0,0-1 0,0 0 0,12-15 0,-8 9-64,3-5 0,0-1-1,-2-1 0,-1 0 0,-1-2 1,-1 1-1,21-51 0,48-175-120,-47 126-139,-29 101 178,23-80-62,-28 90 40,0-1 0,-1 1 1,-1-1-1,-1 0 0,0-17 1,-1 31-40,1-1 0,0 0 0,0 1 0,-1-1 0,1 0 0,-1 1 0,1-1 0,-1 0 0,0 1 0,0-1 0,0 1 0,0-1 0,-1-1 0,2 3 37,-1-1 1,0 1-1,1 0 0,-1-1 1,1 1-1,-1 0 1,0-1-1,1 1 0,-1 0 1,0 0-1,1-1 0,-1 1 1,0 0-1,1 0 1,-1 0-1,0 0 0,0 0 1,1 0-1,-1 0 0,0 0 1,1 0-1,-1 0 1,0 1-1,1-1 0,-1 0 1,0 0-1,1 1 1,-1-1-1,0 0 0,1 1 1,-1-1-1,1 1 0,-1-1 1,0 1-1,-3 3-12,-1 0-1,1 1 1,0-1 0,0 1-1,1 0 1,0 0 0,0 0-1,-3 7 1,-18 47 63,7-5 183,-13 82-1,9-37 48,-20 99 163,37-169-326,1 0 0,2 1 0,3 37 0,17 89 321,-16-141-277,-1-1 0,2 0 0,0 1 0,8 18 0,-11-32-112,-1 0-1,1 0 1,-1-1-1,1 1 0,-1 0 1,1 0-1,0 0 1,-1-1-1,1 1 0,0 0 1,0-1-1,0 1 1,-1 0-1,1-1 0,0 1 1,0-1-1,0 1 1,0-1-1,0 0 0,0 1 1,0-1-1,0 0 1,0 0-1,0 0 0,0 0 1,0 0-1,0 0 1,0 0-1,0 0 0,0 0 1,0 0-1,0 0 1,0-1-1,0 1 0,0 0 1,0-1-1,0 1 1,-1-1-1,1 1 0,0-1 1,0 1-1,1-2 1,4-3 25,0 0 0,0 0 0,-1 0 1,7-9-1,-9 11-56,72-78 212,98-85 0,-172 166-221,-1 0 0,0 0 0,0-1 1,0 1-1,0 0 0,1 0 0,-1 0 0,0-1 0,0 1 0,1 0 0,-1 0 0,0 0 0,0 0 0,1 0 0,-1-1 0,0 1 0,0 0 0,1 0 0,-1 0 0,0 0 0,0 0 0,1 0 0,-1 0 0,0 0 0,1 0 0,-1 0 0,0 0 0,0 0 0,1 0 0,0 9-259,-9 22 367,4-18-56,1 6 5,1 0 1,1 0 0,2 24-1,-1-11 105,0-25-123,1 1 1,-1-1 0,1 1 0,0-1-1,1 1 1,0-1 0,0 0 0,0 0-1,1 0 1,0 0 0,1 0-1,0-1 1,0 1 0,0-1 0,0 0-1,1 0 1,0-1 0,9 9-1,-12-13 7,0-1 0,0 1 0,-1 0 0,1 0 0,0-1-1,0 1 1,0-1 0,0 0 0,0 0 0,-1 1 0,1-1-1,0 0 1,0-1 0,0 1 0,0 0 0,0 0 0,0-1-1,0 1 1,-1-1 0,1 0 0,0 1 0,0-1 0,-1 0-1,1 0 1,2-2 0,6-4 60,0 0-1,15-14 1,-21 18-73,9-10 18,-2 1 1,0-2-1,0 0 1,9-16-1,10-13-10,-28 40-20,84-115 76,-85 116-83,0 0 1,0 1-1,-1-1 1,1 0 0,-1 1-1,1-1 1,-1 0-1,1-3 1,-1 4 20,0-1 0,0 1 0,0 0 0,1-1 1,-1 1-1,1 0 0,-1-1 0,1 1 0,0-2 0,1-6-547,-2 8 289,-1 7 236,1 26-219,0-30 241,0 8-112,0 189 26,0-189 89,-1 0-1,-3 12 1,2-12 15,1-1 0,-1 14 0,2-21-20,0-1 1,0 1-1,0 0 1,0 0-1,0 0 0,0 0 1,-1-1-1,1 1 1,0 0-1,-1 0 0,0 0 1,1-1-1,-1 1 1,0 0-1,0-1 0,0 1 1,0-1-1,0 1 1,0-1-1,-3 3 0,3-4 11,0 0 0,0 0-1,0 0 1,0 0 0,0 0-1,0-1 1,0 1 0,0 0-1,0-1 1,0 1 0,0 0-1,0-1 1,0 1 0,0-1-1,0 0 1,1 1 0,-1-1-1,0 0 1,-1-1 0,-2-1 24,-9-7-109,0-1 0,1 0 0,1-1 1,-1 0-1,2-1 0,-13-18 0,15 19-697,34 36 761,-21-19-11,-1 0-1,1-1 1,1 1 0,-1-1-1,9 6 1,-11-9 50,-1 1 0,1-1 0,-1 0-1,1 1 1,0-1 0,-1 0 0,1-1 0,0 1 0,0 0 0,0-1-1,0 1 1,-1-1 0,1 0 0,0 0 0,0 0 0,0-1-1,0 1 1,0-1 0,0 1 0,3-2 0,1-2-16,0 1 1,-1-1 0,1-1-1,-1 1 1,1-1 0,-1 0-1,6-7 1,35-45 76,-16 18 90,72-95 78,-101 131-321,0 1 0,-1-1 0,0 0 0,1 0 0,-1 0 0,0 0 0,0-7 0,-1 10-192,0 1 81,-6 11 121,0-1 0,1 1-1,0 0 1,1 1 0,-3 17 0,3-9 17,1 0 0,0 35-1,3-45 70,1 1-1,0-1 1,5 21-1,-5-29-12,-1 0 1,1 0-1,0 0 0,1 0 1,-1 0-1,0 0 0,1 0 1,0 0-1,-1 0 0,1 0 1,0-1-1,0 1 0,1-1 0,-1 0 1,1 1-1,-1-1 0,5 3 1,-4-5-3,-1 1 1,0 0-1,0-1 1,0 1 0,1-1-1,-1 0 1,0 0-1,0 0 1,1 0 0,-1 0-1,0-1 1,0 1-1,0 0 1,1-1-1,-1 0 1,2-1 0,5-2 14,0 0 0,12-9 0,-10 6 3,26-18-11,62-55 0,0 1 31,-75 58-630,-23 21 383,-9 21-148,4 4 325,2-18 5,0 0 0,1 0 0,1 0 0,-1 1 0,1-1 0,0 0 0,1 0 0,-1 0-1,3 9 1,1-1 10,-2-7 21,0 0 0,0 0 0,6 14 0,-7-21 22,1-1-1,0 0 1,-1 0-1,1 0 1,-1 0-1,1-1 0,-1 1 1,1-1-1,-1 1 0,1-1 1,1-1-1,2-3-25,-1 0 1,0-1-1,0 0 0,0 0 1,-1 0-1,0 0 0,0 0 1,4-12-1,3-9-12,-7 21 4,-1 0-1,-1 0 0,1 0 0,-1 0 1,0 0-1,0 0 0,-1-10 0,0 12-54,0 0 0,0 0 0,-1 0-1,1 0 1,-1 0 0,0 0 0,0 1-1,0-1 1,-1 0 0,1 0 0,-1 1-1,-3-5 1,3 6 13,0 0-1,0 0 1,0 0-1,-1 1 0,1-1 1,-1 1-1,1 0 1,-1-1-1,1 1 1,-1 0-1,0 1 1,0-1-1,1 0 1,-1 1-1,-3-1 1,-1 1-12,1-1 0,-1 1 0,1 0 0,-1 1-1,-7 1 1,8-1-4,-18 2 36,58 4 147,-9-7-50,1-1 0,48-10 0,-62 9-98,0 0 0,0 1 0,14 1 0,-22-1-8,0 1 0,0 1 0,0-1 0,-1 1 0,1-1 0,0 1 0,-1 0 0,1 0 0,0 1 0,-1-1-1,1 1 1,-1 0 0,0 0 0,5 3 0,-7-4 3,1 1 0,-1 0 1,1 0-1,-1 1 0,0-1 0,0 0 0,0 0 0,0 0 0,0 1 1,0-1-1,0 1 0,-1-1 0,1 0 0,-1 1 0,0-1 0,0 1 1,0 3-1,-1 4 49,0 0 0,-1 0 0,-3 10 1,-1 8-70,1-10 77,0 9 320,5-25-208,0-4-109,0 0 0,1 0 0,-1 1 0,1-1 0,-1 0 0,1 0 0,-1 1 0,3-4 0,5-8-58,1 1 0,0 0 0,1 1 0,0 0-1,1 0 1,0 1 0,0 1 0,1 0 0,1 0 0,-1 1 0,1 1 0,1 0 0,-1 1-1,1 0 1,0 1 0,1 1 0,17-4 0,-30 7 0,0 1-1,0-1 1,0 1-1,1 0 1,-1 0 0,0-1-1,0 2 1,0-1-1,1 0 1,-1 0 0,0 1-1,0-1 1,0 1-1,0-1 1,1 1 0,-1 0-1,0 0 1,0 0-1,-1 0 1,1 0 0,0 1-1,0-1 1,0 0-1,-1 1 1,1-1 0,-1 1-1,1 0 1,-1 0 0,0-1-1,2 5 1,0 1 94,-1 0 1,0 0-1,0 0 1,-1 1 0,1 7-1,-1-5 24,1 0 0,4 14 0,-3-13-40,1 0-1,0 0 0,1-1 0,1 0 1,8 13-1,-12-20-58,0 0 1,0-1 0,0 1-1,0-1 1,1 0 0,-1 0-1,1 0 1,0 0 0,-1 0-1,1 0 1,0-1 0,0 1-1,0-1 1,0 0 0,1 0-1,-1 0 1,0-1 0,0 1-1,1-1 1,-1 1 0,0-1-1,0 0 1,5-1 0,-2 1-299,0-1 1,0 0-1,0-1 1,-1 1-1,1-1 1,0 0-1,-1-1 1,0 1-1,1-1 1,-1 0-1,0 0 1,-1-1-1,1 1 1,8-10-1,39-48-9602,-38 44 5686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8:07.8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158 51 8064,'-39'-29'2976,"12"29"-2304,-1-4-192,17 4 288,2-5-512,4 1 32,-4-1-160,-1 2-288,6 3 64,-1 0-320,0 3 256,0 2-928,5 4 608,0 3-2176,10 1 1472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8:08.3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9 7296,'-14'-5'2720,"23"5"-2112,-9-3 32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8:13.1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1008 2304,'0'0'5317,"1"1"-4666,0 0-537,0-1-1,0 1 1,1 0 0,-1-1 0,0 1-1,0-1 1,0 1 0,0-1 0,1 0-1,-1 1 1,0-1 0,0 0 0,1 0 0,-1 0-1,0 0 1,0 0 0,1 0 0,-1 0-1,0 0 1,0-1 0,1 1 0,-1 0 0,0-1-1,0 1 1,0-1 0,0 1 0,0-1-1,0 0 1,1 1 0,-1-1 0,-1 0 0,1 0-1,0 0 1,0 0 0,1-1 0,54-80 1261,71-135 0,20-100-1000,-96 208-7,12-31 53,-56 124-416,-3 7-7,-1 1 1,1-1 0,-2 0 0,1 0-1,-1 0 1,-1 0 0,1-13 0,-2 22-8,0 0 1,0 0 0,0-1-1,0 1 1,0 0 0,0 0-1,0 0 1,0-1 0,0 1-1,0 0 1,0 0 0,0-1-1,0 1 1,0 0 0,-1 0-1,1 0 1,0 0 0,0-1-1,0 1 1,0 0 0,0 0-1,-1 0 1,1 0 0,0 0-1,0-1 1,0 1-1,-1 0 1,1 0 0,0 0-1,0 0 1,0 0 0,-1 0-1,1 0 1,0 0 0,0 0-1,0 0 1,-1 0 0,1 0-1,0 0 1,0 0 0,-1 0-1,1 0 1,0 0 0,0 0-1,0 0 1,-1 0 0,1 0-1,0 0 1,0 0 0,0 0-1,-1 1 1,1-1-1,0 0 1,0 0 0,0 0-1,0 0 1,-1 0 0,1 1-1,0-1 1,0 0 0,0 1-1,-14 11-22,-4 7-6,1 1 1,1 1 0,1 1-1,-23 44 1,14-13 28,-18 60 0,-11 59 104,41-132-21,-11 48 193,3 0 1,-10 111-1,28-186-295,2-10 124,-1-1 1,1 0-1,0 0 1,0 0-1,0 1 1,0-1 0,0 4-1,1-6-85,-1 1 0,0-1-1,0 0 1,0 0 0,0 0-1,0 0 1,0 0 0,0 0 0,1 0-1,-1 0 1,0 0 0,0 0 0,0 1-1,0-1 1,0 0 0,1 0-1,-1 0 1,0 0 0,0 0 0,0 0-1,0 0 1,1 0 0,-1 0-1,0 0 1,0 0 0,0 0 0,0 0-1,0 0 1,1-1 0,-1 1 0,0 0-1,0 0 1,0 0 0,0 0-1,0 0 1,0 0 0,1 0 0,-1 0-1,12-11 230,87-106 740,-77 94-1245,-10 8 140,1 1 0,0 1-1,1 0 1,20-14 0,-33 27 90,0 0 1,0 0 0,0 0-1,-1 0 1,1 0-1,0 0 1,0 0-1,0 0 1,-1 0 0,1 1-1,0-1 1,0 0-1,0 1 1,-1-1 0,1 0-1,0 1 1,-1-1-1,1 0 1,0 1 0,0 0-1,21 16-6,-13-9 40,1-1 69,0 0 0,0-1 0,1 0 0,-1-1-1,1 0 1,1-1 0,-1 0 0,0-1 0,21 4-1,-26-7 5,1 1 0,-1-2-1,1 1 1,0-1 0,-1 1-1,13-5 1,-3 0 121,24-10-1,-34 12-171,1-1 1,-1 0-1,0 0 0,0 0 0,0-1 0,0 0 0,7-9 0,-1 0 34,18-28-1,-22 22-252,-6 9 26,-2 11 162,0 0 0,0 0 0,0 0-1,0 0 1,0-1 0,0 1 0,0 0-1,0 0 1,0 0 0,-1 0 0,1-1 0,0 1-1,0 0 1,0 0 0,0 0 0,0 0-1,0-1 1,0 1 0,0 0 0,0 0 0,0 0-1,-1 0 1,1 0 0,0 0 0,0 0 0,0-1-1,0 1 1,0 0 0,-1 0 0,1 0-1,0 0 1,0 0 0,0 0 0,0 0 0,-1 0-1,1 0 1,-2 1-23,0 0 1,-1 0-1,1 0 0,0 0 0,0 0 1,0 1-1,0-1 0,1 1 0,-1-1 1,0 1-1,1 0 0,-3 2 1,-2 3-37,-2 2 32,0 0-1,0 1 0,1 0 1,1 0-1,0 1 1,-7 17-1,11-24 50,1 0 0,0 0 1,0 0-1,0 0 0,1 0 0,-1 0 0,1 0 0,0 0 0,0 0 1,0 0-1,1 0 0,0 1 0,-1-1 0,1 0 0,1 0 0,-1-1 1,1 1-1,-1 0 0,1 0 0,0-1 0,0 1 0,1-1 0,-1 1 1,1-1-1,0 0 0,0 0 0,4 3 0,-5-4 13,1 1 0,0-1 0,0 0 0,0-1 0,0 1 0,0 0 0,0-1 0,1 0 0,-1 0 0,0 0 0,1 0 0,-1 0 0,1-1 0,-1 1 0,1-1 0,-1 0 0,1 0 0,-1 0 0,1-1 0,-1 1 0,1-1 0,-1 0 0,7-2 0,3-3 61,-1 0 0,1-1 0,-1 0 0,19-16 0,-5 3-26,-2 3-22,-1-2 0,0-1 1,-2-1-1,0-1 0,-2 0 0,0-2 0,18-30 1,91-190 58,-93 171-30,-25 53-54,13-28-133,28-79 0,-40 94 21,-6 20 39,-1 1-1,0-1 1,-1 0 0,0-1 0,1-22 0,-9 40-700,-4 10 783,4-7-68,-11 17 0,2 0-1,0 1 1,1 0-1,1 1 1,-9 31-1,-30 139 275,51-196-230,-13 56-73,-5 23 30,-12 106-1,29-177 72,0 0 1,1-1 0,0 1-1,0 0 1,1 0-1,0-1 1,0 1 0,1-1-1,0 1 1,3 7-1,-4-14-1,0 0 0,-1 0-1,1 1 1,0-2-1,0 1 1,0 0-1,0 0 1,0 0-1,0 0 1,1-1-1,-1 1 1,0 0 0,0-1-1,0 1 1,1-1-1,-1 1 1,0-1-1,1 0 1,-1 0-1,0 1 1,1-1 0,-1 0-1,0 0 1,1 0-1,1-1 1,4 0 85,0 0-1,-1 0 1,11-4 0,-12 4-87,10-5 7,-1 0 0,0-1 0,0 0 0,-1-1 0,0-1 0,0 0 0,-1 0 0,17-18 0,-20 18-127,0 0 1,-1-1-1,12-17 0,-18 22-212,-3 11 92,-1 44 137,1-30 99,0 0-1,1 0 1,4 20 0,-4-39-4,0 0-1,0 0 0,0 0 1,0 0-1,0 0 1,1-1-1,-1 1 1,0 0-1,0 0 1,1 0-1,-1 0 1,1-1-1,-1 1 1,1 0-1,-1-1 0,1 1 1,0 0-1,-1-1 1,1 1-1,0 0 1,-1-1-1,1 1 1,0-1-1,-1 0 1,1 1-1,1 0 0,0-1 8,-1 0-1,1 0 1,-1 0-1,1 0 1,-1 0-1,1-1 1,-1 1-1,1 0 0,-1-1 1,1 1-1,-1-1 1,1 0-1,2-1 1,3-3 21,1 0 0,-1 0 0,0-1-1,7-7 1,-11 9-48,0 0 0,0 0-1,0 0 1,5-9 0,5-9 185,-8 12-322,-3 5-239,1 12 156,0 20-9,-3-22 205,0 0 0,0 0 0,1 0 0,1 8-1,1-3 87,-1-3-9,-1-1-1,1 0 1,1 1-1,-1-1 1,1 0-1,5 8 1,0-7-8,-6-6-28,0-1 0,0 1 0,0-1 0,0 0-1,0 0 1,0 1 0,0-1 0,0-1 0,0 1-1,0 0 1,0 0 0,0-1 0,0 1 0,0-1-1,2 0 1,29-15 246,-28 13-229,17-11 106,-1-1-1,37-33 0,-40 33-145,38-40-199,-56 55 195,0 0 0,0-1 0,1 1 0,-1 0 0,0-1 0,0 1 0,1 0 0,-1-1 0,1 1 0,-1 0 0,0 0 0,1-1 0,-1 1 0,0 0 0,1 0 0,-1 0 0,1 0 1,-1-1-1,1 1 0,-1 0 0,1 0 0,-1 0 0,0 0 0,1 0 0,-1 0 0,1 0 0,-1 0 0,1 0 0,-1 1 0,1-1 0,-1 0 0,0 0 0,1 0 0,-1 0 0,1 1 0,-1-1 0,0 0 0,1 0 0,-1 1 0,1-1 0,8 5 65,8 4-17,0 0-1,1-2 1,1 0-1,-1-1 0,1-1 1,0-1-1,0-1 0,36 2 1,-51-5-61,10 1 70,0-2-1,0 0 1,22-4-1,-32 4-14,0 0 0,0 0 0,-1-1-1,1 1 1,0-1 0,-1 0 0,1 0 0,-1 0-1,0-1 1,1 1 0,-1-1 0,0 1-1,-1-1 1,1 0 0,0-1 0,-1 1 0,3-4-1,-1 0-18,0-1 0,0 0-1,0 1 1,2-10-1,-6 14-19,1 1 0,-1 0-1,1-1 1,-1 1-1,0-1 1,0 1 0,0 0-1,0-1 1,0 1-1,-1 0 1,1-1 0,-1 1-1,0 0 1,1-1-1,-1 1 1,0 0 0,0 0-1,-1 0 1,0-3-1,1 5 3,1 0-1,0 0 0,0-1 1,0 1-1,-1 0 0,1 0 1,0-1-1,0 1 0,-1 0 1,1 0-1,0 0 0,-1 0 1,1-1-1,0 1 0,-1 0 1,1 0-1,0 0 0,-1 0 1,1 0-1,0 0 0,-1 0 1,1 0-1,0 0 0,-1 0 1,1 0-1,0 0 0,-1 0 1,1 0-1,0 0 0,-1 0 1,1 0-1,0 0 0,-1 1 1,1-1-1,0 0 0,-1 0 1,1 0-1,0 0 0,0 1 1,-1-1-1,1 0 0,0 1 1,-12 13-269,9-10 244,-3 4 25,1 0 1,0 1-1,1-1 0,0 1 1,0 0-1,1 0 1,-2 11-1,3-13-2,0 0 0,1 1 0,0-1 0,0 1 0,1-1 0,0 1 1,0 0-1,1-1 0,2 12 0,-2-16 30,0 0 0,0-1 1,1 1-1,-1-1 0,1 1 0,-1-1 1,1 1-1,0-1 0,0 0 0,0 0 1,0 0-1,0 0 0,0 0 0,1 0 1,-1-1-1,1 1 0,-1-1 0,1 1 1,0-1-1,-1 0 0,4 1 1,0-1 0,-1 0 0,1 0 0,-1 0 0,1 0 0,-1-1 0,1 0 0,0 0 0,-1-1 0,12-1 0,-3-2 8,-3 2-16,0-1-1,0 0 1,13-6 0,-1-2 16,56-28 274,-69 32-273,0 1 0,0-1 0,0-1 0,-1 0 0,9-11 0,-11 12-15,-1 0 0,0-1 0,6-10 0,-11 16-23,0-1-1,1 0 0,-1 1 1,0-1-1,-1 0 0,1 0 1,0 0-1,-1 0 0,0 1 1,1-1-1,-1 0 0,0 0 1,-1 0-1,0-5 0,1 7-1,0 1-1,0-1 1,0 0-1,0 0 1,-1 1-1,1-1 1,0 0-1,-1 1 1,1-1-1,0 0 1,-1 1-1,1-1 1,-1 0-1,1 1 1,-1-1-1,1 1 1,-1-1-1,0 1 1,1-1-1,-1 1 1,1 0-1,-1-1 1,0 1-1,0-1 1,0 1-1,-1 0-11,1 0 1,-1-1-1,1 1 0,-1 1 0,1-1 0,-1 0 0,1 0 0,-1 0 1,1 1-1,-1-1 0,-2 2 0,-2 1-48,0 0 0,1 0 0,-1 0 0,-9 9 0,8-5 54,0 0 0,0 0 0,1 1 0,0 0 0,0 0 0,-8 14 0,13-18 18,-1-1 0,0 1 0,1-1 0,0 1 0,0 0 0,0 0 0,0-1 0,1 1 0,-1 0 0,1 0 0,0 0 0,0 0 0,1 0 0,-1-1 0,1 1 1,-1 0-1,1 0 0,1-1 0,-1 1 0,2 4 0,-1-6 4,-1 1 1,1-1 0,-1 0 0,1 0 0,0 0-1,0 0 1,0 0 0,0-1 0,1 1-1,-1 0 1,0-1 0,1 0 0,-1 1-1,0-1 1,1 0 0,0 0 0,-1-1 0,1 1-1,0 0 1,2-1 0,7 1 66,-1 0 1,0-1 0,18-2-1,-22 1-61,36-4 75,0-2 1,-1-2-1,0-2 1,79-32-1,-99 33-83,-14 6-68,0 0-1,1 1 0,-1 0 1,1 1-1,-1-1 1,16-1-1,-23 4 60,-1 0 1,1 0-1,0 0 0,-1 1 0,1-1 1,-1 0-1,1 0 0,-1 0 0,1 0 1,-1 1-1,1-1 0,-1 0 0,1 1 1,-1-1-1,1 0 0,-1 1 0,0-1 1,1 1-1,-1-1 0,1 0 0,-1 1 1,0-1-1,0 1 0,1 0 0,4 17 64,-5-11-20,0 0 0,0-1 0,-2 11 0,2 31 169,0-46-133,0-2-55,0 1 1,0-1 0,0 1 0,0-1 0,0 1-1,1-1 1,-1 1 0,0-1 0,0 1-1,1-1 1,-1 0 0,0 1 0,0-1-1,1 1 1,-1-1 0,1 0 0,-1 1 0,1-1-1,2 0 27,1 0-1,-1-1 1,0 0-1,1 0 1,-1 0-1,0 0 1,0-1-1,0 1 1,4-3-1,30-21-82,-16 11 55,11-5-28,1 2 1,38-14-1,-65 29-21,-1 0 1,1 0 0,0 0-1,-1 1 1,1 0-1,0 0 1,0 1 0,11 0-1,-13 0 31,0 1-1,-1 0 1,1 0-1,-1 0 1,1 0-1,-1 0 1,1 1-1,-1-1 1,0 1 0,0 0-1,1 0 1,-1 1-1,-1-1 1,1 0-1,3 5 1,2 1 63,0 0 0,0-1 0,1 1 0,-1-2 0,2 1 0,-1-1 0,21 9 0,-19-10-77,1 0 1,-1-2 0,1 1-1,0-1 1,0-1 0,18 1-1,16-1-3815,-45-2 3422,0 0 1,0 0-1,1 0 1,-1 0-1,0 0 0,0 0 1,1 0-1,-1-1 0,0 1 1,0 0-1,0-1 0,1 1 1,-1-1-1,0 1 0,1-2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4:21.0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133 22 4064,'0'-1'94,"0"1"1,0-1 0,0 0-1,0 0 1,0 0-1,0 0 1,0 0-1,0 0 1,1 0-1,-1 0 1,0 0-1,1 0 1,-1 1-1,1-1 1,-1 0 0,5-5 2200,-6 6-2136,1 0 0,-1-1 0,0 1 0,0 0 1,0 0-1,0 0 0,0 0 0,0 0 0,0 0 0,0 0 0,0 0 1,0 0-1,0 0 0,1 0 0,-1 1 0,0-1 0,0 0 1,0 1-1,0-1 0,-1 1 0,-2 0-129,0 1 0,0 0 1,1 0-1,-7 4 0,4-2-18,1 1-1,-1 0 1,1 0-1,0 0 1,-4 7-1,8-11 13,1-1 0,0 1-1,-1 0 1,1 0 0,0-1 0,0 1-1,-1 0 1,1 0 0,0 0 0,0-1-1,0 1 1,0 0 0,0 0-1,0 0 1,0-1 0,1 1 0,-1 0-1,0 0 1,0 0 0,0-1 0,1 1-1,0 1 1,4 15 278,-1-6-349,-3-8 86,0-1 1,-1 1-1,1 0 1,0-1-1,-1 1 1,1 4 0,-1-5 2,1 0 1,-1 0 0,0-1-1,0 1 1,0 0 0,0 0-1,-1 0 1,1-1 0,0 1-1,-1 0 1,1 0 0,-1-1-1,0 1 1,0-1 0,1 1-1,-1 0 1,0-1 0,0 1-1,0-1 1,-1 0 0,1 1-1,-2 1 1,2-2 10,1 0-44,-1-1 0,1 1 0,-1 0 1,1 0-1,-1-1 0,0 1 0,1 0 0,-1 0 0,1-1 0,-1 1 0,0-1 0,0 1 0,1-1 0,-1 1 0,0-1 0,0 1 1,0-1-1,0 0 0,0 1 0,-11 7-596,10-5 98,0-1 0,0 1 1,-1 0-1,1-1 0,-5 4 0,2-2-967,-5 5-96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8:13.5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14 172 5408,'-14'-33'1984,"14"30"-1536,5-11-128,4 7 1248,7-2-928,12-3 1344,24-6-1120,18 1 160,21 1-640,-2 4-96,1 3-160,-14 0 64,0 4-128,13 1-3200,16 1 1728,3 3-4672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8:18.7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1061 1728,'-6'-6'9008,"18"6"-9307,-5 1 698,1-1 1,0-1-1,-1 0 1,1 0-1,-1 0 0,0-1 1,1 0-1,7-3 1,11-7-157,0-2 0,-1-1 1,0-1-1,-1 0 0,-1-2 1,-1-1-1,39-42 0,33-53-584,-94 114 343,2-2 1,-1 0 0,1 0 0,-1 0 1,0 0-1,0 0 0,1 0 0,-2 0 0,1 0 0,0 0 0,0 0 0,-1-1 0,1-2 1,-10 14-479,-15 20 0,10-8 542,0 1 0,1 0-1,-12 31 1,21-43 106,-1-1-53,0 1 0,-3 16 0,7-24-92,0 1 0,1-1 0,-1 1 0,1 0 0,0-1 0,0 1 0,0 0 0,0-1 0,0 1 0,1 0 0,-1-1 0,1 1 0,-1-1 0,1 1 0,2 3 0,-3-5-6,1 0 0,0 0 0,0 0 0,0 0 0,-1 0 0,1 0-1,0-1 1,0 1 0,0 0 0,0 0 0,0-1 0,0 1 0,1-1 0,-1 1 0,0-1-1,0 1 1,0-1 0,0 0 0,1 0 0,-1 1 0,0-1 0,0 0 0,1 0 0,-1 0-1,1 0 1,6-1 136,-1 0 1,0-1-1,10-3 0,2 0-48,-5 2-132,72-14 28,128-42-1,-61 5 97,-132 46-277,-5 3 166,0-1-1,-1 0 0,25-16 0,-39 22 101,1-4 75,0 2-102,-6 0-75,3 1-13,0 1 0,-1 0 0,1-1 0,0 1 0,-1 0 0,1 0 1,-1 0-1,1 0 0,0 0 0,-1 0 0,1 0 0,0 1 0,-1-1 0,1 0 0,0 1 1,-2 0-1,-22 12-262,13-7 199,-14 7-51,-27 19-1,9-5 160,21-14 0,5-4-83,0 2 0,1 0 1,0 1-1,-16 15 0,31-25 67,1-1-1,-1 1 0,1 0 1,0 0-1,-1 0 0,1 0 1,0 0-1,0 0 0,0 0 1,0 0-1,1 0 0,-1 1 1,0-1-1,1 0 0,-1 4 1,1-5 10,1 0 1,-1 0 0,0 0 0,0 0 0,0 0 0,1 0 0,-1 0-1,0 0 1,1 0 0,-1 0 0,1 0 0,-1 0 0,1-1-1,0 1 1,-1 0 0,1 0 0,0 0 0,-1-1 0,1 1 0,0 0-1,0-1 1,0 1 0,0-1 0,0 1 0,-1-1 0,1 1-1,0-1 1,0 0 0,0 1 0,0-1 0,0 0 0,0 0-1,0 0 1,3 0 0,9 2 41,0-2-1,1 1 1,-1-2-1,1 0 1,-1-1-1,0 0 1,1 0-1,-1-2 1,-1 0-1,1 0 1,0-1 0,-1-1-1,0 0 1,0 0-1,-1-2 1,0 1-1,0-1 1,-1-1-1,12-11 1,6-14-20,-1-1 1,28-50-1,36-82 47,-9 14-200,-5 17-142,-58 96 192,22-62 0,-40 99-26,0-1 0,0 1-1,0-1 1,-1 0-1,1-6 1,-1 10 72,0 0 1,0 0-1,0 0 1,0-1-1,0 1 1,0 0-1,0 0 1,0 0-1,0 0 1,0 0-1,0 0 1,0 0-1,0 0 1,0 0-1,0-1 1,0 1-1,-1 0 1,1 0-1,0 0 1,0 0-1,0 0 1,0 0-1,0 0 1,0 0-1,0 0 0,0 0 1,0 0-1,0 0 1,0 0-1,-1 0 1,1 0-1,0 0 1,0 0-1,0 0 1,0 0-1,0 0 1,0 0-1,0 0 1,0 0-1,0 0 1,-1 0-1,1 0 1,0 0-1,0 0 1,0 0-1,0 0 1,0 0-1,0 0 1,0 0-1,-8 4-430,-10 9 153,-2 7 243,1 0 0,0 1 0,2 0-1,1 2 1,-24 41 0,29-40 128,0 1 0,2 0 0,0 0 0,-8 49 1,-3 109 226,19-168-234,1 1 0,0-1-1,1 1 1,1-1 0,0 0 0,1 0 0,6 17 0,-7-26-14,1 1 1,-1-1 0,1 0 0,1 0 0,-1-1 0,1 1-1,0-1 1,0 0 0,1 0 0,-1 0 0,1 0-1,0-1 1,1 0 0,-1 0 0,1 0 0,-1-1 0,1 1-1,12 3 1,0-2-4,0-1-1,0 0 1,1-2-1,-1 0 1,0-2-1,29-1 1,-30 0 13,0-1 0,-1-1 0,1 0 0,-1-2 0,26-9 0,-34 11-40,1-1 0,-1-1-1,0 1 1,0-2 0,0 1-1,0-1 1,-1 0 0,0 0-1,-1-1 1,1 0 0,7-10-1,-6 4 102,0 0-1,-1-1 0,9-21 0,-14 29-171,0 0 0,0-1 0,-1 1 0,0 0-1,0 0 1,0 0 0,-1-1 0,0 1 0,0 0-1,-1-1 1,-1-8 0,2 15 32,0-1 0,0 1 0,0-1 0,-1 1-1,1-1 1,0 1 0,0-1 0,-1 1 0,1-1 0,0 1-1,-1-1 1,1 1 0,0 0 0,-1-1 0,1 1 0,0 0 0,-1-1-1,1 1 1,-1 0 0,1-1 0,-1 1 0,1 0 0,-1 0-1,1 0 1,-1-1 0,1 1 0,-1 0 0,1 0 0,-1 0 0,1 0-1,-1 0 1,1 0 0,-1 0 0,1 0 0,-1 0 0,1 0-1,-1 0 1,1 1 0,-1-1 0,1 0 0,-1 0 0,1 0 0,-1 1-1,1-1 1,-1 0 0,1 1 0,-22 14-94,8-1 39,2 0 1,0 1-1,-18 27 1,26-36 101,0 0-14,0 1 0,1-1 0,0 1 0,0 0 0,0 0 0,1 0 0,0 0 0,0 0 0,0 11 0,1-14 6,1 0 0,0 0-1,0 0 1,1 0 0,-1 0-1,1-1 1,-1 1 0,1 0 0,1 0-1,-1 0 1,0-1 0,1 1-1,0-1 1,0 1 0,0-1-1,0 0 1,0 0 0,1 0-1,4 5 1,-3-4 71,0-1 0,0 0 1,0 0-1,1 0 0,-1 0 0,10 4 0,-11-6-65,0 0-1,1-1 1,-1 1-1,0-1 1,0 1-1,1-1 1,-1 0-1,0-1 1,1 1-1,-1 0 0,0-1 1,6-1-1,13-5 96,0 0 0,0-2 0,29-15 0,170-80-156,-154 80 34,-48 18 50,-17 5-45,1 0 0,0 1 0,-1-1 1,1 1-1,0-1 0,-1 1 0,1 0 1,0 0-1,5 1 0,-7-1-8,0 0-1,-1 0 1,1 1 0,0-1-1,0 1 1,0-1-1,-1 1 1,1-1-1,0 1 1,0-1-1,-1 1 1,1 0 0,-1-1-1,1 1 1,0 0-1,-1 0 1,1-1-1,-1 1 1,0 0 0,1 0-1,-1 0 1,0 0-1,1 0 1,-1-1-1,0 1 1,0 0 0,0 0-1,0 0 1,0 0-1,0 0 1,0 1-1,0 3 25,-1 0-1,1 0 0,-1 0 0,0 0 0,-1-1 0,1 1 1,-1-1-1,0 1 0,-4 6 0,-2 4 72,-17 18-1,5-4-75,18-28 9,1 1 0,0 0 0,-1-1 0,1 1 0,-1-1-1,0 0 1,1 1 0,-1-1 0,-3 2 0,3-3 245,12-3-146,0-1-118,1-1 0,0 0 1,-1-1-1,12-8 0,4-3-7,5 0 0,-9 5 18,-1-1 1,21-16-1,-39 27-14,37-28-40,-37 28-2,0 0 1,0 1-1,1-1 1,-1 1-1,1-1 1,-1 1-1,1 0 1,-1 0-1,1 1 1,5-1-1,-9 1 28,0 1 1,1 0-1,-1 0 0,0 0 0,0-1 1,1 1-1,-1 0 0,0 0 0,0 0 1,0-1-1,0 1 0,0 0 0,-1 1 1,1-1-3,-8 129-123,7-116 132,1-11 14,0-1 0,-1 1 0,2 0 0,-1-1 0,0 1 0,0 0 0,1-1 0,0 1 0,0 3 0,0-5 110,0 0-115,-1 0 0,1 0-1,0-1 1,0 1-1,-1 0 1,1-1 0,0 1-1,0-1 1,0 1-1,0-1 1,0 1 0,0-1-1,0 0 1,0 1-1,0-1 1,-1 0 0,1 0-1,1 0 1,-1 0-1,1 0 1,2 0 14,1 0-1,-1-1 1,0 0 0,0 1-1,0-2 1,0 1 0,0 0 0,0-1-1,0 0 1,0 0 0,0 0-1,-1 0 1,6-5 0,2-2 50,0-2-1,14-17 1,-5 5-82,32-39 19,-3-2 1,44-78-1,-37 55-151,-48 75 110,92-143-178,-75 111 200,31-77 0,5-55-731,-56 156 231,-5 17 159,-5 13 213,-47 111-91,-1-8 35,-2 5 81,33-49 184,-16 93 0,23-91 41,10-45-86,1-1 1,1 1 0,1 0-1,2 35 1,1-55 14,-1 0-1,1 0 1,0 0 0,1 0 0,0 0 0,-1 0 0,2 0 0,-1 0-1,1 0 1,0-1 0,5 7 0,-6-9-15,0 0 1,0-1-1,1 1 0,-1-1 1,1 0-1,-1 0 0,1 0 1,0 0-1,0 0 1,0 0-1,0-1 0,0 0 1,1 1-1,-1-1 0,0 0 1,1-1-1,-1 1 0,0 0 1,1-1-1,-1 0 0,1 0 1,3 0-1,4-2 7,0 0 0,0-1 0,0 0-1,0-1 1,0 0 0,0 0 0,-1-1 0,0-1 0,0 0 0,-1 0-1,1-1 1,15-15 0,-6 4-21,-2-1 0,0-1 0,-1 0 0,22-38 0,-28 42-56,-1 0 0,-1-1-1,9-27 1,-15 36-118,-4 21-213,-31 146 222,28-128 146,1-11 95,-2 24 0,6-39-77,0 0 1,0 1 0,0-1-1,1 0 1,0 0-1,0 0 1,0 0 0,0 0-1,4 9 1,-4-13 8,-1 0 0,1-1 0,0 1 0,0 0 0,-1 0 0,1 0 0,0 0 0,0-1 0,0 1 0,0 0 0,0-1 0,0 1 0,0 0 0,0-1 0,0 0 0,0 1 0,0-1 0,0 1 0,0-1 0,0 0 0,0 0 0,0 0 0,1 0 0,-1 0 0,0 0 0,0 0 0,0 0 0,0 0 0,0 0 0,2-1 0,4-1 19,0 0 0,0-1 0,12-6-1,-9 4 23,116-49 14,-84 37-58,34-12 27,48-14-263,-91 31 365,-10 3-211,28-17 0,-21 11 38,-30 15 24,0 0 0,0 0 0,0 0 1,1-1-1,-1 1 0,0 0 0,0 0 0,0 0 0,1 0 0,-1 0 0,0 0 0,0 0 0,0 0 0,1-1 0,-1 1 0,0 0 0,0 0 0,0 0 0,0 0 0,0-1 0,0 1 0,1 0 0,-1 0 0,0 0 0,0-1 0,0 1 0,0 0 0,0 0 0,0 0 0,0-1 0,0 1 0,0 0 0,0 0 1,0-1-1,0 1 0,0 0 0,0 0 0,0 0 0,0-1 0,0 1 0,0 0-11,-1-1 1,1 1 0,0 0-1,-1 0 1,1 0-1,0 0 1,-1-1 0,1 1-1,0 0 1,-1 0-1,1 0 1,-1 0 0,1 0-1,0 0 1,-1 0-1,1 0 1,0 0 0,-1 0-1,1 0 1,-1 0-1,1 0 1,0 0 0,-1 0-1,1 1 1,-15 5-38,1 0-1,-21 14 1,-14 6 11,24-14 24,2 1 0,0 1 0,0 1 0,-29 25 0,51-40 17,-6 6-38,0 0 0,-8 11 0,13-16 49,1 0 1,0 1 0,0-1 0,0 1 0,0 0 0,0-1 0,0 1 0,0 0 0,1 0 0,-1-1 0,1 1 0,-1 0 0,1 0-1,0 0 1,-1 0 0,1-1 0,0 1 0,1 4 0,-1-5-8,0-1 0,1 1 0,-1 0-1,1-1 1,-1 1 0,1-1 0,0 1 0,-1-1 0,1 1-1,-1-1 1,1 1 0,0-1 0,0 1 0,-1-1 0,1 0-1,0 1 1,0-1 0,-1 0 0,1 0 0,0 0 0,0 0-1,0 1 1,24 1 39,-18-2-14,34 1 86,0-1-1,-1-3 1,64-11 0,-64 5-150,0-2 0,-1-2 1,59-28-1,8-3 40,72-25-2,20-8-43,-197 76 38,-1 1 0,1 0 0,0 0 0,-1-1 0,1 1 0,-1 0 0,1-1 0,-1 1 0,1-1 0,-1 1 0,1-1 0,-1 1 0,1-1 0,-1 1 0,0-1 0,1 1 0,-1-1 0,0 1 0,1-1 0,-1 0 0,-2-3-160,-7 6-34,-51 35 4,16-14 186,-47 27-12,74-39-6,0 1-1,0 0 0,-14 15 0,9-7 86,-19 19-102,38-35 50,0 0 0,0-1 0,0 1 0,0 1 1,1-1-1,0 0 0,-1 1 0,-1 7 0,4-11 2,0-1 0,-1 0 0,1 0-1,0 1 1,0-1 0,0 0 0,0 1 0,0-1 0,0 0 0,0 1 0,0-1 0,0 0 0,0 0 0,0 1 0,1-1 0,-1 0 0,0 1-1,0-1 1,0 0 0,0 0 0,0 1 0,0-1 0,1 0 0,-1 0 0,0 0 0,0 1 0,0-1 0,1 0 0,-1 0 0,0 0 0,0 1-1,1-1 1,11 1 211,15-7 49,-9-1-140,-1 0-1,0-1 1,30-20-1,42-38-461,-33 24-260,-50 37 442,-5 4-59,-1 3 58,-1 11 165,1-3-49,0 1 0,0-1 0,1 1 0,5 19 0,-6-28 51,1 1 0,0-1 1,0 0-1,0 1 0,0-1 0,0 0 0,0 0 0,1 0 1,-1 0-1,1 0 0,-1 0 0,1 0 0,0-1 0,0 1 1,-1-1-1,1 1 0,0-1 0,1 0 0,-1 1 0,0-1 1,0 0-1,0 0 0,1-1 0,-1 1 0,1 0 0,-1-1 1,3 1-1,2-1 19,0 0 0,0 0 0,0-1 0,0 0 0,0 0 0,-1-1 1,1 1-1,0-1 0,-1-1 0,1 1 0,-1-1 0,0 0 0,7-5 0,0-2 4,1 1 0,-1-2-1,-1 0 1,16-18 0,6-12 78,42-70 1,9-10 70,38-20-191,32-40-188,-134 153 102,-12 16 3,0 1 1,12-23 0,-20 33 71,-1 0 0,1 1 0,-1-1 0,0 0 0,1 0 0,-1 1 0,0-1 0,0 0-1,1 0 1,-1 0 0,0 0 0,0 0 0,0 1 0,0-1 0,0 0 0,0-1 0,-1 2 6,1 0 0,0-1 1,0 1-1,0 0 0,-1 0 0,1 0 0,0-1 1,-1 1-1,1 0 0,0 0 0,0 0 0,-1 0 1,1 0-1,0 0 0,-1 0 0,1 0 1,0 0-1,-1-1 0,1 1 0,0 0 0,-1 1 1,1-1-1,0 0 0,0 0 0,-1 0 0,1 0 1,0 0-1,-1 0 0,-6 3-41,1-1 0,0 1 0,-7 5-1,8-6 58,-23 14-26,1 1 0,1 1-1,1 2 1,0 0 0,-28 31-1,36-32 61,1 0-1,1 2 0,0 0 1,2 1-1,0 0 0,2 1 1,-10 27-1,-19 72 209,34-102-140,2 1-1,0 0 1,-1 41-1,5-45-97,0-6 67,0 0 1,0 1-1,1-1 1,0 0 0,5 16-1,-5-24-79,0 0-1,0-1 0,0 1 1,1 0-1,-1-1 1,1 1-1,-1-1 1,1 0-1,0 1 0,0-1 1,0 0-1,0 0 1,1 0-1,-1-1 0,1 1 1,-1 0-1,1-1 1,-1 0-1,1 1 1,0-1-1,-1 0 0,1 0 1,0-1-1,0 1 1,5 0-1,6 0-935,0-1 0,1 0 0,-1-1 0,1-1 0,19-4 0,-30 6 518,0-1 0,-1 0 0,0 0 0,1 0 0,-1 0 1,0 0-1,1-1 0,-1 1 0,0-1 0,0 0 0,0 0 1,0 0-1,-1-1 0,1 1 0,0 0 0,-1-1 0,0 0 1,3-3-1,0-3-959,-1 0 0,5-17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8:19.1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16 8320,'-19'-12'3744,"28"8"-2400,1 4-1056,-1 0-96,5 0-128,0 0-224,0 0 96,2 4-960,1-1 576,2 3-3264,9 2 2048,6 8-2304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8:19.4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56 7456,'-11'-8'2784,"25"8"-2176,30-9-160,-7 5 736,20-1-736,18 2 384,6-3-480,-6 6-256,2-3-96,-7-1-224,7-1 128,3 2-1728,1-3 1024,-11 6-4704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8:19.8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48 106 8544,'-42'-60'3168,"37"57"-2464,19-9-192,0 6-544,10-1-96,9-1-864,4 2 544,15 3-3104,24 3 1952,9 0-1984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8:34.3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1 934 1824,'1'5'5344,"9"-6"-5083,0 0-1,0 0 1,0-1 0,0-1 0,0 0 0,0 0 0,-1-1-1,0 0 1,1 0 0,14-11 0,-8 4-178,1-1 0,-2-1 1,1-1-1,18-22 0,-16 13-19,-2 0-1,0-2 1,18-38 0,-15 26 182,-16 31-173,0 0-1,0 0 1,-1 0-1,0-1 1,0 1 0,0 0-1,-1-1 1,0 0-1,0-8 1,-1 14-82,0 1 1,0-1 0,0 1-1,0-1 1,0 1 0,0-1-1,0 1 1,0-1 0,0 0-1,0 1 1,1-1-1,-1 1 1,0-1 0,0 1-1,0-1 1,1 1 0,-1-1-1,0 1 1,1 0 0,-1-1-1,0 1 1,2-1 0,-2 0-339,0 3 118,-1 19 220,-2 1 0,0 0 0,-1-1 0,-8 22 0,-3 16 48,9-32 107,-1-1 0,-2 0 0,-1 0-1,-1-1 1,-21 37 0,6-15 302,-32 84 1,15-31 169,40-95-538,1 0 0,-1 0 0,1 1 0,1-1 0,-3 12 768,9-32-208,3-5-518,7-26-68,-11 33-11,1 0-1,0 0 1,0 1 0,14-22 0,34-44 40,-45 68-66,4-10-44,-1 0 0,-1-1 0,0 0 0,-2 0 0,9-34 0,-4 12 3,9-25-35,-9 23-46,2 2 0,30-61 0,-38 91 80,2-5-59,0 1 0,1 0 1,1 0-1,1 1 0,24-26 0,-33 40 66,-1 0 1,1 0-1,0 0 0,0 1 1,0-1-1,0 0 0,0 1 0,0 0 1,0 0-1,0 0 0,1 0 0,-1 1 1,0-1-1,1 1 0,-1 0 0,0 0 1,1 0-1,-1 0 0,0 0 1,1 1-1,-1 0 0,0-1 0,1 1 1,-1 0-1,0 1 0,0-1 0,0 1 1,0-1-1,0 1 0,-1 0 0,1 0 1,0 0-1,-1 0 0,1 1 0,-1-1 1,0 1-1,0-1 0,0 1 1,0 0-1,0 0 0,-1 0 0,3 5 1,2 9 65,0 2 0,-1-1 0,-1 0 0,0 1 1,-2 0-1,0 0 0,-1 24 0,-1-29 30,-1 0 0,-1 1 0,0-1 0,-1 0 0,0 0 0,-1 0 0,-1-1-1,0 0 1,-1 1 0,-9 14 0,12-24-31,-1 1 0,1-1 0,-1 0-1,0 0 1,0-1 0,0 1 0,0-1-1,-1 0 1,1 0 0,-1-1 0,0 1-1,0-1 1,0 0 0,0 0 0,0-1-1,-1 1 1,1-1 0,0 0 0,-1-1 0,1 1-1,0-1 1,-1 0 0,1-1 0,-1 1-1,-7-3 1,-2-1 61,11 3-111,1-1 1,0 1-1,-1 0 1,1 1-1,-1-1 1,0 0-1,1 1 1,-6 0 0,9-4-319,0 3 321,0 1 0,0-1 1,-1 1-1,1-1 0,0 1 0,0 0 1,0-1-1,0 1 0,0-1 1,0 1-1,0-1 0,1 1 1,-1-1-1,0 1 0,0 0 0,0-1 1,0 1-1,1-1 0,-1 1 1,0-1-1,11 0-7,-1 0 1,0-1-1,0 0 0,15-6 1,-2 1 18,224-72 131,-186 55-268,112-61 0,-132 61 157,60-33 192,-92 53-381,0 1 1,17-5 0,-26 7 157,1 1 0,-1 0 0,1 0 0,0-1 0,-1 1 0,1 0 1,0 0-1,-1 0 0,1 0 0,0 0 0,-1 0 0,1 0 1,0 0-1,0 0 0,-1 0 0,1 0 0,0 1 0,-1-1 0,1 0 1,-1 0-1,1 1 0,0-1 0,-1 0 0,1 1 0,0 0 1,1 0 0,1 2-45,1-1 1,-1 1-1,0 0 1,4 6-1,-2-2 98,-12-13 940,5 4-1002,-1-1 1,1 1 0,0 0-1,-1 0 1,1 1 0,-1-1 0,0 0-1,0 1 1,1 0 0,-1 0-1,0 0 1,0 0 0,0 0-1,0 0 1,0 1 0,-1-1-1,1 1 1,0 0 0,0 0-1,0 0 1,-5 1 0,3 0-53,0 1 0,0 0 1,0 0-1,0 0 0,0 1 1,0-1-1,1 1 1,-1 0-1,1 1 0,0-1 1,-5 6-1,-2 2-1,1 0 0,0 1-1,1 0 1,0 0 0,1 1 0,1 0-1,0 1 1,0 0 0,-4 16 0,3-7 123,6-17-39,-1 1-1,1-1 1,1 1 0,-1 0 0,1 0 0,0 0 0,0-1-1,1 1 1,0 0 0,2 13 0,-1-16-2,1 10 61,10 24-1,-11-34-45,1-1-1,-1 0 0,1 0 0,-1 0 0,1-1 0,0 1 0,0 0 0,0-1 1,1 1-1,-1-1 0,0 0 0,1 1 0,3 1 0,-4-3-11,-1-1 0,0 1 0,1-1-1,-1 0 1,1 1 0,-1-1 0,1 0 0,-1 0 0,1 0-1,-1 0 1,1 0 0,-1 0 0,1-1 0,-1 1-1,1 0 1,-1-1 0,0 1 0,1-1 0,-1 0 0,1 1-1,-1-1 1,0 0 0,0 0 0,3-1 0,0-2-3,0 0 1,1 0 0,-2 0 0,1 0 0,5-8-1,1-7 70,0 0-1,-2-1 0,0 1 0,9-40 0,-12 41-83,-1-2-68,0 0-1,0-23 1,-2 21 23,-1 15 105,1-8-545,-2 14 195,0 7 136,0 24-39,-1-13 172,1-1 1,0 0-1,1 0 1,1 0-1,1 0 1,8 28 0,-8-34 15,0-2 60,0 0-1,1 0 1,-1 0-1,7 8 0,-9-14-30,1 0 0,0 0 0,-1 0 0,1 0 0,0-1 0,0 1 0,0 0 0,0-1 0,0 0 0,1 1 0,-1-1 0,0 0 0,0 0-1,1 0 1,-1-1 0,1 1 0,-1 0 0,5 0 0,1-1 11,0 0-1,0-1 1,0 0-1,0 0 1,0 0 0,0-1-1,0 0 1,0-1-1,11-5 1,-3 0 41,1-1 0,29-22-1,-33 21-66,-1 0-1,0-1 0,0 0 1,-2-1-1,1-1 0,-2 1 1,0-2-1,0 1 0,-1-1 1,-1 0-1,0-1 0,-1 0 1,0 0-1,-2 0 0,0-1 0,3-17 1,-7-4-407,17 36 262,-9 2 103,0 0-1,1 0 1,-1 0-1,0 1 0,0 1 1,0-1-1,0 2 1,0-1-1,-1 1 0,1 0 1,-1 0-1,0 1 1,0 0-1,11 10 0,-13-9 23,0 0-1,-1 1 0,1-1 0,-1 1 0,0 0 0,-1 0 0,0 0 0,0 0 1,-1 1-1,1-1 0,1 12 0,-1 6-14,-1 0 0,-1 31 1,-2-39 4,2-9 31,0-1-1,3 16 1,1 11-81,-5-32 66,0 0 1,0 1 0,1-1-1,-1 0 1,1 1-1,-1-1 1,1 0 0,0 1-1,0-1 1,0 0-1,0 0 1,0 0 0,1 0-1,-1 0 1,1 0-1,-1 0 1,3 2 0,-2-3 3,-1 0 0,1 0 0,-1 0 0,0 0 0,1 0 0,0-1 0,-1 1 0,1-1 0,-1 1 0,1-1 0,0 1 0,-1-1 0,1 0 0,0 1 0,0-1 0,-1 0 0,1 0 0,0-1 0,-1 1 0,1 0 0,0 0 0,-1-1 0,1 1 0,2-2 0,10-5 65,-1 0 0,-1-1-1,1 0 1,17-16 0,40-44 81,55-87 141,0-1-236,-111 141-128,103-121-348,-102 116 420,-1 0 0,-1-2 0,-1 1 1,-1-1-1,9-29 0,-13 33 6,-2 5-132,0 0 0,-2 0 0,1 0 0,-2 0 0,3-21 0,-5 34 114,0 0 0,0 0 0,0-1 0,0 1-1,0 0 1,0 0 0,0 0 0,0 0 0,0-1 0,0 1 0,0 0-1,0 0 1,0 0 0,0 0 0,0 0 0,0-1 0,0 1 0,0 0-1,0 0 1,0 0 0,0 0 0,0 0 0,0-1 0,-1 1 0,1 0-1,0 0 1,0 0 0,0 0 0,0 0 0,0 0 0,0-1 0,0 1-1,-1 0 1,1 0 0,0 0 0,0 0 0,0 0 0,0 0 0,0 0-1,-1 0 1,-5 5-212,-4 12 50,-8 26 0,-2 6 202,-33 60 0,29-67-63,1 1 1,3 1-1,-26 82 1,38-98 49,2 0 0,0 0 0,2 1-1,2 0 1,0 0 0,2 0 0,5 45 0,-4-70 8,0-1 0,0 1 0,0-1 1,1 1-1,-1-1 0,1 1 0,0-1 0,0 0 1,4 6-1,-4-7 21,0 0 0,-1 0 0,1 0 0,0-1-1,0 1 1,0 0 0,0-1 0,1 0 0,-1 1 0,0-1 0,1 0 0,-1 0 0,0 0 0,1 0 0,2 0-1,5 0-22,-1-1-1,1 0 0,0 0 1,-1-1-1,1 0 0,0-1 1,-1 0-1,0-1 0,1 0 1,-1 0-1,0-1 0,-1 0 0,1 0 1,-1-1-1,0 0 0,0-1 1,0 0-1,-1 0 0,1-1 1,-2 0-1,8-9 0,-3 0-15,0 0-1,-2-1 1,0 0-1,-1 0 1,-1-1-1,-1 0 1,0 0-1,3-21 1,-4 17-67,-2 9 17,0 1-1,-1 0 0,0-17 0,-2 28-41,-5 15-225,-2 7 312,1 1-1,1 1 0,0-1 0,2 1 0,1 0 1,1 0-1,0-1 0,6 42 0,-4-57-2,0 0 0,0 0 0,1 0 0,0 0 0,0 0 0,1 0 0,0-1 0,0 1 0,0-1 0,7 9 0,-8-13 28,0-1-1,0 0 0,0 1 0,0-1 0,0 0 1,1-1-1,-1 1 0,0 0 0,1 0 0,-1-1 0,0 0 1,1 1-1,-1-1 0,1 0 0,-1 0 0,0 0 1,1 0-1,-1-1 0,1 1 0,2-2 0,2 1-24,0-1 0,0-1-1,0 1 1,0-1 0,10-6-1,55-30 362,-27 10-381,-2-3 1,72-66-1,-96 80 88,0 1 0,33-23 1,-46 36-119,0 0-1,0 1 1,0 0 0,0 0 0,1 0 0,-1 1-1,1 0 1,-1 0 0,1 1 0,0-1 0,0 2 0,0-1-1,0 1 1,0 0 0,7 1 0,-12-1 29,7 3-23,-9-2 42,1 0-1,0 0 0,0 0 1,-1 0-1,1 0 0,0 0 1,-1 1-1,1-1 0,-1 0 0,1 0 1,-1 0-1,0 3 0,1 3 12,-1-6-2,0 0 1,0-1-1,0 1 0,0-1 0,0 1 1,0 0-1,0-1 0,-1 1 0,1-1 0,0 1 1,0-1-1,-1 1 0,1-1 0,0 1 1,-1-1-1,1 1 0,0-1 0,-1 1 0,1-1 1,-1 1-1,1-1 0,0 0 0,-1 1 1,1-1-1,-1 0 0,1 1 0,-1-1 0,0 0 1,1 0-1,-1 0 0,1 1 0,-1-1 1,0 0-1,-23 0 46,12-1-51,-14 2-79,0 0-1,0 2 0,0 1 1,-46 13-1,57-12 66,0 0 1,0 2-1,0-1 1,1 2-1,0 0 1,0 0-1,1 1 1,-24 22-1,32-26 3,1 0 0,0 0-1,0 0 1,0 0 0,1 1-1,-1 0 1,1 0 0,1 0-1,-1 0 1,1 0 0,-3 12-1,5-14 7,-1 1 0,0 0 0,1 0 0,0 0 0,1 0 0,-1 0 0,1 0 0,-1-1-1,2 1 1,-1 0 0,0 0 0,1-1 0,0 1 0,0-1 0,0 1 0,4 4 0,-3-5 25,0-1 0,1 1 1,-1-1-1,1 1 0,0-1 1,0 0-1,0-1 0,0 1 0,1-1 1,6 3-1,1 0 90,0-1-1,23 5 1,-8-5-94,0-2-1,0-1 1,1-1 0,-1-1 0,0-1 0,41-10-1,-57 10 0,0-1-1,-1-1 1,1 1-1,-1-2 0,0 1 1,0-2-1,-1 1 1,1-1-1,-1-1 0,0 1 1,-1-1-1,0-1 1,0 0-1,0 0 0,-1 0 1,-1-1-1,1 0 1,-1-1-1,8-16 0,27-60 224,-12 22-291,51-78 0,62-97-57,-128 213 66,-2 4-93,-1 0 0,-1 0 1,9-33-1,-19 55 119,0-1 1,1 1-1,-1 0 0,0 0 0,0 0 0,0-1 1,0 1-1,0 0 0,0 0 0,0-1 0,0 1 1,0 0-1,0 0 0,0-1 0,0 1 1,0 0-1,0 0 0,0-1 0,0 1 0,0 0 1,0 0-1,0 0 0,0-1 0,0 1 0,0 0 1,0 0-1,0-1 0,-1 1 0,1 0 0,0 0 1,0 0-1,0 0 0,0-1 0,0 1 1,-1 0-1,1 0 0,-9 4-261,-10 12 63,-8 16 103,1 1-1,1 1 1,-27 52 0,39-61 116,1 0 0,1 2 0,2-1 0,0 1 0,2 0 0,-4 30 0,4 4 91,0 104 0,7-151-103,0 1 0,2 0 0,0 0 0,6 22 0,-6-30 38,1 0 0,0 0 1,0 0-1,0 0 0,1 0 1,0-1-1,0 1 0,0-1 1,1 0-1,9 8 0,-11-11-26,-1 0-1,1 0 0,1-1 1,-1 1-1,0-1 1,1 0-1,-1 0 0,1 0 1,-1 0-1,1-1 1,0 1-1,0-1 0,0 0 1,4 0-1,-3 0 28,17 3 36,0-1 1,25 1-1,-20-5-10,1 0 0,31-7 0,-44 5-14,1-1-1,-1 0 1,0-1 0,0-1-1,17-8 1,-24 9-33,0 0-1,-1-1 1,0 0 0,0 0 0,0 0-1,-1-1 1,0 0 0,0-1 0,0 1-1,-1-1 1,0 0 0,5-12-1,-4 4 14,0 1-1,0-1 0,-2 0 0,0 0 0,-1 0 0,1-21 0,-3 24-84,-1 0 0,0 0-1,-1 1 1,-1-1 0,0 0 0,0 0-1,-2 1 1,-5-16 0,8 26 39,0 0 1,0 1-1,0-1 0,0 0 1,-1 0-1,1 1 1,-1-1-1,1 0 1,-1 1-1,0 0 0,0-1 1,1 1-1,-1 0 1,0 0-1,0 0 0,0 0 1,0 0-1,-1 1 1,1-1-1,0 0 0,0 1 1,0 0-1,0-1 1,-1 1-1,1 0 0,0 0 1,-5 1-1,2 0-5,-1 0-1,0 0 0,0 1 1,0 0-1,1 0 0,-1 0 1,1 1-1,0 0 0,-7 4 0,2 1 8,2-1-1,-1 2 0,1-1 1,0 1-1,1 0 0,0 1 0,0 0 1,1 0-1,0 0 0,-6 16 0,4-4 24,0 0 0,2 0 0,0 0 0,-3 34 0,8-49 9,1 1-1,0-1 1,1 1-1,-1 0 1,1-1-1,1 1 1,0-1-1,0 0 1,0 1-1,1-1 1,0 0-1,0 0 1,1-1-1,4 8 1,-2-5 71,1-1-1,-1 0 1,1 0 0,1-1 0,-1 0 0,1 0-1,0-1 1,1 0 0,16 9 0,-18-12-46,-1 0 0,1-1 0,0 0 1,0-1-1,0 0 0,0 0 0,0 0 1,0-1-1,0 0 0,0 0 0,0-1 0,0 0 1,0 0-1,10-3 0,0-1 3,-1-1 1,0 0-1,0-2 0,27-16 1,-29 14-20,-1 0 0,0-1 0,0 0 0,-1-1 0,0-1 0,-2 0 0,1 0 0,12-22 0,-6 5 16,-1-2 1,24-66-1,-36 86-146,2 0 1,0 0-1,0 1 0,10-14 1,-16 25 98,0-1 0,0 1 1,0 0-1,1-1 0,-1 1 1,0 0-1,0 0 0,0-1 1,1 1-1,-1 0 0,0 0 1,0 0-1,1-1 0,-1 1 1,0 0-1,1 0 0,-1 0 1,0-1-1,0 1 0,1 0 1,-1 0-1,0 0 0,1 0 1,0 0-1,2 7-123,-4 22-58,1-17 82,-1 14 70,0 1-1,-2-1 0,-1 1 1,-11 36-1,10-47 58,-1 1-1,0-1 1,-1-1 0,-1 1 0,0-1-1,-1-1 1,0 1 0,-13 12-1,18-21 25,-2-1-1,1 0 1,-10 7-1,14-11-24,0 0 1,-1 0-1,1 0 0,-1-1 0,1 1 1,-1 0-1,1-1 0,-1 1 0,1 0 1,-1-1-1,1 0 0,-1 1 0,0-1 1,1 0-1,-1 0 0,0 0 1,1 0-1,-1 0 0,1-1 0,-1 1 1,-2-1-1,0-1 30,-1 0 0,1 0 0,0-1 0,0 1 0,-4-5 0,7 7-49,0-1-1,0 0 1,0 0 0,1 0-1,-1 0 1,0 0-1,1 1 1,-1-2 0,0 1-1,1 0 1,-1 0-1,1 0 1,0 0 0,-1 0-1,1 0 1,0 0-1,0 0 1,-1-1-1,1 1 1,0 0 0,0 0-1,0 0 1,1-1-1,-1 1 1,0 0 0,0 0-1,1 0 1,0-2-1,0 1 22,0 1 0,0 0-1,0-1 1,1 1-1,-1 0 1,0-1-1,1 1 1,-1 0-1,1 0 1,-1 0-1,1 1 1,0-1 0,-1 0-1,1 0 1,0 1-1,0-1 1,-1 1-1,4-1 1,38-4 135,-36 4-111,132-2 78,-95 3-91,46 7 1,-34-2-1557,-1-2-3449,-72-2-659,12-1 4958,-1 0 0,0 0 1,1 0-1,-1 0 1,-10-3-1,-29-11-1150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8:34.7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31 6240,'-9'-13'2304,"14"13"-1792,-1-5-160,1-4 736,4 6-1056,7 3-32,-2 0-96,0 0 32,0 0-96,0 3 96,-6 6-3264,-2-4 1792,-1 8-1536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8:35.1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30 6400,'0'-9'2368,"28"6"-1856,33-6-128,-9 6 864,29-3-768,4 6 64,5 0-320,-5 0-64,4 0-96,11 0-1536,0 0 800,-6 6-4640,-8 2 2944,-25-1 672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8:49.8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1102 1312,'1'0'4301,"12"-10"-3081,20-20-779,72-91 285,-59 71-483,53-44 0,-59 58-85,-2-1 0,60-76 0,-65 67 47,43-85 0,-73 124-109,10-18-74,-11 23-69,-2 4-14,-4 14-93,-20 80 21,-24 46 112,36-103 49,1 0 1,2 1-1,2 0 0,1 0 1,1 81-1,5-119-27,-1 4 48,1 0 0,0 0 0,0 1 0,1-1 0,0 0-1,0 0 1,0 0 0,1 0 0,0 0 0,4 10 0,-5-15-32,-1-1-1,0 1 1,1-1 0,-1 1-1,0 0 1,1-1 0,-1 1-1,1-1 1,-1 1 0,1-1-1,-1 0 1,1 1 0,-1-1-1,1 1 1,0-1 0,-1 0-1,1 0 1,-1 1 0,1-1-1,0 0 1,-1 0 0,1 0-1,0 0 1,-1 1 0,1-1-1,0 0 1,-1 0 0,1 0-1,0-1 1,-1 1-1,1 0 1,0 0 0,-1 0-1,1 0 1,0-1 0,-1 1-1,1 0 1,0-1 0,-1 1-1,1 0 1,-1-1 0,1 0-1,3-2 36,0 0-1,-1-1 0,0 0 1,6-7-1,-5 6-11,65-107 284,-50 79-283,1 1 1,32-41-1,-10 26 37,41-52 47,-45 44 8,40-81 0,21-66-18,-88 178-91,65-162 88,-75 184-119,-1 0 0,1 0-1,-1 0 1,1 0 0,-1 0 0,1-1-1,-1 1 1,0-4 0,0 6 0,0-1 1,0 1 0,-1 0 0,1 0 0,0-1 0,0 1 0,0 0-1,0-1 1,0 1 0,0 0 0,-1 0 0,1-1 0,0 1 0,0 0-1,0 0 1,-1 0 0,1-1 0,0 1 0,0 0 0,0 0 0,-1 0-1,1-1 1,0 1 0,-1 0 0,1 0 0,-1 0 0,1 0-4,-1 0-1,0 0 1,0 0 0,0 0 0,0 0 0,0 0 0,0 1 0,0-1 0,0 0-1,1 1 1,-1-1 0,0 0 0,-1 2 0,-4 1 78,1 2 0,-1-1 0,1 1 0,0-1 0,1 1 0,-1 1 0,1-1 0,-6 11 0,-1-1 216,-9 16-175,2 1-1,1 1 1,-19 51-1,4-8-57,4-15 128,-57 116 320,0 8-271,85-184-227,-15 35 244,3 0 1,-14 60-1,14-51-166,8-34 42,1 0 0,0 1-1,1-1 1,-2 20 0,4-29 279,0-17 405,1 10-779,-1 0-1,1 0 1,0 0 0,0 0-1,4-8 1,1-7 17,-1 4-92,1 1 0,1-1 0,0 1 0,1 0 0,1 1 0,0 0 0,1 0 0,0 1 0,1 0 0,1 1 0,0 0 0,0 1 0,1 0 0,1 1 0,20-12 0,-24 16-46,-7 4 38,1 0-1,0 0 1,0 0 0,0 0 0,0 0-1,6-1 1,-9 3 50,0 0 1,0 0-1,1 0 0,-1 0 0,0 0 0,0 0 1,0 0-1,0 0 0,0 1 0,0-1 0,0 0 1,0 1-1,0-1 0,0 1 0,0-1 1,0 1-1,-1-1 0,1 1 0,0 0 0,0-1 1,0 1-1,-1 0 0,1 0 0,0 0 0,-1-1 1,1 1-1,-1 0 0,1 0 0,-1 0 1,1 0-1,-1 0 0,1 1 0,1 5-28,-1-1-1,0 0 1,0 0 0,0 0-1,0 10 1,2 12 45,-2-18-18,1 0 0,1-1 0,-1 0 0,2 0 0,-1 1 0,1-2 0,1 1 0,0 0 0,0-1 0,0 0 0,1 0 0,0-1 0,10 9 0,-14-14 42,0 0 0,0 0 0,0-1 0,1 1 0,-1-1 0,1 0 0,-1 0 0,1 0 0,-1 0 0,1 0 0,0 0 0,-1-1 0,1 1 0,0-1 0,0 0 0,2 0 0,0 0 10,0-1 1,-1 1 0,1-1-1,-1-1 1,0 1 0,1-1-1,-1 1 1,0-1 0,4-3 0,2-1 25,0-1 1,-1 0 0,0-1-1,0 0 1,0-1 0,11-15 0,-2 0 197,-2-1 0,20-39 1,-34 61-291,0-1 0,-1 0 0,0 0 0,0 0 0,0 0 0,0 0 0,0 0 0,-1-7 0,0 11 14,0 1 0,0-1-1,0 0 1,0 0-1,0 0 1,0 0-1,0 0 1,0 0-1,-1 0 1,1 1-1,0-1 1,0 0-1,0 0 1,0 0-1,0 0 1,0 0-1,-1 0 1,1 0 0,0 0-1,0 0 1,0 0-1,0 0 1,0 0-1,-1 0 1,1 0-1,0 0 1,0 0-1,0 0 1,0 0-1,0 0 1,-1 0-1,1 0 1,0 0-1,0 0 1,0 0-1,0 0 1,0 0 0,0 0-1,-1 0 1,1 0-1,0 0 1,0-1-1,0 1 1,0 0-1,0 0 1,0 0-1,0 0 1,0 0-1,-1 0 1,1 0-1,0-1 1,0 1-1,0 0 1,0 0 0,0 0-1,0 0 1,0 0-1,0-1 1,0 1-1,0 0 1,0 0-1,0 0 1,0 0-1,0-1 1,-8 12-353,6-5 256,-1 1 0,1-1 0,1 1 0,-1-1 0,1 1 0,0 0 0,1 11 0,3 47-250,-2-57 361,0 0 0,1-1 0,0 1 0,0-1 0,5 10 0,-5-12 45,0-1-1,1 1 1,-1-1 0,1 0 0,0 0 0,0-1-1,0 1 1,0 0 0,6 4 0,-7-8-27,-1 1 0,0 0 1,0-1-1,0 1 0,1-1 1,-1 0-1,0 1 0,1-1 0,-1 0 1,0 0-1,1 0 0,-1 1 1,0-2-1,1 1 0,-1 0 0,0 0 1,1 0-1,-1-1 0,0 1 0,0 0 1,1-1-1,-1 1 0,0-1 1,2-1-1,3-2 39,1 0-1,-2 0 1,9-8 0,-9 8-20,42-37 216,89-59-1,-124 93-293,-5 2-66,0 0 1,1 0-1,-1 1 0,1 1 0,0-1 0,0 1 0,11-3 0,-18 6 99,0 0 1,-1 0-1,1 0 1,0 0-1,0 0 0,-1 0 1,1 0-1,0 0 1,0 0-1,-1 0 1,1 0-1,0 1 1,-1-1-1,1 0 0,0 0 1,-1 1-1,1-1 1,0 0-1,-1 1 1,1-1-1,-1 1 0,1-1 1,-1 1-1,1-1 1,-1 1-1,1-1 1,-1 1-1,1 0 0,-1-1 1,0 1-1,1 0 1,-1-1-1,0 1 1,0 0-1,0-1 1,1 1-1,-1 1 0,1 3 24,-1 0-1,0 0 0,0 1 0,-1 7 0,0 1-83,1-5 71,1 1-1,0 0 1,1-1 0,0 1-1,0-1 1,1 1 0,0-1-1,8 15 1,-10-20 26,1-1 0,0 1 0,0-1 0,1 1 0,-1-1 0,1 0 0,-1 0 0,1 0 0,0-1 0,0 1 0,0-1 0,0 1 0,1-1-1,-1 0 1,1 0 0,-1-1 0,1 1 0,0-1 0,0 0 0,0 1 0,-1-2 0,1 1 0,7 0 0,-8-1-18,1-1 0,0 0 1,-1 1-1,1-2 0,0 1 0,-1 0 0,0-1 0,1 1 0,-1-1 0,0 0 0,0 0 1,5-4-1,3-3 178,19-21 0,-25 23-194,1-1-1,-1 0 0,0 0 0,5-11 0,-6 10 94,2-1 0,9-13 0,-14 21-67,0 0-1,0 0 0,0 0 1,-1 0-1,1 0 1,0-1-1,-1 1 0,1-4 1,1-4 130,-2 8-150,0 0 1,0 0-1,0 0 0,0 0 1,0 0-1,0 0 0,-1 0 1,1 0-1,-1 0 0,1 0 1,-1 0-1,0 0 1,0 0-1,0 0 0,0 1 1,0-1-1,-2-2 0,0-1-203,2 4 174,1 1 0,0-1 0,-1 0 0,1 1 0,-1 0 0,1-1 0,-1 1 0,1-1 0,-1 1 0,1-1 0,-1 1 0,1 0 1,-1 0-1,1-1 0,-1 1 0,0 0 0,1 0 0,-1-1 0,0 1 0,1 0 0,-1 0 0,1 0 0,-1 0 0,0 0 0,1 0 0,-2 0 0,-9-1-644,11 1 661,0 0 1,0 0-1,0 0 0,1 0 0,-1 0 1,0 0-1,0 0 0,0 1 0,0-1 1,1 0-1,-1 0 0,0 0 0,0 0 0,0 0 1,0 0-1,1 0 0,-1 1 0,0-1 1,0 0-1,0 0 0,0 0 0,0 0 1,0 0-1,0 1 0,0-1 0,0 0 0,1 0 1,-1 0-1,0 1 0,0-1 0,0 0 1,0 0-1,0 0 0,0 1 13,0 0-1,0 0 1,1-1 0,-1 1-1,0 0 1,0-1-1,1 1 1,-1 0 0,1-1-1,-1 1 1,1 0-1,-1-1 1,1 1 0,-1-1-1,1 1 1,-1-1-1,1 1 1,0-1 0,-1 0-1,1 1 1,0-1-1,6 4 15,-6-4 596,-2 0-645,0 0 0,-1 0 0,1 0 0,-1 0-1,1 0 1,0 1 0,-1-1 0,1 0 0,0 1-1,-1-1 1,1 1 0,0-1 0,0 1 0,-1 0-1,0 1 1,0 0 13,0 0 0,1 0 0,-1 0 0,1 0 0,-1 1 0,-1 3 0,1-2 35,2-3-18,-1 1-1,0 0 1,0-1-1,1 1 0,-1-1 1,1 1-1,-1 0 0,1 0 1,0-1-1,0 1 0,0 0 1,0-1-1,0 1 1,0 0-1,0 0 0,1-1 1,-1 1-1,0 0 0,2 2 1,-1-2 4,0 0-1,1 0 1,-1 0 0,1 0 0,-1 0 0,1-1 0,0 1 0,0 0-1,0-1 1,0 1 0,0-1 0,3 2 0,3 0 34,-1 1-1,1-1 1,1-1 0,-1 0-1,0 0 1,15 1 0,-13-2 13,0-1 1,0-1-1,0 1 0,0-2 1,19-4-1,47-20 212,-46 14-240,-19 8-33,85-34 350,-94 37-616,1 0 0,-1 0 0,1-1 0,-1 1 0,0-1-1,0 1 1,1-1 0,2-3 0,-32 5-8303,3 14 5883,1 6-59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8:50.3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84 2720,'0'0'45,"0"-1"1,0 1-1,0-1 1,0 1-1,-1-1 1,1 1-1,0-1 1,0 1-1,0-1 1,0 1-1,0-1 1,0 1-1,1-1 1,-1 1-1,0-1 0,0 1 1,0-1-1,0 1 1,1-1-1,-1 1 1,0-1-1,0 1 1,1-1-1,-1 1 1,0 0-1,1-1 1,-1 1-1,0-1 1,1 1-1,0-1 0,1 0 199,0-1-1,0 1 1,1 0-1,-1 0 1,0 0-1,1 0 0,2 0 1,6-2 596,0 1 0,18-1 0,112 0 1714,73-4-1369,-137-3-781,36-3-1013,-40 8-2840,-4 2 607,-9-7-534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4:21.6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164 9 3712,'5'-8'6106,"-16"17"-4116,-35 24-683,31-23-1206,-18 15 0,13-10-112,16-12-20,0 0 0,0 0 0,0 0 0,0 1 1,1-1-1,-1 1 0,1 0 0,0 0 0,-4 6 0,4 2-42,6-8 82,-2-3-14,7 9 173,0 0 1,1-1-1,0 0 1,17 14 0,-11-12 116,18 21 0,-33-31-271,1 0-1,0 0 1,0 0 0,-1 0 0,1 0-1,-1 0 1,1 0 0,-1 0 0,1 0-1,-1 0 1,0 1 0,1-1 0,-1 0-1,0 0 1,0 0 0,0 0 0,0 1-1,0-1 1,0 0 0,0 0 0,0 0-1,-1 2 1,0 1 37,-1-1 0,1 0 0,-1 1-1,0-1 1,0 0 0,-2 3 0,0-1-142,0 0 1,-1-1-1,1 0 1,-1 0-1,1 0 0,-7 4 1,8-6-447,-1 0-1,1 0 1,-1-1 0,1 1 0,-1-1-1,0 1 1,1-1 0,-1 0 0,0-1-1,-5 1 1,3-1-1020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8:52.9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341 8 1984,'-8'-7'637,"16"13"-101,2-4 2518,-14 0-2172,0-2-449,0 1 0,0 0 0,0-1 0,0 0 0,0 0 0,-8-1 0,-14 1 301,16 2-463,0 0 0,1 1 0,-20 8 0,1 1-32,13-7-153,1 1 0,0 1 0,0 1 0,1 0 0,0 0 0,0 1 0,1 1 0,-18 18 0,23-20-64,0 0-1,0 0 1,1 1-1,1 0 0,-10 18 1,12-20-1,1-1-1,0 1 1,0-1-1,1 1 1,0-1 0,0 1-1,0 0 1,1 0 0,0 13-1,0-19 3,1 1-1,-1 0 1,0 0-1,0 0 0,1 0 1,-1 0-1,1-1 1,0 1-1,-1 0 1,1 0-1,0-1 0,0 1 1,0-1-1,0 1 1,1-1-1,-1 1 1,0-1-1,0 0 1,1 1-1,-1-1 0,1 0 1,-1 0-1,1 0 1,0 0-1,-1 0 1,1-1-1,2 2 0,0-1 28,-1-1 0,1 0 0,-1 0 0,0 0 0,1 0 0,-1 0-1,1-1 1,-1 1 0,1-1 0,-1 0 0,0 0 0,1 0 0,-1 0-1,4-3 1,11-6 86,-1-1 0,0 0 0,-1-1 0,0-1 0,18-18 0,-12 7 88,-1 0 0,30-44 0,-3-12-314,-45 70-82,-3 10 160,0 0 0,0 0 0,0 0 1,0 0-1,0 0 0,0-1 1,0 1-1,0 0 0,0 0 1,0 0-1,0 0 0,-1 0 0,1 0 1,0 0-1,0 0 0,0-1 1,0 1-1,0 0 0,0 0 1,0 0-1,-1 0 0,1 0 0,0 0 1,0 0-1,0 0 0,0 0 1,0 0-1,-1 0 0,1 0 1,0 0-1,0 0 0,0 0 0,0 0 1,0 0-1,-1 0 0,1 0 1,0 0-1,0 0 0,-1 0-14,0 1 0,1-1-1,-1 1 1,0-1 0,0 1 0,1-1-1,-1 1 1,0-1 0,1 1 0,-1 0-1,1-1 1,-1 1 0,1 0 0,-1-1-1,1 1 1,-1 0 0,1 0-1,0-1 1,-1 1 0,1 0 0,0 0-1,0 0 1,-1 1 0,-1 10 16,0-3 34,0 1 0,1-1 0,0 1 1,0-1-1,1 1 0,1 0 0,-1-1 1,3 11-1,4 7 60,-5-17 36,1 1 0,0-1 0,5 10 0,-7-18-83,0 0 1,0 0-1,1 0 1,-1 0-1,0 0 0,1 0 1,-1 0-1,1-1 1,0 1-1,-1 0 0,1-1 1,0 0-1,0 1 1,0-1-1,0 0 0,0 0 1,0 0-1,4 1 0,-4-2-22,0 0 0,0 0 0,-1 0 0,1 0 0,0 0 0,0-1 0,-1 1 0,1 0 0,0-1-1,-1 0 1,1 1 0,0-1 0,2-2 0,0 1 16,5-3 47,1 0 0,-1-1 0,10-9 0,4-3-27,-14 8-49,-8 9 5,0-1-1,1 1 0,-1-1 0,0 1 0,1-1 0,-1 1 1,1 0-1,-1 0 0,3-2 0,-3 3 42,-1 0-41,-1-1-1,1 1 1,0 0-1,0-1 0,0 1 1,0 0-1,-1-1 1,1 1-1,0 0 1,0-1-1,0 1 1,0 0-1,0-1 1,0 1-1,0 0 1,0-1-1,0 1 1,0 0-1,0-1 1,0 1-1,0 0 0,0-1 1,1 1-1,-1 0 1,0-1-1,0 1 1,0 0-1,1-1 1,-1 1-6,0-1-1,0 1 1,0 0 0,1-1 0,-1 1 0,0-1 0,0 1 0,0 0-1,0-1 1,0 1 0,0-1 0,0 1 0,0 0 0,0-1 0,0 1-1,0-1 1,0 1 0,0 0 0,0-1 0,0 1 0,0-1 0,0 1-1,0 0 1,-1-1 0,1 1 0,0-1 0,0 1 0,0 0 0,-1-1-1,1 0-3,-1 1 0,1-1 0,0 1 0,0-1 0,0 0 0,0 1 0,0-1 0,0 1 0,0-1 0,0 0 0,0 1 0,0-1 0,0 1 0,0-1 0,0 0 0,1 1-1,-1-1 1,0 1 0,0-1 0,1 1 0,-1-1 0,0 1 0,1-1 0,-1 1 0,0-1 0,1 1 0,0-1 0,0 0 24,4-6-41,1 0-1,0 0 1,0 1-1,11-8 1,-13 10 10,57-42 10,-52 42 52,-9 4-60,0 0 0,1 0 0,-1 0 0,1 0 0,-1-1-1,0 1 1,1 0 0,-1 0 0,1 0 0,-1 0 0,0 0 0,1-1 0,-1 1 0,0 0-1,1 0 1,-1-1 0,0 1 0,1 0 0,-1-1 0,0 1 0,0 0 0,1-1 0,-1 1 0,0 0-1,0-1 1,1 1 0,-1 0 0,0-1 0,0 1 0,0-1 0,0 1 0,0 0 0,0-2-1,18 2-156,-18 0 166,9 0-16,0 0-1,0 0 1,0 1-1,0 0 1,0 1-1,0 0 1,14 5 0,-17-5 9,0 1 1,0-1-1,-1 1 1,10 7-1,-14-9 15,1 0-1,-1 1 0,1-1 0,-1 0 1,0 1-1,1-1 0,-1 1 1,0 0-1,0-1 0,0 1 1,0 0-1,0 0 0,-1-1 0,1 1 1,0 0-1,-1 0 0,0 0 1,1 0-1,-1 2 0,0 22-47,-1-6 72,2 0-1,4 36 0,-4-49-24,1-1-1,0 0 0,0 0 0,0 0 1,0-1-1,1 1 0,0 0 0,0-1 1,1 0-1,0 0 0,0 0 1,0 0-1,6 5 0,-5-6 8,-1 0 1,1 0-1,0-1 0,0 1 1,0-1-1,0-1 0,1 1 1,9 2-1,-11-4 9,0 0 0,0 0 0,1-1 0,-1 0 0,0 0 0,0 0 0,0 0 1,0-1-1,0 1 0,0-1 0,0 0 0,0-1 0,7-2 0,2-2 48,-1-1 0,0-1 0,0 0 0,-1 0-1,0-1 1,-1 0 0,13-14 0,-8 5 56,0 0 1,-2-1-1,19-33 0,-29 46-21,0 0 1,-1-1-1,0 1 1,0-1-1,2-9 0,-4 13-135,1 0-1,-1 0 1,0 0-1,0 0 1,0-1-1,0 1 1,0 0-1,-1 0 1,1 0-1,-1 0 1,0 0-1,0 0 1,-2-4-1,2 6-4,0 0-1,1 0 0,-1 1 1,0-1-1,0 1 1,0-1-1,0 0 1,0 1-1,1 0 1,-1-1-1,0 1 0,0 0 1,0-1-1,0 1 1,0 0-1,0 0 1,0 0-1,-1 0 1,1 0-1,0 0 1,0 0-1,0 0 0,0 0 1,0 1-1,0-1 1,0 0-1,-1 1 1,-1 0-6,-1 1 0,1-1 0,0 0 1,-1 1-1,1 0 0,-5 3 0,5-1 40,-1-1-1,1 1 0,0 0 0,0 0 1,1 0-1,-1 0 0,1 1 0,0-1 0,0 1 1,0-1-1,1 1 0,-1 0 0,1 0 0,0-1 1,1 1-1,-1 0 0,1 8 0,0 1 81,1 0-1,1 0 0,0 0 0,1-1 1,4 15-1,-4-20-5,0 1 1,1 0-1,0-1 1,0 1-1,1-1 1,0 0-1,8 10 1,-10-15-48,-1-1-1,0 1 1,0-1 0,1 0-1,-1 0 1,1 0 0,0 0-1,-1 0 1,1-1 0,0 1-1,0-1 1,0 0 0,0 0-1,0 0 1,1 0 0,-1 0-1,0-1 1,0 1 0,1-1-1,-1 0 1,0 0 0,0 0-1,1-1 1,4 0 0,4-3 8,0-1 1,-1-1 0,1 0 0,-1 0-1,-1-1 1,18-13 0,-6 3-316,47-32-3213,-2-1-3730,-46 36 2497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8:53.6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251 30 3072,'13'-30'6206,"-17"34"-5050,-6 6-822,-25 29 482,3 1 0,1 2 0,-26 46 0,11-20-240,2-5-22,43-62-681,1 0 0,-1 0 0,1 0 0,-1 0 0,1 0 0,0 0 0,-1 0 0,1 0 0,0 0 0,0 0 0,-1 0 0,1 0 0,0 0 0,0 0 0,0 0 0,1 1 0,-1-1 33,0-1-1,1 1 0,-1-1 1,0 0-1,0 0 0,1 1 1,-1-1-1,0 0 1,1 1-1,-1-1 0,0 0 1,1 0-1,-1 0 0,0 1 1,1-1-1,-1 0 1,1 0-1,-1 0 0,1 0 1,-1 0-1,0 0 1,1 0-1,-1 0 0,1 0 1,-1 0-1,0 0 0,1 0 1,-1 0-1,1 0 1,-1 0-1,1 0 0,-1 0 1,0 0-1,1-1 0,-1 1 1,0 0-1,1 0 1,-1-1-1,0 1 0,1 0 1,-1-1-1,17-7-2044,2-4-1583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8:54.0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128 3 5216,'0'-1'50,"0"1"1,0 0-1,-1-1 507,1 1-507,0 0 1,0 0-1,0 0 1,-1-1-1,1 1 1,0 0-1,0 0 1,0 0 0,0 0-1,0 0 1,-1 0-1,1 0 1,0 0-1,0 0 1,0 0-1,0 0 1,0 0-1,-1 0 1,1 0 0,0 0-1,0 0 1,0 0-1,-4 6 1172,0 14 58,2-13-900,-41 155 3252,35-136-3446,-15 44-124,-4 16 282,22-67-2595,-2 21 0,6-19-2223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8:55.1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1 152 2496,'0'0'24,"-1"1"-1,1-1 1,0 0-1,0 0 1,0 0-1,0 0 1,0 0 0,0 1-1,0-1 1,0 0-1,0 0 1,0 0 0,0 0-1,0 1 1,0-1-1,0 0 1,0 0-1,0 0 1,0 0 0,0 0-1,0 1 1,0-1-1,0 0 1,1 0 0,-1 0-1,0 0 1,0 0-1,0 1 1,0-1 0,0 0-1,0 0 1,0 0-1,0 0 1,1 0-1,-1 0 1,0 0 0,0 0-1,0 1 1,0-1-1,0 0 1,1 0 0,-1 0-1,0 0 1,0 0-1,0 0 1,1 0-1,14 7 1236,18 5 923,-26-11-1949,1 0 0,0-1 0,-1 1 0,1-2-1,0 1 1,-1-1 0,1 0 0,0 0 0,-1-1 0,1 0 0,-1-1-1,0 0 1,0 0 0,11-6 0,-10 4-130,0 0-1,0 0 1,-1 0 0,0-1 0,0-1-1,0 1 1,-1-1 0,0 0-1,0 0 1,0-1 0,7-14-1,-12 19-66,1 0-1,-1-1 1,0 1 0,-1 0-1,1 0 1,-1-1-1,1 1 1,-1-1-1,0-4 1,0 7-42,0 0 1,0 0 0,0 0-1,0 0 1,-1 0-1,1 0 1,0 0-1,-1 0 1,1 0-1,-1 0 1,1 0 0,-1 0-1,1 0 1,-1 0-1,1 0 1,-1 0-1,0 0 1,0 1-1,1-1 1,-1 0 0,0 0-1,0 1 1,0-1-1,0 1 1,0-1-1,0 1 1,0-1-1,0 1 1,0 0 0,0-1-1,-1 1 1,-2-1-44,0 1 0,-1 1 1,1-1-1,0 0 0,0 1 1,0 0-1,0 0 1,0 0-1,0 0 0,0 1 1,0-1-1,0 1 0,1 0 1,-7 5-1,5-4 36,0 1-1,0 1 1,0-1-1,1 0 1,0 1-1,-1 0 1,2 0 0,-1 0-1,-3 7 1,0 3 48,1 0 0,0 1 0,1-1 0,1 1 0,0 0 0,1 0 0,1 0 1,1 0-1,0 0 0,1 1 0,3 23 0,0-14 18,0-4 73,0 0-1,8 24 0,-9-40-87,0-1 0,0 1 0,0-1 0,1 0 0,0 0 0,0 0 0,0 0-1,0 0 1,1-1 0,0 0 0,-1 1 0,2-1 0,5 4 0,-7-6 9,-1-1-1,1 0 1,-1 0 0,1 0 0,-1 0-1,1 0 1,0 0 0,0-1 0,-1 1-1,1-1 1,0 0 0,0 0-1,0 0 1,-1 0 0,1-1 0,0 1-1,0-1 1,-1 1 0,1-1 0,0 0-1,-1 0 1,1 0 0,2-2 0,6-3 82,0-1 1,0 0 0,16-15 0,-20 16-75,113-103 286,-11 7-495,35-3-312,-130 95 388,-10 8 73,-1 0 0,1-1 0,-1 1 0,1 1 0,0-1 0,4-1 0,-6 3 17,-1-1 1,0 1-1,0 0 0,1 0 1,-1 0-1,0 0 1,0 0-1,1 0 1,-1 0-1,0 1 0,0-1 1,1 0-1,-1 1 1,0-1-1,0 1 0,0-1 1,0 1-1,1 0 1,-1-1-1,0 1 1,0 0-1,0 0 0,-1 0 1,1-1-1,1 3 1,7 9 143,-1 0 0,0 1 0,7 16 0,-7-14 14,0-1 1,12 16 0,-15-22-109,10 12 221,17 17 0,-25-30-199,0-1 0,0 0 0,1 0 0,0-1 0,0 0 0,9 5-1,-6-6 1,1 0 0,0 0-1,-1-1 1,1-1-1,0 0 1,1-1-1,-1 0 1,14-1-1,-18-2-313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8:55.4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466 2 2912,'0'-1'58,"-1"1"-1,1 0 1,-1 0 0,1 0-1,-1 0 1,1-1 0,-1 1 0,1 0-1,-1 0 1,1 0 0,-1 0-1,0 0 1,1 0 0,-1 0-1,1 0 1,-1 0 0,1 1-1,-1-1 1,1 0 0,-1 0 0,1 0-1,-1 1 1,1-1 0,0 0-1,-1 0 1,1 1 0,-1-1-1,1 0 1,0 1 0,-1-1 0,1 0-1,0 1 1,-1-1 0,0 2-1,-7 7 1385,-9 7 888,-24 28 1,-32 54 430,2-1-1548,41-61-949,-53 50 0,53-59-30,14-11-85,-1-1 1,-24 15-1,24-16-1456,12-7-508,8-6 640,-3-1 1091,0 1 0,0-1 0,1 0 0,-1 0 0,0 0 0,0 0 0,1 0 0,-1 0 0,0 0 0,0-1 0,1 1 0,-1 0 0,0 0 0,0 0 0,0 0 0,1 0 0,-1 0 0,0 0 0,2-1-309,0 0 0,0 1 0,0-1 0,0 0 0,0 0 0,-1 0-1,1 0 1,0 0 0,-1-1 0,1 1 0,-1 0 0,1-1 0,-1 1 0,0-1 0,0 1 0,2-3 0,11-21-1874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8:59.0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365 752 1728,'0'-1'3590,"-6"2"-2551,0 1-686,1 0-1,0 0 1,0 1-1,0-1 1,0 1 0,-9 6-1,-26 26 404,20-17-423,-35 31 825,-82 98-1,127-136-1062,2 1 1,0 1-1,-8 13 1,13-20-90,0 0 0,1 1 0,-1-1 0,1 1 1,0-1-1,1 1 0,0 0 0,-1 10 0,2-15 9,0 0 1,0 0-1,1 0 0,-1 0 0,1 0 1,-1 0-1,1 0 0,0-1 0,0 1 0,0 0 1,0 0-1,0-1 0,0 1 0,0 0 1,1-1-1,-1 1 0,0-1 0,1 0 0,-1 1 1,1-1-1,0 0 0,-1 0 0,1 0 1,0 0-1,0 0 0,0 0 0,-1-1 0,1 1 1,0-1-1,0 1 0,3-1 0,3 2 77,1-1-1,0 0 0,0-1 0,-1 0 1,16-2-1,-10 1-35,1-1 1,-1-1-1,0 0 0,0-1 1,0-1-1,17-8 1,-12 3 21,0-1 1,-1 0-1,-1-2 1,0 0-1,0-1 1,-2-1-1,1 0 1,-2-1-1,0-1 1,20-31 0,-2-4-25,69-102 36,8-8 84,-84 119-113,-2 0 0,17-47 0,64-214-210,-98 285 38,-2 0 0,0 0 1,2-38-1,-6 56 90,0 0 0,1 0 0,-2 0 0,1 0 0,0 0 0,0 0 0,0 0 0,0 0 0,-1 0 0,1 0-1,0 0 1,-1 0 0,1 0 0,-1 0 0,1 1 0,-1-1 0,1 0 0,-1 0 0,0 0 0,1 1 0,-1-1 0,0 0 0,1 1 0,-1-1 0,0 1 0,-1-1 0,1 0 6,0 1-1,0 0 1,-1 0-1,1 0 1,0 0 0,0 0-1,0 0 1,-1 0-1,1 0 1,0 0 0,0 0-1,0 1 1,0-1-1,-1 0 1,1 1 0,0-1-1,0 1 1,0 0-1,0-1 1,0 1 0,-1 1-1,-7 6-39,1 0 0,-1 1 0,2 1 0,-1-1 0,2 1 0,-1 0-1,1 1 1,-5 12 0,-3 10 179,-17 63-1,19-55-82,-87 321 433,80-270-44,-15 186 0,25-165 828,9-112-629,1-2-524,-1-1 0,0 0-1,0 0 1,1 0 0,-1 0-1,1 0 1,1-2 0,8-39-383,-7 29 261,0 0 0,1 1-1,5-13 1,0 5-7,0 2-1,2-1 1,0 1-1,19-23 0,32-29-212,-53 62 66,0 1 1,1 0 0,0 0 0,0 1 0,16-9 0,-26 17 158,1-1 0,-1 0-1,0 0 1,1 0 0,-1 1 0,1-1 0,-1 0 0,0 1 0,1-1 0,-1 0 0,0 0-1,0 1 1,1-1 0,-1 1 0,0-1 0,0 0 0,1 1 0,-1-1 0,0 0-1,0 1 1,0-1 0,0 1 0,0-1 0,0 1 0,1 0-10,1 10-10,0 0 1,-1 0 0,0 0-1,-1 1 1,0-1 0,-3 18-1,0 0 6,3 143 373,1-166-306,0 0-1,-1 0 1,2-1 0,-1 1-1,1-1 1,0 1 0,4 9-1,-5-13-13,0-1 1,0 1-1,0 0 0,0-1 0,1 1 1,-1-1-1,0 1 0,1-1 0,-1 0 1,1 0-1,-1 0 0,1 1 1,0-1-1,-1-1 0,1 1 0,0 0 1,0 0-1,0-1 0,-1 1 0,1-1 1,0 1-1,0-1 0,0 0 0,0 0 1,0 0-1,4 0 0,8-3 53,1 0-1,0-1 1,-1 0-1,0-2 1,0 1-1,0-2 1,-1 0-1,24-16 1,3-7-68,46-45 1,-86 75-13,80-84 60,-21 20-200,21-16 87,-80 80 52,1-1-1,-1 1 1,1-1-1,-1 1 1,1-1-1,-1 1 1,1-1-1,-1 1 1,0-1 0,1 0-1,-1 1 1,0-1-1,1 0 1,-1 1-1,0-1 1,0 0-1,0 1 1,0-2-1,0 2-4,0-1-1,0 1 1,0-1-1,0 1 0,-1 0 1,1 0-1,0-1 0,0 1 1,0 0-1,-1-1 1,1 1-1,0 0 0,-1 0 1,1-1-1,0 1 1,0 0-1,-1 0 0,1 0 1,0 0-1,-1-1 0,1 1 1,-1 0-1,1 0 1,-1 0-1,-1 0-4,0-1 1,0 1-1,0 0 1,0 0-1,0 0 1,0 0-1,0 0 1,0 1-1,0-1 0,-4 2 1,-3 2-27,0 1 1,1 1 0,0-1 0,0 1-1,0 0 1,1 1 0,0 0-1,0 0 1,1 0 0,0 1-1,0 0 1,1 0 0,-7 15-1,-3 8-111,2 1-1,-14 48 0,23-62 192,0 0-1,1-1 1,1 1 0,0 0-1,1 0 1,3 31 0,-2-48-21,1 0 0,-1 1 1,0-1-1,0 0 0,1 0 0,-1 1 1,0-1-1,1 0 0,-1 0 0,1 0 1,0 0-1,-1 0 0,1 0 0,0 0 1,0 0-1,0 0 0,-1 0 0,1 0 1,0 0-1,0 0 0,0-1 0,0 1 1,1 0-1,-1-1 0,0 1 0,0-1 1,0 1-1,0-1 0,1 0 0,1 1 1,-1-1 3,0 0 0,0 0 1,0 0-1,0 0 0,0 0 1,-1 0-1,1-1 0,0 1 1,0-1-1,0 0 0,0 1 1,0-1-1,-1 0 0,1 0 0,0 0 1,-1 0-1,1 0 0,-1-1 1,1 1-1,1-2 0,6-10 89,0 0-1,-1-1 1,0 0-1,-1 0 0,10-29 1,-10 24-55,5-11-25,-1 4-81,-1 0 0,-1-1 0,11-52 0,-15 49-317,-6 28 140,-1 8 96,-4 12-46,-1 10 143,0 0 0,2 1 0,1-1 0,2 1-1,0 37 1,3-59 22,1 1-1,-1-1 1,6 13 0,-1-4 158,-6-16-127,1 1-1,-1-1 1,1 0-1,-1 1 1,1-1-1,0 0 1,-1 0-1,1 0 1,0 0-1,-1 0 1,1 1-1,0-1 0,-1 0 1,1 0-1,0 0 1,-1-1-1,1 1 1,-1 0-1,1 0 1,0 0-1,0-1 1,0 1 32,5-1-4,1-1 0,-1 0 0,0 0 0,0-1 0,0 1 0,0-1 0,-1-1 0,11-7 0,3-4-144,18-19-1,-11 9 259,11-6-187,1 2-1,1 1 1,2 2 0,50-23-1,-90 48 13,-1 1 0,1-1 0,0 1-1,0-1 1,0 1 0,0 0 0,0-1 0,0 1 0,0 0-1,0 0 1,-1 0 0,1 0 0,0 0 0,0 0 0,0 0 0,0 0-1,0 0 1,0 0 0,0 0 0,0 0 0,0 1 0,0-1-1,1 1 1,-1 0 7,0 0 0,-1 0 0,1 0 0,0-1-1,0 1 1,-1 0 0,1 0 0,-1 1 0,1-1 0,-1 0 0,1 0-1,-1 0 1,0 0 0,0 0 0,1 0 0,-1 2 0,0 3 33,0 1 1,0-1 0,0 0 0,-1 1 0,-2 10 0,-34 113 161,33-116-226,-2 4 297,17-26 175,11-12-391,-2-2 0,24-31 0,-25 29-115,1 1-1,24-22 1,-30 32 2,-9 7 24,1 1 0,12-8 0,-18 12 42,0 1-1,0 0 1,1-1 0,-1 1 0,0 0-1,1 0 1,-1-1 0,0 1 0,1 0-1,-1 0 1,1 0 0,-1-1 0,0 1 0,1 0-1,-1 0 1,1 0 0,-1 0 0,1 0-1,-1 0 1,0 0 0,1 0 0,-1 0-1,1 0 1,-1 0 0,1 0 0,-1 0 0,0 1-1,1-1 1,-1 0 0,1 0 0,-1 0-1,0 0 1,1 1 0,1 4-14,-1 1 6,0-1 0,0 1 0,0-1-1,-1 1 1,0-1 0,0 1-1,0-1 1,-1 1 0,0-1-1,0 0 1,0 1 0,-3 7 0,-3 13 3,1 17 78,2 0 0,0 46 0,4-88-67,0 0 0,0 0 0,0 0 0,0 0 0,0 0 0,0 0 0,0 0 0,0 0 0,0 0 0,1 0 0,-1 0 0,0 0 0,0 0 0,1-1 0,-1 1 0,1 0 0,-1 0 0,1 0 0,-1 0 0,1-1 0,-1 1 0,1 0 0,0-1 0,-1 1 0,1 0 0,0-1 0,0 1 0,0-1 0,-1 1 0,1-1 0,0 1 0,0-1 0,0 0 0,0 1 0,0-1 0,0 0 0,0 0 0,0 0 0,0 0 0,-1 0 0,1 0 0,0 0 0,0 0 0,0 0 0,0 0 0,0 0 0,1-1 0,6-1 54,0-1-1,0 0 0,-1 0 1,12-7-1,-10 5 12,-1 1-75,251-138-213,-212 112 284,-1-1 0,-2-2 1,54-54-1,-96 86-73,0-1 1,-1-1-1,1 1 1,0 0-1,-1 0 1,1-1-1,-1 1 0,0-1 1,0 1-1,0-1 1,0 1-1,-1-1 1,1 0-1,0-3 0,-1 5-1,0 1 0,0-1-1,0 0 1,0 1 0,0-1-1,0 0 1,-1 1 0,1-1 0,0 0-1,0 1 1,0-1 0,-1 1-1,1-1 1,0 1 0,-1-1-1,1 1 1,-1-1 0,1 1-1,-1-1 1,1 1 0,-1-1-1,1 1 1,-1-1 0,-1 0-10,1 1 1,-1 0-1,1-1 1,-1 1-1,1 0 1,-1 0-1,0 0 1,1 0-1,-1 0 1,1 0-1,-1 0 1,1 0-1,-1 1 1,-1 0-1,-3 1-6,0 0 0,0 1 0,1-1 0,-1 1 0,1 1 0,0-1-1,-1 1 1,2 0 0,-9 8 0,2-1 24,1 1-1,-15 23 1,7-6-24,1 0 0,2 2 0,1 0 0,1 0 0,-14 56-1,27-87 33,0 0 0,0 0 0,0 0 0,-1 0 0,1 1-1,0-1 1,0 0 0,0 0 0,0 0 0,0 0-1,0 1 1,0-1 0,0 0 0,0 0 0,0 0 0,0 1-1,0-1 1,0 0 0,0 0 0,0 0 0,0 0 0,0 1-1,0-1 1,0 0 0,0 0 0,0 0 0,0 1-1,0-1 1,1 0 0,-1 0 0,0 0 0,0 0 0,0 0-1,0 1 1,0-1 0,0 0 0,1 0 0,-1 0 0,0 0-1,0 0 1,0 0 0,0 0 0,1 1 0,6-6 210,-2-2-174,-1 0 0,0 0 0,-1 0 0,0 0-1,0-1 1,0 0 0,-1 1 0,2-15-1,3-6 7,26-79-249,-32 102 105,1 0-1,0 0 0,1 0 0,3-8 0,-5 26-23,-9 98-40,1-44 58,5-48 106,-14 139 24,12-135-46,0 1 0,-2-1 0,-1-1 0,-16 36-1,21-52 61,-1-1-1,-1 1 0,1-1 0,-1 1 0,0-1 0,0-1 0,-1 1 0,1 0 0,-1-1 1,0 0-1,0 0 0,0-1 0,-1 1 0,1-1 0,-1 0 0,0-1 0,0 1 1,-8 1-1,6-2 3,1-1 0,0 0 0,0-1 0,0 1 0,0-1 0,0-1 0,0 0 0,-1 0 0,1 0 0,0-1 0,1 1 0,-1-2 0,0 1 0,0-1 0,1 0 0,-7-4 0,7 3-58,-1 0 1,1 0 0,0-1 0,0 0-1,0 0 1,0 0 0,1-1 0,0 0-1,0 0 1,1 0 0,0 0 0,-6-12-1,3 4 4,4 9-46,0 0 1,1-1-1,0 1 0,0 0 1,0-1-1,0 1 0,1-1 0,0 0 1,0 1-1,0-1 0,1-8 0,0 12 30,1 1 0,-1-1 0,1 1 0,0-1 0,0 1-1,0 0 1,0-1 0,0 1 0,0 0 0,0 0 0,0 0-1,0 0 1,0 0 0,0 0 0,1 0 0,-1 0 0,2 0-1,26-11 52,-5 7-16,42-3 0,8-1-95,-46 3 14,127-28 77,-130 27 59,-1-2 1,0 0 0,0-1 0,25-16 0,-23 9-61,0 0 0,-2-2 0,0-1 0,-2-1 0,27-31 0,-20 19 44,37-57 0,-57 74-232,-8 13-50,-5 11 125,1-3 112,1 1 0,0-1 0,0 1-1,1 0 1,0-1 0,-2 12 0,2 38-107,1-39 129,0-7 45,1 1 0,0 0 0,0-1 0,1 1 0,0-1 0,5 13 0,-6-19-58,0 0 0,1 0 0,-1 0 0,1 0 0,-1-1 0,1 1 0,0 0 0,0-1 0,0 1 0,0-1 0,0 0 0,1 0 0,-1 0-1,1 0 1,-1 0 0,1 0 0,0-1 0,0 1 0,0-1 0,0 0 0,0 0 0,0 0 0,3 1 0,6-1 55,-1-1-1,1 0 1,-1-1 0,20-3 0,46-13 40,-47 9-116,29-10-463,-41 11-1785,1 1 0,26-4-1,-42 9 1315,3 0-434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8:59.4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67 23 6048,'-5'-22'1952,"12"26"16,0 6-1440,-5-5-353,-1 0 0,0 1 1,0-1-1,0 1 1,0-1-1,-1 1 0,0 0 1,0-1-1,-2 7 0,1 2 61,-2 36 179,-2-1-1,-3 0 1,-18 66 0,9-75-227,1-1-989,11-13-2762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8:59.8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81 13 6240,'-11'-12'2304,"8"21"-1792,-2 6-160,5 3 736,-9 6-672,4 11 416,-4 2-512,-2 5-160,3 5-96,-3-1 288,8-4-192,-3 8-640,6-3 256,0-5-4448,14 0 2592,14-8-1120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9:05.7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1212 3136,'0'0'26,"-1"0"0,1 0 1,0 0-1,0-1 0,-1 1 0,1 0 1,0 0-1,0 0 0,0 0 0,-1 0 1,1 0-1,0 0 0,0-1 0,0 1 1,-1 0-1,1 0 0,0 0 0,0-1 1,0 1-1,0 0 0,-1 0 0,1 0 1,0-1-1,0 1 0,0 0 0,0 0 0,0-1 1,0 1-1,0 0 0,0 0 0,0-1 1,0 1-1,0 0 0,0 0 0,0-1 1,0 1-1,0 0 0,0 0 0,0-1 1,0 1-1,0 0 0,0 0 0,0 0 1,0-1-1,0 1 0,0 0 0,1 0 1,-1-1-1,0 1 0,0 0 0,0 0 1,4-11 1338,4 3 115,-6 6-1173,21-25 870,-2-1 0,22-38-1,27-36-375,-43 72-459,0 1 1,62-50 0,73-34-289,-103 73 36,-50 34 45,-1 0-1,-1-1 1,0-1-1,12-13 1,-19 21-135,0 0 1,0 0-1,0 0 0,0 0 1,0-1-1,1 1 0,-1 0 1,0 0-1,0 0 0,0-1 1,0 1-1,0 0 1,0 0-1,0 0 0,0-1 1,0 1-1,0 0 0,0 0 1,0 0-1,0-1 0,0 1 1,0 0-1,0 0 1,0-1-1,0 1 0,0 0 1,0 0-1,0 0 0,0-1 1,0 1-1,-1 0 0,1 0 1,0 0-1,0 0 0,0-1 1,0 1-1,0 0 1,-1 0-1,1 0 0,0 0 1,0 0-1,0 0 0,0-1 1,-1 1-1,1 0 0,0 0 1,0 0-1,0 0 0,-1 0 1,1 0-1,0 0 1,0 0-1,-1 0 0,1 0 1,0 0-1,0 0 0,0 0 1,-1 0-1,1 0 0,-13 1-122,-3 4 59,1 2 0,0 0 0,0 0 0,-19 14 0,24-15 79,-3 2 19,1 1 0,0 0 0,0 0-1,1 1 1,0 1 0,0-1 0,1 2 0,1 0 0,0 0 0,1 0-1,0 1 1,-11 25 0,3 5 20,1 1 0,3 0-1,-11 66 1,22-107-29,0 6 61,-1 0 0,1-1 0,0 1 0,1 0 0,0 0 0,0 0 0,1 0 0,0 0 0,3 9 0,-4-17-57,1 1 1,-1-1-1,1 1 0,0-1 1,-1 0-1,1 1 0,0-1 1,0 0-1,0 0 0,0 0 0,0 0 1,0 0-1,0 0 0,0 0 1,0 0-1,0 0 0,1 0 1,-1-1-1,0 1 0,0 0 1,1-1-1,-1 1 0,1-1 1,-1 1-1,1-1 0,-1 0 1,0 0-1,1 0 0,-1 0 1,1 0-1,-1 0 0,2 0 1,5-1 83,-1-1 0,0 0 0,0 0 0,0 0 0,11-6 0,14-8-75,-1-2 1,0-1-1,44-37 0,79-79 24,-135 117-16,151-138-101,-142 133 12,-15 14-36,-9 7 65,-99 260 424,100-261 63,8-8-387,-2-1 0,17-22-1,-15 19-64,25-25 0,-33 35-29,10-8-43,26-18 0,-36 28 16,-1 1 0,1-1-1,0 1 1,0-1-1,0 1 1,0 1 0,1-1-1,-1 1 1,0 0-1,11-1 1,-15 2 26,0 0 0,0 0 0,0 1 1,0-1-1,0 0 0,0 0 0,0 1 0,0-1 0,0 0 0,0 1 0,0-1 1,0 1-1,0-1 0,0 1 0,0 0 0,0-1 0,-1 1 0,1 0 0,1 1 0,-1 0-2,0 0-1,1 0 0,-1 0 0,0 0 1,0 1-1,0-1 0,0 0 0,0 4 0,1 4 8,-1 0 0,0 0-1,-1 12 1,0-18 15,0 140 137,4-108-160,-2-25 198,-2-11-182,0 1 0,0-1-1,0 1 1,0-1-1,0 0 1,0 1-1,0-1 1,1 1-1,-1-1 1,0 0-1,0 1 1,1-1-1,-1 1 1,0-1-1,0 0 1,1 0-1,-1 1 1,0-1-1,1 0 1,-1 1-1,0-1 1,1 0-1,-1 0 1,0 0-1,1 1 1,-1-1-1,1 0 1,0 0-1,13-2 29,15-14 45,-29 16-74,20-16 95,0 0 1,24-26-1,10-9-99,-1 6 12,107-91 264,-132 109-321,-1-1 0,41-57 0,35-70 170,85-175-429,-186 328 312,6-14 115,10-27 0,-16 39-135,-1-1-1,1 1 1,-1-1 0,-1 0 0,1 1-1,-1-1 1,1 0 0,-1 0-1,0 1 1,-1-1 0,0-5-1,0 9 3,1 1-1,0-1 0,0 0 1,0 1-1,-1-1 1,1 0-1,0 1 0,-1-1 1,1 0-1,-1 1 0,1-1 1,-1 0-1,1 1 0,-1-1 1,1 1-1,-1-1 0,1 1 1,-1 0-1,0-1 0,1 1 1,-1-1-1,0 1 0,0 0 1,1 0-1,-1-1 0,0 1 1,1 0-1,-1 0 0,0 0 1,0 0-1,1 0 0,-1 0 1,-1 0-1,-1 1-20,-1-1 1,1 1-1,0 0 0,0 0 1,0 0-1,0 0 0,-4 3 0,-1 2 3,-1 0-1,1 0 0,0 1 1,0 0-1,1 0 0,0 1 0,0 0 1,1 0-1,0 1 0,-8 16 0,-3 9 64,-19 55 0,32-78-34,-133 378-273,127-358 306,1 0-1,2 1 1,1 0-1,1 0 1,2 0-1,1 52 1,4-69-46,0 0 1,6 23 0,-6-31 101,0-1-1,0 0 1,0 1 0,1-1-1,0 0 1,0-1 0,1 1-1,5 6 1,-7-10-68,-1-1 0,0 0-1,1 0 1,-1 0 0,1 0 0,-1 0-1,1 0 1,0 0 0,-1-1 0,1 1 0,0-1-1,0 1 1,0-1 0,-1 0 0,1 1-1,0-1 1,0 0 0,0 0 0,-1 0-1,1-1 1,0 1 0,0 0 0,2-1 0,4-2 32,0 0 1,0 0 0,13-7 0,-15 6-40,26-13 43,0-2-1,-2-2 0,0-1 0,-2-1 0,0-1 0,28-34 0,-49 51-34,-1 0-1,0 0 1,-1-1-1,0 0 0,0 0 1,-1 0-1,0-1 1,0 1-1,3-14 0,-7 21-29,1 0 0,-1 0-1,0 0 1,0-1 0,0 1-1,0 0 1,0 0 0,0 0-1,0-1 1,0 1 0,0 0-1,-1 0 1,1 0 0,0 0-1,-1 0 1,1 0 0,-1-1-1,1 1 1,-1 0 0,0 0-1,1 0 1,-1 1 0,0-1-1,0 0 1,0 0 0,0 0-1,0 0 1,0 1 0,0-1-1,0 0 1,0 1 0,0-1-1,0 1 1,0-1 0,0 1-1,0 0 1,0-1 0,-2 1-1,-1 0-17,0-1-1,1 1 1,-1 0-1,0 0 1,0 0-1,1 1 1,-1-1-1,0 1 1,1 0-1,-1 0 1,-3 2-1,-2 1-20,1 0 0,-1 0 0,1 1 0,0 1 0,-11 8 0,15-10 35,0 0 0,1 1-1,-1-1 1,1 1 0,-1-1 0,1 1-1,1 0 1,-1 0 0,1 1 0,-3 7-1,3-5 2,0-1-1,1 1 1,0-1-1,0 1 1,1 0-1,0 0 1,0-1-1,1 1 1,0 0-1,0-1 1,1 1-1,0-1 1,0 1-1,1-1 1,6 13-1,-6-14 28,1-1-1,-1 1 1,1-1 0,0 0-1,0 0 1,1 0 0,-1-1 0,1 0-1,0 0 1,0 0 0,0 0-1,1-1 1,0 0 0,-1 0-1,1 0 1,0-1 0,0 0-1,1 0 1,8 2 0,-2-3 8,0-1-1,0 0 1,0 0 0,1-1 0,-1-1-1,-1 0 1,1-1 0,0 0 0,-1-1 0,1-1-1,-1 0 1,0 0 0,13-9 0,11-9 14,0-1 0,54-49 0,-68 52 69,-1-2 1,36-47-1,-53 65-121,-1-1 0,1 1 0,-1-1 0,-1 0 0,1-1 0,-1 1-1,0 0 1,0 0 0,-1-1 0,2-9 0,-3 15 4,0 1 0,0-1-1,0 1 1,1-1 0,-1 1 0,0-1-1,1 1 1,-1-1 0,0 1 0,1-1-1,-1 1 1,1 0 0,-1-1-1,1 1 1,-1-1 0,1 1 0,-1 0-1,1 0 1,-1-1 0,1 1 0,-1 0-1,1 0 1,0 0 0,-1-1 0,1 1-1,-1 0 1,1 0 0,0 0 0,-1 0-1,1 0 1,0 0 0,25 1-47,-19-1-35,-2 0 80,-1 0 0,1 0 0,-1 1 0,1 0 0,-1 0 0,1 0 0,-1 0 1,1 1-1,-1-1 0,0 1 0,0 0 0,0 1 0,0-1 0,0 1 0,-1-1 0,1 1 0,-1 0 0,1 0 0,-1 1 0,0-1 0,0 1 0,-1 0 0,1-1 0,-1 1 0,0 0 0,0 0 0,0 1 0,0-1 0,-1 0 0,0 1 0,0-1 0,1 7 0,-1 20-33,-2 0 0,-8 55-1,0 30 135,8-100-83,1-9 9,-1 1-1,1-1 0,1 0 1,-1 1-1,3 8 1,-3-15-4,1 0 1,-1 0 0,0 1-1,1-1 1,0 0 0,-1 0 0,1 0-1,0 1 1,-1-1 0,1 0-1,0 0 1,0 0 0,0 0-1,0-1 1,0 1 0,0 0-1,0 0 1,0 0 0,0-1 0,0 1-1,0-1 1,1 1 0,-1-1-1,0 1 1,0-1 0,1 0-1,-1 1 1,0-1 0,1 0 0,-1 0-1,0 0 1,1 0 0,-1 0-1,3-1 1,6-1 20,-1 0-1,1 0 1,0-2 0,-1 1 0,13-7-1,45-28 60,-63 36-92,42-30-132,50-43 1,39-27 111,-81 68 4,1 2 0,77-32 0,-121 60 3,-6 2 2,1 0 0,-1 0 0,0-1 0,0 0 0,5-3-1,-10 6 13,0 0-1,-1 0 0,1 0 1,0 0-1,0 0 0,0 0 1,0 0-1,0 0 1,0 0-1,0 0 0,0 0 1,0 0-1,0 0 0,0 0 1,0 0-1,0 0 0,-1 0 1,1 0-1,0 0 0,0 0 1,0 0-1,0 0 0,0 0 1,0 0-1,0 0 0,0 0 1,0 0-1,0 0 0,0 0 1,0-1-1,0 1 0,0 0 1,0 0-1,0 0 0,0 0 1,0 0-1,0 0 0,0 0 1,0 0-1,0 0 1,0 0-1,0 0 0,0 0 1,0 0-1,0-1 0,0 1 1,0 0-1,0 0 0,0 0 1,0 0-1,0 0 0,0 0 1,0 0-1,0 0 0,0 0 1,0 0-1,0 0 0,0 0 1,0 0-1,0 0 0,0 0 1,0-1-1,0 1 0,0 0 1,-7 1 35,-11 4-48,0 0 0,1 2 0,0 0-1,0 1 1,1 0 0,0 2 0,0 0 0,1 0-1,0 2 1,1 0 0,1 0 0,0 1 0,0 1-1,2 0 1,-1 1 0,2 0 0,0 1 0,1 0-1,0 0 1,-8 25 0,15-35 21,-1 3 1,0 1 0,0 0 0,-1 13 0,4-21-3,-1 0 1,1 1-1,0-1 0,0 0 1,0 1-1,1-1 1,-1 0-1,1 1 1,-1-1-1,1 0 1,-1 0-1,1 1 0,0-1 1,0 0-1,0 0 1,1 0-1,-1 0 1,0 0-1,4 3 0,-4-4 5,0-1 0,0 1-1,0-1 1,0 0 0,-1 1-1,1-1 1,0 0 0,0 0-1,0 1 1,1-1 0,-1 0 0,0 0-1,0 0 1,0 0 0,0 0-1,0-1 1,0 1 0,0 0-1,0 0 1,0-1 0,0 1-1,0 0 1,-1-1 0,1 1-1,0-1 1,0 0 0,0 1-1,0-1 1,-1 1 0,2-2-1,3-3 20,0 1 0,0 0 0,5-9 0,-2 2 30,-1-1 0,0 0 0,-1-1 0,6-14 1,7-14 128,-9 21-198,-1-1 0,-1 0 0,6-22 0,-13 31-387,-1 11 144,-1 3 123,-1 2 118,0 1 0,0 0 0,1 0 0,0-1 0,0 1 0,0 0 0,0 0 0,1 6 0,-1 1-66,1 0-1,3 18 0,-2-25 86,0 0-1,0-1 0,1 1 0,0 0 1,-1-1-1,2 0 0,-1 1 0,5 5 1,-6-8 5,0-1 0,0 1 1,0-1-1,0 1 0,1-1 1,-1 0-1,0 0 1,1 0-1,-1 0 0,1 0 1,0 0-1,-1 0 1,1 0-1,0 0 0,-1-1 1,1 1-1,0-1 0,0 1 1,0-1-1,0 0 1,-1 0-1,1 0 0,0 0 1,0 0-1,2 0 0,16-6 63,0-1 0,0 0 0,25-15 0,-9 6-54,314-123-87,-247 102 69,-113 53-69,-50 39-37,49-44 100,0 0 0,1 1-1,0 0 1,1 1 0,1 0 0,0 0-1,1 1 1,0 0 0,1 0 0,0 0 0,2 1-1,-7 29 1,11-42 6,0-1 0,0 0 0,-1 1 1,1-1-1,0 0 0,0 1 0,1-1 0,-1 1 0,0-1 0,0 0 0,1 1 0,-1-1 1,1 0-1,-1 0 0,1 1 0,-1-1 0,1 0 0,0 0 0,0 0 0,0 0 0,-1 0 0,1 0 1,0 0-1,0 0 0,0 0 0,1 0 0,1 1 0,-2-1-1,1-1 0,0 1 0,0-1 0,0 1 0,0-1 0,0 1 0,0-1 0,0 0 0,0 0 0,0 0 0,0 0 0,0 0 0,0-1 0,0 1 0,0-1 0,0 1 0,0-1 0,2-1 0,13-7-6,-1-1 0,-1 0 1,0-1-1,0-1 1,14-15-1,18-15 124,10 1-30,102-56 0,-125 78-111,-8 3 8,-1-1 0,-1-2-1,0 0 1,-1-2 0,-1 0 0,-1-1 0,-1-2-1,-1 0 1,24-41 0,-2-12 31,34-92 0,-47 102-44,52-111-184,-79 177 200,0-1 0,-1 1 0,1 0 0,-1-1 0,1 1 0,-1 0 0,0-1 0,1 1 0,-1-1 0,0 1 0,0 0 0,0-1 0,0-1 0,0 3 5,-1 0-1,1 0 1,0-1 0,0 1-1,0 0 1,0 0-1,0 0 1,0-1 0,-1 1-1,1 0 1,0 0-1,0 0 1,0-1 0,0 1-1,-1 0 1,1 0-1,0 0 1,0 0 0,-1 0-1,1 0 1,0 0-1,0 0 1,0-1 0,-1 1-1,1 0 1,0 0-1,0 0 1,-1 0-1,-12 5-190,10-3 176,-1 1 1,0-1 0,1 1-1,0 0 1,0 1-1,0-1 1,0 0 0,0 1-1,1 0 1,-4 6 0,-3 8-8,-7 21 1,12-29-3,-44 137-179,31-92 188,-12 45 180,-17 52-223,35-118 137,1 0 0,1 0 0,-5 45 0,14-75-54,0 0-1,0 0 0,0 0 0,0 0 0,1 0 0,-1 0 0,1 0 0,0 0 1,0 0-1,1 0 0,-1-1 0,1 1 0,2 4 0,-2-6 2,-1 0-1,1 0 1,-1 0 0,1 0-1,0-1 1,0 1-1,0-1 1,0 1-1,0-1 1,0 0-1,0 0 1,0 0 0,0 0-1,1 0 1,-1 0-1,0 0 1,1-1-1,-1 1 1,0-1-1,1 0 1,-1 0 0,1 0-1,3 0 1,3-1 28,0-1-1,0 0 1,0 0 0,0-1 0,-1 0 0,16-8-1,50-34 155,-27 15-184,-25 17-70,29-16-39,-46 27 58,0-1 0,1 1-1,-1 0 1,0 1 0,1 0 0,-1-1 0,11 1-1,-21 10-171,-3 0 175,-1 0 1,0 1 0,0 0 1,1 1-1,1 0 0,-12 21 0,17-26 39,-1-1 1,1 1-1,0 0 0,1 0 0,-1 0 0,1 0 0,0 0 0,0 10 0,1-14-7,1-1 0,-1 1 0,0 0 1,0-1-1,1 1 0,-1 0 0,1-1 0,0 1 0,-1-1 0,1 1 1,0-1-1,0 1 0,0-1 0,0 0 0,1 2 0,0-2 2,0 1 0,-1-1 0,1 0 0,0 0 0,0 0-1,0-1 1,0 1 0,0 0 0,0-1 0,0 1 0,0-1-1,0 1 1,0-1 0,0 0 0,3 0 0,10-1 51,0-1 1,-1 0 0,23-7-1,-9 3 60,150-44-146,-46 12 107,-122 34-37,0 1-263,-8 4 106,-5 5 64,-2 1 46,0 0 0,0 0 0,1 0 0,-1 0 0,2 0 0,-1 1 0,1-1 0,0 1 0,0 0 0,1 0 0,-2 12 0,4-12 11,-1 1 0,1 0 0,2 12 0,-2-18 0,1-1 1,-1 1-1,1-1 0,0 0 1,-1 1-1,1-1 1,0 0-1,0 1 1,1-1-1,-1 0 1,0 0-1,1 0 1,-1 0-1,1 0 1,0 0-1,3 2 1,-4-3-2,0-1 0,1 1 0,-1-1 0,1 1 0,-1-1 0,1 0 0,-1 0 0,1 0 0,-1 1 0,1-1 0,0-1 0,-1 1 0,1 0 0,-1 0 0,1 0 0,-1-1 0,1 1 0,-1-1 0,0 1 0,1-1 0,2-1 0,0-1-6,1 1 0,-1-1 1,0 0-1,0 0 0,6-6 0,-3 2 36,0-1 1,-1 0-1,0 0 1,-1 0-1,0-1 1,7-14-1,-9 17-21,-1-1 0,-1 0 0,1 1 1,-1-1-1,0 0 0,0 0 0,-1 1 0,0-1 0,0 0 0,-2-10 0,2 14-21,-1 0 0,1 0 0,-1 0-1,1 0 1,-1 0 0,0 0 0,0 0-1,0 1 1,-1-1 0,1 0-1,-1 1 1,0-1 0,1 1 0,-1-1-1,0 1 1,0 0 0,-1 0 0,1 0-1,0 0 1,-1 0 0,1 0 0,-4-1-1,3 1-19,0 0 0,0 1 0,-1-1 0,1 1-1,-1 0 1,1 0 0,-1 0 0,0 0 0,1 1 0,-5-1-1,-4-1-165,19 5 203,1 0 10,1 0-1,-1 0 1,1-1 0,0 0-1,17 2 1,45-4-65,-50 0-1,-1 0 1,29 4 0,-44-4 56,4 2-38,0-1-1,1 2 1,-1-1-1,11 5 1,-18-6 24,0 0 0,0 0-1,0 1 1,0-1 0,0 0 0,0 1 0,-1-1 0,1 1 0,0-1 0,-1 1 0,1 0-1,-1-1 1,0 1 0,1 0 0,-1 0 0,0 0 0,0 0 0,0 1 0,-1-1 0,1 0-1,0 0 1,-1 0 0,1 3 0,-1 6-3,-1 1-1,0-1 1,-1-1 0,0 1 0,0 0-1,-1 0 1,-7 17 0,-6 22 250,13-40-170,-1 0-7,4-8 59,4-4 115,66-61 82,-41 35-401,55-40 0,-42 40-13,1 2-1,1 1 0,56-21 1,-99 46 69,-1 1 1,0 0 0,1 0-1,-1 0 1,0-1 0,1 1-1,-1 0 1,0 0 0,0 0-1,0 0 1,0 0 0,0 1-1,0-2-2,6 45-62,-5-29 132,1 0 1,5 21 0,-6-33 4,1 0 1,-1 0-1,1 0 1,-1-1 0,1 1-1,0 0 1,1-1 0,-1 1-1,0-1 1,1 0-1,0 0 1,0 0 0,6 5-1,-8-7-37,1-1-1,-1 1 1,1 0-1,0-1 1,-1 1-1,1-1 1,0 1-1,-1-1 1,1 0-1,0 1 1,-1-1-1,1 0 0,0 0 1,-1 0-1,1-1 1,0 1-1,0 0 1,-1-1-1,1 1 1,0-1-1,2-1 1,3-1 20,0-1 0,0 0 0,8-7 0,-8 7 18,46-37 292,-27 20-291,45-26 1,104-44-216,-172 90 140,-3 0 12,1 1 0,0-1 0,0 1 0,0-1 0,-1 1 0,1-1 0,0 1 0,0 0 0,0 0 0,0-1 0,0 1 0,0 0 0,0 0 0,0 0 0,0 0 0,0 0 0,0 0 0,0 0 0,0 0 0,1 1 0,-2-1 0,0 1 0,0-1 0,1 1 1,-1-1-1,0 1 0,0-1 0,1 1 0,-1-1 0,0 1 0,0-1 0,0 1 0,0-1 1,0 1-1,0 0 0,0-1 0,0 1 0,0-1 0,0 1 0,0-1 0,0 1 0,-1-1 0,1 1 1,0-1-1,-1 1 0,-1 5-32,-1 0 1,1 0 0,-2-1-1,-4 9 1,-40 57 88,21-31 85,21-29-80,-1-1-1,0 1 1,-1-2-1,0 1 1,-1-1 0,-18 16-1,26-24-28,-1 0-1,1 0 0,-1-1 0,1 1 0,-1 0 0,1 0 1,-1-1-1,0 1 0,1-1 0,-1 1 0,0-1 1,1 0-1,-1 0 0,0 0 0,0 0 0,1 0 1,-1 0-1,0 0 0,-2-1 0,2 0-10,-1 0 0,1 0 0,0 0 0,0-1 0,0 1 1,-1 0-1,1-1 0,1 0 0,-1 1 0,0-1 0,0 0 0,-1-3 0,0 2-8,1-1 1,-1 0-1,1 1 1,0-1-1,0 0 0,1 0 1,0-1-1,-1 1 1,1 0-1,0 0 0,1-1 1,-1 1-1,1 0 1,0-1-1,1-6 0,-1 10-11,1-1 1,0 1-1,-1 0 0,1 0 0,0 0 0,0 0 0,0 0 0,0 0 0,0 0 0,0 0 0,1 0 0,-1 1 1,0-1-1,0 0 0,0 1 0,1-1 0,-1 1 0,3-1 0,27-7-74,-10 6 59,0 0 0,36 3 0,-12 1 4,244 15-420,-284-16-243,24 4-1545,-28-5 1888,1 0 0,-1 1-1,0-1 1,0 1 0,1-1 0,-1 1 0,0 0-1,0-1 1,0 1 0,0 0 0,0 0 0,0 0-1,0 0 1,0 0 0,0 0 0,0 0 0,0 0-1,0 2 1,1 8-2505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9:06.1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27 7232,'-11'-18'2656,"16"15"-2048,1-2-192,2 5-288,1 0-320,-4 8 128,1 1 96,-6 3 0,0 1-1632,-6 4 864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4:22.0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46 0 9216,'0'4'3424,"-5"1"-2656,0 7-224,1-1-736,-6 1 0,5 0-2240,-3 1 1344,-1-4-2432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9:06.4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15 102 7872,'-14'-46'2944,"28"46"-2304,33-14-160,5 2-256,29 3-224,13 3 192,-10-3-96,2 4 96,-1 5-96,-4 0 96,3 8-128,-7 1-4608,-25-6 2496,-21-6-1760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9:06.8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 93 8800,'-33'-72'3264,"33"69"-2528,14-6-224,-4 4-832,-1 1 64,1 4 32,8 9 128,-4 0-1536,10 3 896,4 4-4480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9:07.1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6 126 7712,'-6'-29'2880,"26"22"-2240,36-7-192,-18 5 1024,14-7-896,29-1 0,36 1-384,16 7-64,-11 4-64,-3 1 160,9 4-128,24 0-3264,-11 9 1696,-13-14-4384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9:09.5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80 42 13536,'-66'-29'5023,"63"20"-3903,-8 5 352,22 4-2400,6 0 512,8 4-2400,13 5 1569,18-1-7521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9:48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131 386 2400,'9'-33'1360,"-7"28"-926,0 0 0,0 1-1,0 0 1,1 0 0,-1-1 0,1 1 0,6-7-1,0 1 443,10-19 911,-23 75-630,-24 118-730,8-86-324,-2 11 77,-14 133 128,15-86 130,7-51-54,7-50-196,4-22 248,2-12 118,0-4 322,-3-59-539,2 41-274,1-33 1,7-36 58,34-169 1,-32 227-140,4-23-214,30-76-1,-9 50 115,3 3-1,59-94 1,-87 161 16,-1 1 0,1 0-1,1 0 1,0 1 0,0 0 0,18-13 0,-22 19 64,0 0 0,-1 1 1,1-1-1,0 1 0,0 0 0,0 1 0,1-1 0,6-1 1,-9 3 30,0 0 0,1 0 0,-1 0 1,0 0-1,1 0 0,-1 1 1,0-1-1,1 1 0,-1 0 0,0 0 1,0 0-1,0 0 0,0 1 0,4 2 1,-4-2 4,1 1 1,-2 0 0,1 0 0,0 0 0,0 0 0,-1 0 0,0 0-1,0 1 1,0-1 0,0 1 0,0 0 0,-1-1 0,1 1 0,-1 0-1,0 0 1,0 0 0,-1 0 0,1 4 0,1 10 37,-1 0-1,-3 29 1,2-45-27,-1 14 33,-1 0 0,-1 0 1,0-1-1,-1 0 0,-1 1 0,0-1 0,-1-1 1,-1 1-1,0-1 0,-1 0 0,0-1 0,-1 0 0,-1 0 1,0-1-1,0 0 0,-2-1 0,1 0 0,-1 0 1,-14 8-1,-37 21 293,-125 59 0,175-93-267,10-4-22,-1 0 1,0 0-1,0 0 0,0-1 1,0 1-1,0-1 1,0 0-1,-7 1 1,21-8 61,-1 1-146,0 0 1,11-5 0,-8 7 10,0 0 0,1 1 0,-1 0 0,1 1 0,-1 1 0,1-1 0,-1 2 0,17 2 0,-19-1 13,0 0 1,0 0-1,0 1 0,-1 0 1,1 1-1,-1 0 0,0 0 1,0 1-1,0 1 0,14 10 1,-18-11 0,0 0 1,-1 0 0,0 1 0,0 0 0,0-1 0,-1 1-1,0 0 1,0 1 0,0-1 0,-1 0 0,0 1 0,0 0 0,-1-1-1,2 14 1,-2 5-9,0 1-1,-4 39 0,2-50 57,-1 0 0,0 1 0,0-1-1,-2 0 1,0 0 0,-10 23 0,3-16-45,-24 37 1,28-49 45,-1-1 1,0 0-1,-1 0 1,0 0-1,-17 12 1,12-11 17,0-1-1,0 0 1,-18 6 0,30-14-33,-17 7 173,-29 7 1,40-13-156,1-1 1,-1 0-1,0 0 0,0-1 0,1 0 1,-1 0-1,-8-2 0,13 2-41,1-1 0,-1 1 0,1-1 0,-1 0-1,1 1 1,0-1 0,-1 0 0,1 0 0,0-1-1,0 1 1,-4-3 0,5 3-7,0 0 1,1 0-1,-1 0 1,0 0-1,0-1 1,1 1-1,-1 0 1,1 0-1,-1 0 1,1-1-1,-1 1 1,1 0-1,0-1 1,0 1-1,0 0 1,0 0-1,0-1 1,0 1-1,0 0 0,0-1 1,0 1-1,0 0 1,1-1-1,0-1 1,-1-13-393,26 4-9739,-8 8 7457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9:50.8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1189 3808,'0'0'96,"-1"-1"0,1 1 0,0 0 0,0-1 1,-1 1-1,1 0 0,0-1 0,0 1 0,0 0 0,0-1 0,-1 1 0,1-1 1,0 1-1,0-1 0,0 1 0,0 0 0,0-1 0,0 1 0,0-1 0,0 1-78,0 0 0,0 0 0,0 0 0,0-1 0,0 1-1,0 0 1,0 0 0,0 0 0,0 0 0,0 0-1,0 0 1,0 0 0,0 0 0,0 0 0,0 0-1,0 0 1,0-1 0,0 1 0,0 0 0,0 0 0,0 0-1,0 0 1,1 0 0,-1 0 0,0 0 0,0 0-1,0 0 1,0 0 0,0 0 0,0 0 0,0 0 0,0 0-1,0 0 1,0 0 0,0 0 0,0 0 0,0-1-1,0 1 1,1 0 0,-1 0 0,0 0 0,0 0 0,0 0-1,0 0 1,0 0 0,0 0 0,0 0 0,0 0-1,0 0 1,0 0 0,0 1 0,1-1 0,-1 0 0,0 0-1,0 0 1,0 0 0,0 0 0,0 0 0,0 0-1,0 0 1,0 0 0,0 0 0,0 0 0,0 0 0,0 0-1,0 0 1,0 0 0,0 0 0,2 1 148,0-1 0,0 1-1,0-1 1,0 0 0,0 1 0,0-1 0,0 0 0,0 0 0,2-1 0,8 1 569,-5 1-387,0 0 1,0 0-1,1-1 0,-1 0 0,13-2 0,-17 2-267,0-1 0,0 0 0,0 0 0,-1 0 0,1-1 0,0 1 0,0-1 0,-1 1 0,1-1 0,-1 0 0,1 0 0,-1 0 0,0 0 0,0-1 0,0 1 0,0-1 0,2-2 0,0-2 2,0-1 1,-1 1-1,0 0 1,0-1-1,0 0 1,-1 1-1,0-1 1,1-12-1,-2 1 10,0 1 0,-3-31-1,1 45-135,1 0-1,-1 1 1,0-1-1,1 0 0,-2 1 1,1-1-1,0 1 1,-1-1-1,1 1 1,-1 0-1,0 0 1,0 0-1,-1 0 0,1 0 1,-1 0-1,1 0 1,-4-2-1,5 5 23,0-1 0,0 1-1,0 0 1,0 0 0,0-1 0,0 1-1,-1 0 1,1 0 0,0 0 0,0 0-1,0 0 1,0 1 0,0-1 0,0 0-1,0 0 1,-1 1 0,1-1-1,0 1 1,0-1 0,0 1 0,0-1-1,-1 2 1,-18 14-23,15-10 102,0 0 1,0 0-1,1 1 1,0-1-1,0 1 1,1 0-1,0 0 1,-3 10-1,0 3 199,-6 38 0,11-41-152,0 1 0,1-1 0,1 1-1,1-1 1,5 27 0,-5-36-11,0 0 0,1-1 1,0 1-1,1 0 0,0-1 0,0 0 0,0 0 0,1 0 0,0 0 0,0-1 0,1 0 0,0 0 0,6 5 1,-10-10-73,-1 0 0,0-1 0,0 1 1,1 0-1,-1-1 0,0 1 0,1-1 0,-1 0 1,1 1-1,-1-1 0,0 0 0,1 0 1,-1 0-1,1 0 0,-1 0 0,3 0 1,15-1 116,-9 1-53,18 0 47,-23-2-171,-4 1 47,1 1-1,-1-1 1,1 1 0,-1 0-1,1-1 1,-1 1 0,1 0-1,0 0 1,-1 0-1,1 0 1,-1 0 0,3 1-1,-3-1-15,0 1 1,0-1-1,0 0 0,0 0 1,0 0-1,0 1 0,0-1 1,0 0-1,0 0 0,0-1 1,1 1-1,-1 0 0,0 0 1,0 0-1,0-1 0,1 0 1,22-9 253,-9 3-216,2-1-11,0 0-1,0-2 1,-1 0-1,19-15 1,-18 13 53,12-11-42,0-2-1,-2 0 0,0-2 1,28-38-1,81-128 33,-119 167-22,37-70 76,-37 63-111,-4 10 36,-1-1 1,-1 0 0,-1-1-1,-2 0 1,0-1 0,4-31-1,-10 44-9,13-102 20,-14 90-104,1-12-201,-5-69 0,3 104 197,0 1 0,0-1 0,-1 0 0,1 0 0,-1 1-1,1-1 1,-1 0 0,-1-2 0,1 5-7,0-1 0,0 1 0,0 0 0,0 0 0,0 0 0,0 0 1,0 0-1,1 0 0,-1 0 0,0 0 0,0 0 0,0 2 0,-2 5 45,0 0 0,1 0 1,-1 0-1,2 1 0,-1-1 1,1 1-1,0 16 0,-1 10-94,-31 119-125,11-64 205,19-75 16,-7 31 22,-5 71 1,11-65-11,-2 169 97,9-194-4,12 51 1,-15-75-71,1 0-1,0 0 1,0 0-1,1 0 1,-1 0 0,1-1-1,-1 1 1,4 3 0,-5-5-3,1 0 1,0 0-1,-1 0 1,1-1-1,0 1 1,0 0-1,-1-1 1,1 1-1,0-1 1,0 1-1,0-1 1,0 1-1,0-1 1,0 0 0,0 1-1,0-1 1,0 0-1,0 0 1,0 0-1,0 0 1,0 0-1,0 0 1,0 0-1,0 0 1,0 0-1,0 0 1,0 0-1,0-1 1,0 1-1,1-1 1,3-2 26,0 0-1,-1 0 1,1 0 0,-1-1 0,0 0 0,0 0-1,0 0 1,0 0 0,6-10 0,26-50 46,-27 46-53,-5 12-24,65-116 129,-53 96-108,1 2 0,34-38-1,-27 37 6,92-103 166,-99 106-167,-1 0-1,-1-2 1,0 0 0,13-32-1,81-233 27,-48 115-256,-59 168 148,-1 4-29,0 1 1,-1-1-1,1 0 1,0 0-1,-1 0 1,0 0-1,1 0 1,-1 0-1,0 0 1,0 0-1,0 0 1,-1-4 0,1 6 61,0-1 1,-1 1-1,1 0 1,0 0-1,-1 0 1,1-1-1,0 1 1,-1 0-1,1 0 1,0 0-1,-1 0 1,1 0-1,0 0 1,-1 0-1,1 0 1,0 0-1,-1 0 1,1 0-1,-1 0 1,1 0-1,0 0 1,-1 0-1,1 0 1,0 0-1,-1 0 1,1 1-1,0-1 1,-1 0-1,1 0 1,0 0-1,-1 0 1,1 1-1,0-1 1,0 0 0,-1 0-1,1 1 1,0-1-1,0 0 1,-1 1-1,1-1 1,0 0-1,0 1 1,0-1-1,0 0 1,-1 1-1,-6 16-146,-24 59 7,-17 72 67,-20 60 230,47-157-89,-30 56 0,27-61-81,-29 79 0,32-52 106,10-35-13,-19 47 1,23-71 84,1 1 0,1-1 1,0 1-1,1 0 1,0 0-1,-1 24 0,24-67 581,9-21-612,44-68-163,-58 97 39,1 1 0,0 1 1,32-30-1,-29 32-108,-11 9 15,1 0-1,1 0 0,-1 1 1,13-8-1,-20 14 87,-1 0 1,1-1 0,-1 1-1,1 0 1,0 0 0,-1 0-1,1-1 1,0 1-1,-1 0 1,1 0 0,0 0-1,-1 0 1,1 0 0,0 0-1,-1 0 1,1 0 0,0 1-1,-1-1 1,1 0-1,0 0 1,-1 0 0,1 1-1,0-1 1,-1 0 0,1 1-1,-1-1 1,1 1-1,-1-1 1,1 1 0,-1-1-1,1 0 1,-1 1 0,1 0-1,-1-1 1,0 1 0,1-1-1,-1 1 1,0-1-1,0 1 1,1 0 0,-1-1-1,0 1 1,0 0 0,0-1-1,0 1 1,0 1-1,2 6-10,-1 0-1,0 0 0,0 10 0,-1-7-22,2 38-52,-2-29 90,1 0 1,0 0-1,2-1 1,0 1-1,7 20 1,-6-28 37,11 27 137,-14-37-153,0 1 0,0-1 0,1 0 0,-1 1 0,1-1 0,0 0 0,0 0 0,-1 0 0,1 0 0,0-1 0,1 1 0,1 1 0,-2-2 21,1 1 1,-1-1-1,0 0 0,1 0 0,-1-1 1,0 1-1,1-1 0,-1 1 0,1-1 1,-1 0-1,1 1 0,-1-1 1,1-1-1,-1 1 0,1 0 0,4-2 1,-3 1 3,1-1 0,-1-1 0,0 1 0,1-1-1,-1 1 1,0-1 0,5-6 0,6-5 28,-1 0-1,23-32 0,20-39 93,-11 16 8,4-12-189,-49 78 13,1 1-1,-1-1 0,0 0 1,0 1-1,0-1 1,0 0-1,1-4 1,-2 7-4,0-1 0,0 0 1,0 0-1,1 1 1,-1-1-1,0 0 1,0 0-1,-1 1 0,1-1 1,0 0-1,0 0 1,0 1-1,0-1 1,-1 0-1,1 0 0,0 1 1,-1-1-1,1 0 1,-1 1-1,1-1 1,0 1-1,-1-1 0,0 0 1,1 1-1,-1-1 1,1 1-1,-1 0 1,1-1-1,-1 1 0,0-1 1,1 1-1,-2-1 1,-1 1-20,1-1 0,0 1 0,0 0 0,0 0 0,0 0 1,-1 0-1,1 0 0,0 1 0,0-1 0,0 1 0,0-1 0,0 1 1,-1 0-1,1-1 0,0 1 0,-2 2 0,-31 20-107,32-21 140,-1 2 6,0-1-1,0 1 0,1 0 0,-1 0 0,1 0 0,0 0 0,0 1 1,1-1-1,-1 1 0,1 0 0,0 0 0,0 0 0,1 0 0,-1 0 0,1 0 1,1 0-1,-1 0 0,0 1 0,1-1 0,0 0 0,1 0 0,-1 1 1,1-1-1,0 0 0,0 0 0,0 0 0,1 0 0,0 0 0,0 0 0,0 0 1,0-1-1,1 1 0,0-1 0,0 1 0,0-1 0,1 0 0,-1 0 0,1-1 1,4 4-1,1-1 53,0-1 1,0 0-1,0 0 0,0-1 1,1-1-1,0 0 1,-1 0-1,16 2 0,-2-2-26,-1-1-1,40-1 1,-47-2-88,-1-1 1,0 0-1,0-1 0,0-1 1,0 0-1,21-9 1,-11 1-1915,23-14-1,-18 11 146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9:51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10 303 4800,'-9'-12'2176,"26"9"-1888,8-3 1280,3 3-928,33-9 576,11-1-704,27-16 128,-4-1-352,32-9-32,-8 6-160,12-5-832,-21 13 384,-6-8-5824,-19 7 3392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9:56.2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293 1117 2656,'-16'8'837,"16"-8"-788,-1 0 1,1 0-1,0-1 0,0 1 1,0 0-1,0 0 0,-1 0 0,1 0 1,0 0-1,0 0 0,0 0 0,0 0 1,0 0-1,-1 0 0,1-1 0,0 1 1,0 0-1,0 0 0,0 0 0,0 0 1,0 0-1,0-1 0,0 1 1,0 0-1,-1 0 0,1 0 0,0 0 1,0-1-1,0 1 0,0 0 0,0 0 1,0 0-1,0 0 0,0-1 0,0 1 1,0 0-1,0 0 0,3-2 220,-1 1 0,0-1 0,0 1 1,0-1-1,0 0 0,0 1 0,1-4 0,5-2 207,4-5-208,-1-1 1,-1 1-1,0-2 0,0 0 0,9-19 0,-3 6-85,3-3-29,57-86 700,-33 54-643,-4-1 0,-2-3-1,49-119 1,-73 152-91,86-225 437,-95 248-553,-1-1-1,-1 0 1,0 0 0,0 0-1,0-11 1,-4 11-327,2 10 305,-1 1-1,1 0 1,0 0 0,0 0-1,0 0 1,0-1 0,0 1 0,0 0-1,0 0 1,-1 0 0,1 0-1,0 0 1,0 0 0,0 0 0,0-1-1,-1 1 1,1 0 0,0 0-1,0 0 1,0 0 0,0 0-1,-1 0 1,1 0 0,0 0 0,0 0-1,0 0 1,-1 0 0,1 0-1,0 0 1,0 0 0,-2 1-16,1-1-1,0 1 1,0 0 0,0 0 0,0 0 0,0-1-1,1 1 1,-1 0 0,0 0 0,0 0 0,1 0 0,-1 1-1,0-1 1,0 2 0,-66 149-62,-10 50 560,69-180-420,-90 210 461,-65 88 338,103-224-67,-123 150 0,165-224-614,-69 87 652,86-107-742,0 0 0,-1 0 0,1 0 0,0 0 0,-1-1 0,0 1 0,1 0 0,-1-1 0,0 1 0,0-1 0,0 1 0,0-1 0,0 0 0,0 0 0,-4 1 0,6-3-43,0 1 0,0-1-1,0 0 1,1 0 0,-1 0 0,0 0 0,1 0 0,-1 0 0,1 0 0,-1 0 0,2-1-1,5-7-10,1 1-1,0 0 0,1 0 1,16-11-1,43-23-2,-37 24 11,-11 6-50,43-25 36,75-60 0,87-106-215,-92 78 278,-38 45-219,-56 54 147,-31 22-101,0-1 0,-1 0 0,11-10 0,-21 26-18,0 0 0,1-1 0,-2 15 0,3-18 121,1-1 0,0 0-1,1 1 1,0-1 0,0 0-1,0 0 1,0 0 0,1 0 0,0 0-1,1 0 1,-1 0 0,1-1-1,0 1 1,7 9 0,-6-9-9,0-1 1,1 1-1,0-1 1,0 0-1,0 0 1,1-1-1,-1 0 1,1 0-1,0 0 1,0 0-1,1-1 1,-1 0-1,8 2 1,-8-3 32,-1 0 0,1-1 1,0 0-1,-1 0 0,1-1 1,0 0-1,-1 0 0,1 0 1,0 0-1,-1-1 0,1 0 1,0 0-1,-1-1 0,1 0 1,-1 1-1,0-2 0,7-2 1,-5 1-7,-1-1 0,1 0 0,-1 0 1,0 0-1,0 0 0,-1-1 0,1 0 1,-1-1-1,-1 1 0,1-1 1,-1 0-1,0 0 0,-1 0 0,1 0 1,-1-1-1,-1 1 0,0-1 0,0 0 1,0 0-1,-1 1 0,1-17 0,-2 19-15,0 0 0,-1 0 0,1 1 0,-1-1-1,0 0 1,0 0 0,0 1 0,-1-1-1,0 1 1,-4-9 0,4 10-21,0 1 1,0-1 0,0 1-1,0 0 1,0 0-1,-1 0 1,1 0-1,-1 0 1,0 0-1,1 0 1,-1 1 0,0 0-1,0-1 1,0 1-1,0 0 1,0 0-1,-4 0 1,-4 0-6,0 0 1,0 1 0,0 0-1,0 0 1,0 2-1,0-1 1,-20 7-1,-24 2 147,49-9-128,-1 0-1,1 0 1,1 0 0,-1 1-1,0 0 1,0 0 0,-10 6-1,13-8 11,79-22 218,0 9-324,-36 7 187,0-2 1,58-19-1,-6-16-262,-64 29 174,-7 0 7,-19 13-18,0-1 1,-1 1 0,1 0-1,0 0 1,0 0 0,0 0-1,0 0 1,0 0 0,0 0-1,0 0 1,0 1 0,0-1-1,0 1 1,0 0 0,0-1-1,0 1 1,0 0 0,1 0-1,-1 1 1,4-1 0,4 2 22,1-1 0,0 0 0,14-2 0,-15 1-7,1 0 0,17 2-1,-21-1-34,0 0 0,0 1-1,0 0 1,0 1 0,0-1-1,9 6 1,-14-7 25,0 1 0,0-1-1,0 1 1,0-1 0,0 1 0,-1 0-1,1-1 1,-1 1 0,1 0 0,-1 0-1,0 0 1,0 0 0,0 0-1,0 1 1,0-1 0,0 0 0,0 0-1,-1 1 1,1-1 0,-1 0 0,0 1-1,0 3 1,-1 6 22,0-1 0,-1 1 0,0-1 0,-8 21 0,5-16 11,-4 23 0,8-34-3,0 0 0,1 0 0,0 0 0,0 0 0,0 0 0,0 0 0,1 0 0,0-1 0,2 6 0,-3-8-17,1-1 1,-1 0 0,1 0-1,-1 0 1,1 0 0,0 0-1,-1 0 1,1 0 0,0 0-1,0-1 1,0 1 0,-1 0-1,1 0 1,0-1 0,0 1-1,0 0 1,1-1 0,-1 1-1,0-1 1,0 1 0,0-1-1,0 0 1,0 1-1,1-1 1,-1 0 0,0 0-1,0 0 1,0 0 0,0 0-1,1 0 1,-1 0 0,2-1-1,2 0 29,1 0 0,-1-1-1,1 1 1,-1-1 0,7-4-1,18-10 207,42-31-1,-19 12-94,89-59 179,-118 75-420,9-6-190,-30 23 251,-1 1 0,1-1 1,0 1-1,0 0 1,0 0-1,0 0 0,0 0 1,0 0-1,0 1 1,5-1-1,-7 1 24,0 0 0,0 1 0,0-1 0,-1 0 0,1 0 0,0 1 0,0-1 0,0 0 0,-1 1 0,1-1 0,0 1 0,0-1 0,-1 1 0,1-1 0,0 1 0,-1 0 0,1-1 0,-1 1 0,1 0 0,-1-1 0,1 1 0,-1 0 0,0 0 0,1 0 0,-1-1 0,0 1 0,1 0 0,-1 0 0,0 0 0,0 0 0,0-1 0,0 3 0,0 27-99,-7 11 149,4-31-15,1 1 0,-1 19 0,3-30 4,1 1-1,-1-1 1,1-1 0,-1 1-1,1 0 1,-1 0-1,0 0 1,1 0 0,-1 0-1,1 0 1,-1 0-1,1-1 1,-1 1 0,1 0-1,-1 0 1,0-1-1,1 1 1,-1 0 0,1-1-1,-1 1 1,0 0-1,1-1 1,-1 0 0,16-12 153,6-4-227,0 1 0,1 1 0,1 1 0,0 2 0,0 0 1,31-9-1,-52 20 51,6-3-57,1 1 0,0 0 0,11-1 0,-19 4 34,0 0 0,0-1 0,1 1 0,-1 0 0,0 0 0,0 0 0,0 1 0,0-1 0,0 0 0,0 1 0,0 0 0,0-1 0,0 1-1,-1 0 1,1 0 0,0 0 0,0 0 0,0 0 0,-1 0 0,1 1 0,2 2 0,-3-1 20,0 1 1,0-1-1,0 1 0,0-1 1,0 1-1,-1 0 0,1-1 1,-1 1-1,0 0 0,-1-1 1,0 8-1,-2 3-36,0 0 0,-1-1 0,0 1-1,-10 19 1,0 4 275,14-37-241,0 0 0,0 0 0,0 0 0,0 0 0,-1 0 1,1 0-1,0 0 0,0 0 0,0 0 0,0 1 0,0-1 0,0 0 0,0 0 0,0 0 0,0 0 0,0 0 0,0 0 0,0 0 1,0 0-1,0 0 0,0 0 0,0 1 0,0-1 0,0 0 0,1 0 0,-1 0 0,0 0 0,0 0 0,0 0 0,0 0 0,0 0 0,0 0 1,0 0-1,0 0 0,0 0 0,0 0 0,0 0 0,0 1 0,0-1 0,0 0 0,0 0 0,1 0 0,-1 0 0,0 0 0,0 0 1,0 0-1,0 0 0,0 0 0,0 0 0,0 0 0,0 0 0,0 0 0,0 0 0,1 0 0,-1 0 0,0 0 0,0 0 0,0 0 0,0 0 1,0 0-1,0 0 0,0 0 0,0 0 0,0-1 0,0 1 0,0 0 0,1 0 0,-1 0 0,0 0 0,11-6 210,22-18-195,-18 13 7,6-4 13,1 1 1,43-21 0,-3 5-86,4-3-37,-54 27 51,13-6-71,-24 12 77,0-1-1,0 1 0,0 0 1,0-1-1,0 1 0,0 0 1,0 0-1,0 0 0,0 0 1,0 0-1,0 0 0,0 0 1,0 0-1,0 0 0,0 0 1,0 0-1,2 1 0,-2 11 94,-1-5-161,4 10 55,-2 1 0,0 0 0,-2 28 0,1-37 3,0 0 0,0 0-1,4 13 1,-2-8 187,-2-12-131,-1-1-1,1 1 1,0-1-1,-1 1 1,1-1-1,0 1 0,0-1 1,0 1-1,0-1 1,0 0-1,3 3 0,-3-4-19,-1 1 0,1-1 0,-1 1 0,1-1-1,0 1 1,0-1 0,-1 0 0,1 1 0,0-1-1,0 0 1,-1 1 0,1-1 0,0 0 0,0 0-1,0 0 1,0 0 0,-1 1 0,1-1-1,0 0 1,0-1 0,0 1 0,0 0 0,1 0-1,10-5 189,-9 4-166,1-1 0,-1 1 0,1-1 0,-1 1-1,0-1 1,0 0 0,4-3 0,111-96 273,-37 36-218,-49 35 25,-21 20-169,-7 8-649,-4 20 612,-7 31 0,1-3 15,5-34 115,0 0-1,0 0 0,1 1 0,1-1 1,0 0-1,1 0 0,0 0 1,1 0-1,4 12 0,-6-23-20,0 0 0,-1 0 0,1 0 0,-1 0 0,1 0 0,0 0 0,0 0 0,0 0 0,0 0 0,0 0 1,0-1-1,0 1 0,0 0 0,0-1 0,0 1 0,0-1 0,0 1 0,0-1 0,0 1 0,1-1 0,-1 0 0,0 0 0,0 1 0,0-1 0,1 0 0,-1 0 0,0 0 0,0 0 0,1-1 0,-1 1 0,0 0 0,0 0 0,0-1 0,3 0 0,1-1 27,0 0-1,0 0 1,0-1-1,0 0 1,0 0-1,7-6 1,17-15 49,97-76 93,-58 42-148,-55 46-101,-6 5 41,-1 2-361,-8 17 58,-7 19 215,3-15 114,1 0 0,1 1 0,1 0 0,0 0 0,0 19 0,3-36 5,2 60 53,-1-54-36,0 1 1,0-1-1,0 1 0,1-1 1,0 0-1,0 0 0,4 7 1,-6-12-5,1 0-1,-1 0 1,1 0 0,-1 0-1,1-1 1,0 1 0,-1 0 0,1 0-1,0 0 1,0-1 0,-1 1 0,1 0-1,0-1 1,0 1 0,0-1 0,0 1-1,0-1 1,0 1 0,0-1 0,0 0-1,0 1 1,0-1 0,0 0 0,0 0-1,0 0 1,0 0 0,1 0 0,-1 0-1,0 0 1,0 0 0,0 0 0,0 0-1,0-1 1,0 1 0,0 0 0,0-1-1,0 1 1,0-1 0,0 1 0,0-1-1,0 0 1,-1 1 0,1-1 0,1-1-1,5-4 25,0-1-1,0 0 0,-1 0 0,7-10 0,-4 5 36,0 0-35,13-19-1,8-12-98,97-127 131,-96 120 1,27-58 0,17-58 51,-12 25-131,-56 125-11,0 1-1,-1-1 1,0 0 0,-2-1-1,6-30 1,-10 46 1,0 0 1,0 0-1,1 0 1,-1 0-1,0-1 1,0 1-1,0 0 0,0 0 1,-1 0-1,1 0 1,0 0-1,0 0 0,-1-1 1,1 1-1,0 0 1,-1 0-1,1 0 1,-1 0-1,0 0 0,1 0 1,-1 0-1,0 1 1,1-1-1,-1 0 1,0 0-1,-1-1 0,0 2 1,1 0-1,0 0 0,-1-1 0,1 1 0,-1 0 1,1 0-1,-1 0 0,1 1 0,-1-1 1,1 0-1,-1 0 0,1 1 0,-1-1 1,1 1-1,0-1 0,-1 1 0,1 0 0,0 0 1,-1-1-1,0 2 0,-7 5-10,1-1-1,0 1 1,0 1 0,1-1-1,0 1 1,0 1 0,1-1-1,0 1 1,1 0 0,-7 15-1,-4 12-45,-16 55 0,32-89 77,-22 69 9,4 1 1,-12 103 0,28-157 12,1-1-1,1 0 1,1 0 0,5 35-1,-4-44 6,0 1 0,0 0 0,1 0 0,0-1 0,1 0 0,0 0-1,0 0 1,1 0 0,0 0 0,0-1 0,9 9 0,-11-13-2,1 0 0,0 0 0,0-1 0,1 1-1,-1-1 1,0 0 0,1 0 0,-1 0 0,1-1 0,0 0 0,0 0 0,-1 0 0,7 0 0,3 0 31,0 0 0,0-1 1,18-3-1,8-3-36,0-2 0,-1-1 1,0-2-1,39-17 0,112-64 145,-154 74-71,-21 12-106,-13 6-141,-5 2-148,-12 8 315,1 1 0,0 1 1,0 0-1,1 1 0,1 1 0,0 0 1,0 0-1,2 1 0,0 0 1,1 1-1,0 0 0,1 1 0,1 0 1,-7 24-1,9-23 20,0-4 65,1 2 0,-4 28 0,7-41-73,1 1 1,0 0 0,0 0-1,0 0 1,1 0 0,-1 0 0,1 0-1,0 0 1,0-1 0,0 1-1,1 0 1,-1-1 0,1 1-1,0-1 1,0 1 0,3 3-1,-5-7-16,1 1 0,-1 0 0,1-1 0,0 1 0,-1-1 0,1 1 0,-1-1-1,1 1 1,0-1 0,0 0 0,-1 1 0,1-1 0,0 0 0,0 1 0,-1-1 0,1 0-1,0 0 1,0 0 0,-1 0 0,1 1 0,0-1 0,0 0 0,0-1 0,0 1-1,-1 0 1,1 0 0,0 0 0,0 0 0,-1-1 0,1 1 0,0 0 0,0-1 0,0 0-1,2-1 27,0 0 0,0 0 0,0 0 0,0-1-1,3-3 1,-5 4-20,13-16 43,0 0 0,-2-2-1,0 0 1,15-36 0,0 1 52,29-42-155,-56 96 28,1 0 0,-1 0 1,1 0-1,-1 0 0,0 0 0,1 0 0,-1 1 0,0-1 0,0 0 0,1 0 0,-1 0 0,0 0 0,0 0 0,0 0 0,0 0 0,0 0 0,-1 0 1,1 0-1,0-1 0,-1 2-15,0 1 1,0-1 0,1 1 0,-1 0-1,0-1 1,1 1 0,-1 0 0,0 0-1,1-1 1,-1 1 0,1 0 0,-1 0-1,1 0 1,-1 1 0,1-2 20,-1 4 23,0 0 0,-1-1-1,2 1 1,-1 0 0,0 0 0,1 0 0,0 0 0,0 1 0,0-1 0,0 0 0,1 0 0,0 0 0,0 0 0,0-1-1,0 1 1,2 5 0,1-1 17,-1 0 0,1 0 0,0-1 0,1 1 0,0-1 0,9 11 0,-7-12 9,0 0 1,0-1-1,0 1 0,1-2 1,-1 1-1,1-1 0,0 0 1,1-1-1,-1 0 0,1 0 1,-1-1-1,1 0 0,11 1 1,-3-1 24,1 0 0,0-2 0,0 0 0,0-1 0,29-6 0,-28 3-221,-1-1 0,1 0 0,-1-2 1,29-14-1,7-9-383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29:58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1094 2912,'-8'-4'3894,"20"-7"-2620,16-19 192,104-106 737,-111 117-2021,141-136 805,-123 114-891,-3-1-1,32-48 1,51-100 250,-88 134-121,37-92-1,-66 141-226,8-17-17,-1-1 1,-2 0 0,6-32 0,-13 55-29,0 0 0,0-1 1,0 1-1,0-1 0,0 1 0,-1 0 1,1-1-1,-1 1 0,1 0 0,-1 0 0,0-1 1,-2-3-1,0 8-252,-10 12-122,-13 19 0,-6 9 250,10-17 191,-37 46 88,-79 130 229,92-132-301,24-36-23,-139 218 364,23 6 871,7-12-203,122-226-779,7-15-157,1-1 0,-1 0-1,1 0 1,-1 0 0,0 0-1,0 0 1,-4 3 0,6-5-94,0-1 0,0 0 0,0 0 1,-1 0-1,1 1 0,0-1 0,0 0 1,0 0-1,-1 0 0,1 0 0,0 1 0,0-1 1,0 0-1,-1 0 0,1 0 0,0 0 0,0 0 1,-1 0-1,1 0 0,0 0 0,0 0 0,-1 0 1,1 0-1,0 0 0,0 0 0,-1 0 0,1 0 1,0 0-1,0 0 0,-1 0 0,1 0 1,0 0-1,-2-8 150,6-14-155,4 2-11,1 1 0,1 0 0,1 0 1,0 1-1,16-19 0,-7 13-1,0 0-1,2 1 1,1 1 0,0 0 0,2 2 0,0 2-1,1 0 1,33-16 0,26-8-55,122-42-1,-171 71 22,58-30 118,6-3-207,-100 46 117,1 0-1,-1-1 0,1 1 1,0 0-1,-1-1 0,1 1 0,-1 0 1,1 0-1,0-1 0,-1 1 0,1 0 1,0 0-1,-1 0 0,1 0 0,0 0 1,-1 0-1,1 0 0,0 0 1,-1 0-1,1 0 0,0 1 0,-1-1 1,1 0-1,0 0 0,-1 1 0,2 0 1,-2 0 4,0 0 0,0 1 0,1-1 0,-1 1 0,-1-1 0,1 0 0,0 1 0,0-1 0,0 0 0,-1 1 0,0 1 0,0 2 15,0 1-19,0 0-1,0 1 0,0-1 1,1 0-1,0 1 0,1-1 1,-1 0-1,2 8 0,-1-12 21,-1 0-1,1 1 1,0-1-1,0 0 1,-1-1 0,1 1-1,0 0 1,1 0-1,-1 0 1,0 0-1,0-1 1,1 1-1,-1-1 1,1 1 0,0-1-1,-1 1 1,1-1-1,0 0 1,0 0-1,0 0 1,0 0-1,0 0 1,0 0 0,0-1-1,0 1 1,0-1-1,3 1 1,2 0 56,1-1 1,-1 0-1,0 0 0,0-1 1,1 0-1,-1 0 0,0 0 1,0-1-1,0 0 0,0-1 1,0 0-1,-1 0 1,1 0-1,-1-1 0,0 1 1,0-2-1,0 1 0,0-1 1,-1 0-1,0 0 0,7-8 1,-10 10-54,-1 0 1,1-1-1,-1 1 1,0-1-1,1 1 1,-1-1-1,-1 0 1,1 1-1,-1-1 1,1 0 0,-1 0-1,-1-5 1,1 7-34,0-1-1,0 1 1,0 0 0,-1 0 0,1 0 0,-1 0 0,1 0 0,-1-1 0,0 1 0,0 0 0,0 0 0,0 1 0,0-1 0,-1 0 0,1 0 0,-1 0 0,1 1 0,-1-1 0,1 1 0,-1-1 0,0 1-1,-2-2 1,1 2-13,0 1 0,0 0 0,0-1 0,0 1 0,0 0 0,0 0 0,0 0 0,0 1 0,0-1 0,0 1 0,-6 1 0,0 1 19,5-2 4,0 0-1,0 0 0,0 1 1,0-1-1,0 1 0,0 0 1,-6 5-1,14-7 521,13-6-234,23-12-140,-12 3-92,1 2-1,0 1 0,39-10 1,-1 1 44,-42 12-106,-1 1 0,1 2 0,0 0 0,27-1 0,-46 7 23,0 0 0,1 0 0,-1 1 0,0 0 0,1 0 0,-1 1 0,0-1 0,0 1-1,0 1 1,-1-1 0,1 1 0,0 0 0,-1 0 0,0 1 0,0 0 0,0 0 0,0 0 0,0 0 0,5 7 0,1 3 275,34 39 476,-42-49-696,1 0-1,0-1 1,0 1-1,1-1 1,-1 0-1,1-1 1,-1 1-1,1-1 1,0 1 0,6 0-1,-7-2-4,0 0 0,1-1 0,-1 0 1,1 0-1,-1 0 0,1-1 0,-1 1 0,0-1 0,1 0 0,6-3 0,5-2 76,21-12-1,-28 13-134,85-49-3358,-46 24 1323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0:02.3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1075 2080,'0'0'39,"0"-1"-1,0 1 1,0 0 0,-1-1 0,1 1-1,0 0 1,0-1 0,-1 1-1,1 0 1,0 0 0,-1-1 0,1 1-1,-7 1 3048,15-1-1545,10-1-830,0-1 0,0 0 0,0-2 0,0 0 0,24-8 0,-11 0-263,0-1 1,32-19-1,-48 24-329,0-1 0,-1-1 0,0 0 0,-1 0 0,19-21 0,-28 27-87,0-1 0,0 0 1,-1 0-1,0 0 0,0-1 1,0 1-1,-1-1 0,3-8 1,-4 10-29,0 0 1,-1 0-1,1 0 0,-1-1 1,0 1-1,0 0 1,0 0-1,-1-1 1,0 1-1,1 0 0,-1 0 1,-1 0-1,-1-5 1,2 6-38,0 1 1,0 0 0,0-1 0,-1 1 0,1 0-1,-1 0 1,1 0 0,-1 0 0,0 0 0,1 1-1,-1-1 1,0 0 0,0 1 0,0-1 0,-1 1-1,1 0 1,0 0 0,0 0 0,-1 0 0,1 0-1,-1 0 1,1 1 0,0-1 0,-1 1-1,1 0 1,-1-1 0,0 1 0,1 0 0,-1 0-1,1 1 1,-1-1 0,1 1 0,-5 1 0,-4 1-77,1 0 0,-1 2 1,1-1-1,0 1 0,0 1 0,-13 9 1,11-5 153,0 0-1,0 1 1,1 1 0,0 0 0,1 0 0,0 1 0,1 0 0,1 1 0,0 0 0,1 0-1,-9 26 1,14-36 15,1 0-1,-1 0 0,1 0 0,0 0 0,1 0 1,-1 0-1,1 1 0,0-1 0,0 0 1,0 0-1,1 7 0,0-8 3,0-1 0,0 1 0,0-1 0,0 0 0,0 1 0,1-1 0,-1 0 1,1 0-1,-1 0 0,1 0 0,0 0 0,0 0 0,0 0 0,0-1 0,0 1 0,0-1 0,0 1 0,1-1 0,4 2 0,2 0 75,0 0-1,0 0 1,0-1-1,1 0 1,-1-1-1,1 0 1,11-1-1,9-1 209,31-5 0,-11-1-84,1-2 1,89-30 0,-110 27-221,-1 0 1,0-2-1,-1 0 1,-1-3 0,49-36-1,-13-5 111,74-88 0,-77 80 21,84-102-18,-123 140-165,-1-1 0,-1-1 0,-2-1 0,15-36-1,-17 31-54,-2 0 0,-1-2-1,11-67 1,-22 100-4,0-1-1,0 1 1,-1-1 0,0 0-1,0 1 1,0-1 0,-3-10-1,3 16 61,0-1 0,0 1 0,-1-1-1,1 1 1,0-1 0,0 1 0,0-1-1,-1 1 1,1-1 0,0 1 0,-1 0-1,1-1 1,0 1 0,-1-1 0,1 1-1,-1 0 1,1 0 0,-1-1-1,1 1 1,0 0 0,-1 0 0,1-1-1,-1 1 1,1 0 0,-1 0 0,1 0-1,-1 0 1,1 0 0,-1 0 0,1 0-1,-1 0 1,0 0 0,1 0-1,-1 0 1,1 0 0,-1 0 0,1 0-1,-1 0 1,1 0 0,-1 1 0,1-1-1,0 0 1,-2 1 0,-1 1-20,0 0 1,-1 0 0,1 0-1,-5 5 1,-14 14-29,-18 24-1,15-16-72,-11 13 13,2 1 0,2 1 0,-33 61 0,48-73 119,2 0-1,1 1 0,1 0 0,2 1 1,2 1-1,-6 35 0,10-38 13,1 0 1,1 0-1,2 0 0,4 37 0,-3-60 20,2 0-1,-1 1 1,2-1-1,-1-1 1,1 1-1,0 0 1,1-1-1,0 1 1,0-1-1,1 0 1,0 0-1,0-1 1,1 0-1,0 0 1,0 0-1,1 0 1,0-1-1,0 0 1,9 5-1,-3-4 46,0 0-1,0-1 0,1-1 0,0 0 0,0 0 0,0-2 0,1 0 0,-1 0 0,1-2 0,-1 1 0,1-2 0,0 0 0,-1-1 0,1 0 0,-1-1 0,19-6 0,-20 5-17,-1-1 0,0 0 0,0-1 0,0-1-1,0 0 1,-1-1 0,0 0 0,11-9 0,-14 9-40,-1 1 1,0-2-1,0 1 1,-1-1 0,0 0-1,0 0 1,-1-1-1,0 1 1,0-1 0,-1-1-1,3-9 1,-3 7 18,0-1 1,-1 0-1,2-18 0,-4 27-66,-1 0 0,0-1-1,-1 1 1,1 0-1,-1-1 1,1 1 0,-1 0-1,-1 0 1,1 0-1,0-1 1,-1 1 0,0 1-1,-4-8 1,5 10 12,1 1 1,-1-1 0,1 0-1,-1 1 1,1-1 0,-1 0 0,0 1-1,1-1 1,-1 1 0,0-1-1,1 1 1,-1-1 0,0 1-1,0-1 1,0 1 0,1 0-1,-1 0 1,0-1 0,0 1-1,0 0 1,0 0 0,-1 0-1,0 0-4,0 0 0,0 1 0,1-1 0,-1 1 0,0-1 0,1 1 0,-1 0 0,0 0 0,1-1 0,-3 3 0,-2 2-4,1-1 0,0 1 1,1 0-1,-9 11 0,-52 92-319,61-101 346,1 1 0,-1-1 0,1 1 0,1 0 0,0 0 0,0 0 0,0 0 0,1 0 0,0 0 0,1 1 0,-1-1 0,2 0 0,1 12-1,-1-18 23,0 1 0,0 0 0,0-1 0,1 1-1,-1-1 1,1 1 0,0-1 0,-1 0 0,1 0-1,0 0 1,0 0 0,4 3 0,0-1 116,0 0 1,0 0 0,11 6-1,-13-9-106,0 0-1,1 0 0,-1 0 1,0 0-1,0 0 1,0-1-1,1 0 1,-1 0-1,8-1 0,39-8 202,-47 8-216,132-42 125,-53 14-145,-50 18-6,70-21 14,160-73 0,-236 92 54,-14 5-113,2 1 0,-1 1-1,16-5 1,-21 5 90,-8 6-77,-3 7-44,-2 3 47,0 0-1,-1 0 0,0-1 0,0 1 0,-1-1 1,0-1-1,-14 17 0,-13 18 54,-22 40-218,54-81 204,0 0-1,-1 0 0,1 0 0,0 0 0,0 0 0,1 0 0,-1 1 0,0-1 1,1 0-1,0 0 0,-1 1 0,1 1 0,0-2 9,0-1-1,1 0 1,-1 1-1,0-1 1,1 0-1,-1 0 1,1 0-1,-1 1 1,1-1 0,0 0-1,-1 0 1,1 0-1,0 0 1,0 0-1,0 0 1,0 0-1,0 0 1,0-1 0,0 1-1,0 0 1,0 0-1,0-1 1,0 1-1,3 0 1,0 0 13,0 0 1,0 0 0,0 0-1,0 0 1,0-1 0,0 1-1,0-1 1,0 0-1,0-1 1,0 1 0,1-1-1,-1 1 1,0-1 0,0-1-1,5-1 1,7-4 37,0 0 0,20-13 0,-20 11-30,32-20 25,-2-2 0,0-3 0,-3-1 0,-1-2 1,-1-1-1,66-84 0,-93 104-47,107-139-61,-99 125 34,-2-1 0,-1 0 0,17-43 0,-29 58-26,33-89 196,-35 91-220,-1 0 1,-1 0-1,0 0 0,1-30 1,-7 32-215,3 13 272,0 1 0,1 0 0,-1 0 0,0 0 0,0 0 0,0-1 0,0 1 0,0 0 0,0 0 0,0 0 0,-1-1 0,1 1 0,0 0 0,0 0 0,0 0 0,0 0 0,0 0 0,0-1-1,0 1 1,0 0 0,0 0 0,0 0 0,0 0 0,-1 0 0,1-1 0,0 1 0,0 0 0,0 0 0,0 0 0,0 0 0,-1 0 0,1 0 0,0 0 0,0 0 0,0 0 0,0-1 0,-1 1 0,1 0 0,0 0-1,0 0 1,0 0 0,0 0 0,-1 0 0,1 0 0,0 0 0,0 0 0,0 0 0,-1 0 0,1 1 0,0-1 0,0 0 0,0 0 0,0 0 0,-1 0 0,1 0 0,0 0 0,0 0 0,0 0 0,0 0-1,0 1 1,0-1 0,-1 0 0,1 0 0,0 0 0,0 0 0,0 1 0,-9 12-164,9-11 159,-61 119-176,21-44 51,21-43 150,1 1-1,-21 61 0,25-47-37,2 0-1,2 1 1,2 0-1,-2 75 0,10-109 40,1 0 0,0 0 0,1 1-1,7 24 1,-7-35 11,-1-1 0,1 1-1,0-1 1,1 0 0,-1 0 0,1 0-1,0 0 1,1-1 0,-1 1 0,1-1 0,-1 0-1,1 0 1,1 0 0,-1 0 0,0-1 0,10 6-1,-10-7 3,0-1-1,0 0 0,0 0 1,0 0-1,0-1 0,-1 1 1,1-1-1,1 0 0,-1 0 1,0 0-1,-1-1 0,1 1 1,0-1-1,0 0 0,0 0 1,0 0-1,0-1 0,6-3 1,1-1 14,-1 0 0,0 0 1,0-1-1,-1-1 0,11-9 1,1-5-75,0-1 0,-2-1 0,25-39 0,-39 55 24,-1 0 1,0 0 0,0-1-1,-1 1 1,0-1-1,-1 1 1,0-1 0,0 0-1,-1 0 1,0 0 0,0 0-1,-1-14 1,1 22-4,-1 1 0,1 0 0,0-1 0,0 1 0,0 0 0,0 0 0,0 0 0,0-1 0,0 1 0,0 0 0,0 0 0,0 0 1,0 1-1,0-1 0,2 0 0,10 0 47,-6-1-18,55-5 37,-55 6-90,0 0 0,0 0 1,0 1-1,0 0 0,0 0 0,11 4 0,-9-2-8,-1 1 0,1-1 0,-1 2 0,0-1 0,0 1-1,7 6 1,-12-8 43,0 0 0,0 0 0,0 0 0,0 1 0,-1-1-1,1 1 1,-1-1 0,0 1 0,0 0 0,0 0 0,0 0 0,-1 0 0,0 1 0,2 6-1,-2 7-20,1 0-1,-2-1 0,-2 21 0,0 9-19,2-43 59,0-1-1,0 0 0,0 1 0,1-1 0,-1 0 0,1 1 0,0-1 0,0 0 0,0 0 0,0 0 1,1 0-1,-1 0 0,1 0 0,0 0 0,0 0 0,0 0 0,0-1 0,0 1 0,0-1 1,1 0-1,0 0 0,-1 0 0,5 3 0,-2-3 6,0 0 0,0 0-1,0 0 1,0-1 0,1 1 0,-1-1-1,0-1 1,0 1 0,1-1 0,-1 0-1,1 0 1,-1-1 0,0 1 0,6-2-1,3-1 9,0-1 0,0 0-1,-1-1 1,0 0 0,0-1-1,0-1 1,15-10 0,-8 4-23,-2 2-13,-1-1 1,0-1-1,23-22 0,-6 7-102,-34 28 103,0 0-1,0 0 0,0 0 1,0 0-1,0 0 0,0 0 1,0 0-1,0 1 0,0-1 0,0 0 1,0 0-1,0 0 0,1 0 1,-1 0-1,0 0 0,0 0 1,0 0-1,0 0 0,0 1 0,0-1 1,0 0-1,0 0 0,0 0 1,0 0-1,0 0 0,1 0 1,-1 0-1,0 0 0,0 0 0,0 0 1,0 0-1,0 0 0,0 0 1,0 0-1,0 0 0,1 0 1,-1 0-1,0 0 0,0 0 0,0 0 1,0 0-1,0 0 0,0 0 1,0 0-1,0 0 0,1 0 1,-1 0-1,0 0 0,0 0 0,0 0 1,0 0-1,0 0 0,0 0 1,0 0-1,0 0 0,0-1 1,1 1-1,-1 0 0,0 0 0,0 0 1,0 0-1,0 0 0,-3 11-71,2-7 22,1-2 34,-4 16-39,-2 22 0,6-36 70,-1 0 1,1 0-1,0 0 0,1 0 1,-1 0-1,1 0 1,-1 1-1,1-1 1,0-1-1,1 1 1,-1 0-1,3 4 0,-3-5 2,1 1-1,1-1 1,-1 0-1,0 0 0,1 1 1,0-2-1,0 1 0,0 0 1,0-1-1,0 1 1,0-1-1,1 0 0,-1 0 1,1 0-1,-1-1 0,1 1 1,0-1-1,0 0 0,-1 0 1,1 0-1,0 0 1,0-1-1,0 1 0,5-1 1,-2-1 18,0 0 0,1 0 0,-1 0 0,0-1 0,0 0 0,0 0 0,0-1 0,0 1 0,8-7 0,-6 4-6,-1 0-1,0-1 0,0 0 0,0 0 0,-1-1 1,8-8-1,-13 12-30,0-1 0,0 1 0,0 0 0,0-1 1,0 0-1,-1 1 0,1-1 0,-1 0 0,0 0 0,0 0 0,0 0 1,-1 0-1,0 0 0,1 0 0,-1 0 0,-1 0 0,1 0 1,-1 0-1,1 0 0,-1 0 0,0 0 0,0 0 0,-1 1 1,1-1-1,-1 0 0,0 1 0,0-1 0,0 1 0,-1-1 0,1 1 1,-1 0-1,1 0 0,-1 0 0,0 1 0,0-1 0,-1 1 1,1-1-1,0 1 0,-1 0 0,1 0 0,-5-1 0,2 1-17,0 1-1,-1 0 1,1 0 0,0 1-1,0 0 1,-1 0-1,1 0 1,-11 2-1,13-1 22,0 0-1,-1 0 0,1 0 1,0 1-1,0-1 0,0 1 1,0 0-1,0 0 1,0 0-1,1 1 0,-1 0 1,-6 5-1,9-6 14,0-1-1,1 0 1,-1 1-1,0-1 1,1 1-1,-1-1 1,1 1-1,0-1 1,-1 3-1,1-4-17,0 1 0,-1-1 0,1 1 0,0-1-1,0 1 1,0-1 0,0 1 0,0 0 0,0-1 0,0 1 0,0-1 0,0 1 0,1-1-1,-1 1 1,0-1 0,0 1 0,0-1 0,1 1 0,-1-1 0,0 1 0,0-1 0,1 2-1,2-2 17,-1 1-1,1-1 0,0 1 0,-1-1 0,1 0 1,0 0-1,-1 0 0,1 0 0,-1 0 0,6-2 1,28-9 171,-31 9-152,291-87-12,-283 86-60,0 0-1,25-1 1,-31 4 31,-1 0-1,0 0 1,0 1 0,0 0 0,0 0 0,1 0 0,-1 1 0,9 3 0,-12-3 20,-1-1 0,1 1 0,0 0 0,-1 0-1,0 0 1,1 0 0,-1 1 0,0-1 0,0 1 0,0-1-1,0 1 1,-1 0 0,1-1 0,-1 1 0,0 0-1,1 0 1,-1 0 0,-1 0 0,2 5 0,0 5 29,0 0 0,-1 1 0,-1 16 1,0-18-57,2 14 10,-2-26 20,0 1 1,0 0-1,1-1 1,-1 1 0,0-1-1,0 1 1,0-1 0,0 1-1,0-1 1,1 1 0,-1 0-1,0-1 1,0 1 0,1-1-1,-1 0 1,0 1 0,1-1-1,-1 1 1,0-1 0,1 1-1,-1-1 1,1 0 0,-1 1-1,1-1 1,-1 0-1,1 1 1,-1-1 0,1 0-1,-1 0 1,1 0 0,-1 1-1,1-1 1,0 0 0,6-2 61,-1 0-1,1-1 1,-1 0 0,0 0 0,0 0 0,0-1 0,0 0 0,9-8 0,3-5-9,18-23 1,1-1-44,-28 32-84,0 1-1,0 0 0,1 0 0,0 1 1,0 1-1,14-7 0,-24 12 54,1 1 0,0 0 0,-1 0 0,1 0 1,0 0-1,0 0 0,-1 0 0,1 0 0,0 0 0,0 0 0,-1 0 0,1 0 0,0 0 0,0 0 1,-1 1-1,1-1 0,0 0 0,-1 1 0,1-1 0,0 0 0,-1 1 0,1-1 0,-1 1 1,1-1-1,-1 1 0,1-1 0,-1 1 0,1-1 0,-1 1 0,1 0 0,-1-1 0,0 1 0,1 0 1,-1-1-1,1 2 0,0 1-3,0 0 0,0 0 1,0 0-1,0 0 1,-1 0-1,1 1 0,-1 4 1,0 9 17,1 0 1,0 0-1,5 25 1,-4-36 21,-1-1 0,1 1 0,0-1 0,0 1 1,1-1-1,0 0 0,0 0 0,0 0 0,0 0 0,1-1 1,0 1-1,0-1 0,0 0 0,5 4 0,-3-4 31,0-1-1,0 1 0,0-1 0,1 0 1,-1-1-1,1 1 0,0-1 1,-1-1-1,1 1 0,0-1 0,0 0 1,0-1-1,0 0 0,0 0 1,0 0-1,0-1 0,12-2 0,3-3 37,-1 0 0,0-1 0,0-1 0,27-16 0,-33 16-63,0-1 0,-1-1 1,0-1-1,0 0 0,-1 0 1,12-15-1,63-85-55,-79 100 19,-7 8-8,12-13-242,-14 16 249,0-1 0,1 1 0,-1 0 0,0 0 0,0 0 0,1-1 0,-1 1 0,0 0 0,1 0 0,-1 0 0,0 0 0,0 0 0,1 0 0,-1 0 0,0 0 0,1 0 0,-1 0 0,0 0 1,1 0-1,-1 0 0,0 0 0,1 0 0,-1 0 0,1 0 0,-1 1 0,1-1 0,-1 1 0,0-1 0,1 1 0,-1-1 0,0 0 0,1 1 0,-1-1 0,0 1 0,0-1-1,0 1 1,1 0 0,-1-1 0,0 1 0,0-1 0,0 1 0,0 0 0,1 9-20,0 1 0,-1-1-1,0 1 1,-1-1-1,-3 20 1,-16 50-113,15-61 201,-1 0 0,-1 0 0,0-1 0,-2 0 0,0 0 0,-16 23 0,21-36-29,-1-1-1,0 1 1,0-1 0,0 1 0,0-1-1,-1-1 1,1 1 0,-1-1-1,0 0 1,0 0 0,0-1 0,0 0-1,-1 0 1,1 0 0,-1-1-1,1 0 1,-1 0 0,-10 0 0,31-7 101,51 0-31,-39 5 7,26-4 0,70-9-96,-37 7-58,4-3 85,31-3-902,-42 1-2753,-67 10 1934,-1 0 0,1-1 0,-1 0 0,18-8 0,-7 1-2015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4:27.9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1472,'6'5'1726,"-1"0"0,0 0 0,5 9 0,1-3-1313,-6-5-269,-1 0-1,1 0 1,-1 0-1,0 1 1,-1 0 0,6 14-1,-5-8-53,0 0 0,-1 0 0,1 16 0,19 230 630,-22-186-694,6 50-57,-6-75-2022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0:02.9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48 4576,'-33'-9'2048,"15"5"-1760,3 4 5504,34 0-4320,14 4-832,44 1 576,7-1-705,40-8-191,-7-1-192,41-7 96,-13 6-128,12-6-1439,-21 3 735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0:24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8 126 2720,'0'-5'7573,"-2"6"-6533,-3 2-834,5-3-191,0 0 1,0 0-1,0-1 1,0 1 0,0 0-1,0 0 1,0 0-1,0 0 1,0 0 0,0 0-1,0 0 1,1 0-1,-1 0 1,0 0 0,0 0-1,0 0 1,0 0-1,0 0 1,0 0 0,0 0-1,0 0 1,0 0-1,0 0 1,0 0 0,0 0-1,0 0 1,0 0-1,0 0 1,0 0 0,0 0-1,1 0 1,-1 1-1,0-1 1,0 0-1,0 0 1,0 0 0,0 0-1,0 0 1,0 0-1,0 0 1,0 0 0,0 0-1,0 0 1,0 0-1,0 0 1,0 0 0,0 0-1,0 0 1,0 0-1,0 0 1,0 0 0,0 0-1,0 1 1,0-1-1,0 0 1,0 0 0,0 0-1,0 0 1,0 0-1,5 8 172,1-6-115,-1 0 0,1 0 0,0-1 1,0 0-1,0 0 0,8 0 0,4 1 63,6 0 41,0-1 1,0-2-1,32-4 1,-1 1 104,96 5 126,-55 1 855,-94-2-1233,0-1 1,0 1-1,0 0 1,0-1-1,0 1 1,0-1-1,0 1 1,0-1-1,0 0 1,0 0-1,0 0 1,0 0-1,0 0 1,-1-1-1,1 1 1,-1 0-1,1-1 1,-1 1-1,1-1 1,-1 1-1,0-1 1,0 0-1,0 0 1,0 0-1,0 0 0,0 1 1,1-5-1,1-4-494,0-1-1,-1 0 0,0 0 0,1-12 0,-2 7-1774,2 2-667,5 4 961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0:26.3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363 600 3136,'9'-9'2730,"-18"3"-623,1 5-1941,1 0 1,0 1-1,0-1 0,-1 1 0,1 1 0,0-1 1,0 1-1,-1 1 0,1-1 0,-7 4 0,-1 0-87,0 0 0,1 2 0,-26 15 0,25-13-19,0 1 1,1 1-1,0 1 1,1 0-1,-18 19 1,20-15 4,-1 0 1,2 0 0,0 1 0,1 1 0,-10 28 0,14-33-21,2 0 0,-1 0 0,2 0 0,0 1 0,1-1 0,0 0 0,1 1 0,2 24 0,-1-34 0,-1 0 0,1 1 1,0-1-1,0 0 0,1 0 1,-1 0-1,1-1 1,0 1-1,0 0 0,0-1 1,0 1-1,1-1 0,-1 0 1,4 4-1,-2-4 16,-1-1 0,0 0 0,0 0 1,1 0-1,0 0 0,-1 0 0,1-1 0,0 0 0,-1 0 0,1 0 1,0 0-1,0 0 0,0-1 0,0 0 0,5 0 0,-2 0 22,0-1 0,1-1-1,-1 1 1,0-1 0,0 0-1,0-1 1,0 0 0,-1 0-1,1 0 1,-1-1 0,0 0-1,0 0 1,0-1 0,0 1-1,-1-1 1,6-6 0,1-3 23,1-1 0,-2 0 0,0 0 0,-1-1 1,9-18-1,-11 18-55,6-11 75,-1 0 0,-2-1 0,9-29 0,-9 10-6,7-62 0,-16 68-134,-2 0 1,-2 0 0,-12-72-1,5 62-39,-22-71 0,21 89-151,-2 1 0,-1 0 0,-19-31 0,31 61 79,-1-1 0,0 0 0,0 0 0,0 0 0,0 1 0,-3-3 0,5 5 103,0-1 1,0 1-1,-1 0 0,1 0 1,0 0-1,0 0 0,-1-1 1,1 1-1,0 0 1,0 0-1,-1 0 0,1 0 1,0 0-1,-1 0 0,1 0 1,0 0-1,-1 0 0,1 0 1,0 0-1,-1 0 1,1 0-1,0 0 0,-1 0 1,1 0-1,0 0 0,0 0 1,-1 0-1,1 0 0,0 0 1,-1 1-1,1-1 1,0 0-1,0 0 0,-1 0 1,1 0-1,0 1 0,0-1 1,-1 0-1,1 0 1,0 1-1,0-1 0,0 0 1,-1 1-1,-6 17-455,1 2 388,2 1 0,0 0 0,-1 35 0,6 67 67,-1-104-22,4 53 346,4 1 1,30 131-1,63 132 530,-69-257-352,-32-77-426,8 15 278,-8-17-315,0 1 0,1-1 0,-1 1 0,0-1-1,1 1 1,-1-1 0,1 1 0,-1-1 0,1 0 0,-1 1 0,1-1 0,-1 1-1,1-1 1,-1 0 0,1 0 0,-1 1 0,1-1 0,-1 0 0,1 0-1,0 0 1,0 1 0,0-2-129,0 1 0,0 0-1,0-1 1,0 1 0,0-1 0,-1 1-1,1-1 1,0 0 0,0 1 0,-1-1 0,1 0-1,0 1 1,-1-1 0,1 0 0,-1 0-1,1 1 1,-1-1 0,1-2 0,10-19-2252,-2-8-1342,5 0 1210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0:27.1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15 3648,'-1'-3'378,"1"3"-324,0-1 1,0 1 0,0 0 0,0-1-1,0 1 1,0-1 0,0 1 0,0 0 0,4-8 3228,-4 10-3108,0 0 1,0 0-1,0 0 0,1 0 0,-1 0 0,1 0 0,0 4 0,2 4 280,-2 6-106,0-1 0,-2 1 0,-2 22 0,0-4-17,-21 147 875,11-95-798,-34 359 1506,44-411-1796,1-23-32,1 0 1,1-1 0,0 1 0,0 0-1,4 20 1,-2-25 227,1 1 559,5-13-485,-5 4-420,12-11 49,0 1 0,32-19 0,-37 26-32,0 0 0,0 0 0,1 1 1,-1 1-1,1 0 0,19-3 0,24 1 28,57 3-1,-76 2 211,-35 0-214,0 0 0,1 0 1,-1 0-1,1 0 1,-1 0-1,1 0 0,-1 0 1,1 0-1,-1-1 0,0 1 1,1 0-1,-1 0 0,1-1 1,-1 1-1,0 0 0,1 0 1,-1-1-1,0 1 0,1-1 1,-1 1-1,0 0 0,1-1 1,-1 1-1,0 0 0,0-1 1,0 1-1,1-1 0,2-16-1229,-2 12 352,3-11-541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0:27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15 4800,'-13'4'4412,"12"-3"-4366,7 0 257,-1 0 0,1 0 0,-1 0 0,1 0-1,-1-1 1,1 0 0,-1 0 0,1-1 0,-1 1-1,10-4 1,7 1 201,125-7 678,-51 5-908,-21 5 122,-32 1-909,-33-3-778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0:27.8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13 132 6048,'-13'-15'1952,"13"15"-1908,0-1-1,0 1 1,0 0 0,0-1 0,0 1 0,1-1-1,-1 1 1,0-1 0,0 1 0,0 0 0,0-1-1,1 1 1,-1-1 0,0 1 0,0 0 0,1-1-1,-1 1 1,0 0 0,1-1 0,-1 1 0,0 0 0,1-1-1,-1 1 1,0 0 0,1 0 0,-1 0 0,1-1-1,2-1 156,-1 0 0,1 0 0,0 0-1,0 1 1,0-1 0,0 1 0,0 0-1,0 0 1,0 0 0,7-1 0,38-4 800,-25 4-553,421-65 1122,-392 54-3376,-33 12 550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0:28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23 209 2496,'-23'9'8032,"25"-13"-6486,22-3 24,-12 4-1321,3-1 96,1 2-1,27-3 1,26-3 29,221-42 506,78-20-534,-61 25-322,8 26 123,-295 18-103,1 2 0,-1 0 0,36 8 0,-47-7-678,-19-3-2646,-5 2-347,-1 7 1142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0:29.5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242 498 4800,'-1'-1'231,"-11"-20"1768,11 21-1917,1-1-1,-1 1 1,1-1 0,-1 1 0,1-1-1,-1 1 1,1-1 0,-1 1 0,1-1-1,-1 1 1,0 0 0,1-1 0,-1 1-1,0 0 1,1 0 0,-1-1 0,0 1-1,1 0 1,-1 0 0,0 0 0,1 0-1,-1 0 1,0 0 0,0 0 0,1 0-1,-1 0 1,0 0 0,1 1 0,-2-1-1,-5 4 23,0 1 0,1 0 0,0 0 0,0 1 0,0 0 0,1 0 0,-10 13 0,7-9 72,-5 8 258,1 1-1,-20 39 1,5-6 228,18-38-485,0 2-23,0 0-1,0 0 1,-7 22-1,15-33-98,0-1-1,-1 0 1,2 0-1,-1 1 1,0-1 0,1 0-1,0 1 1,0-1 0,0 0-1,0 1 1,1-1 0,-1 0-1,1 1 1,1-1 0,-1 0-1,0 0 1,1 0 0,4 8-1,-5-11-8,-1 0 0,1 1 0,0-1-1,0 0 1,0 0 0,0 1 0,0-1 0,1 0-1,-1 0 1,0 0 0,0 0 0,1-1 0,-1 1-1,1 0 1,-1 0 0,1-1 0,-1 1-1,1-1 1,-1 1 0,1-1 0,-1 0 0,3 0-1,-2 0 18,0 0-1,1-1 0,-1 1 0,1-1 0,-1 0 0,0 0 0,0 0 1,1 0-1,-1 0 0,0 0 0,0 0 0,3-4 0,4-3 102,0-1-1,-1 1 0,0-2 0,9-13 0,-9 10-99,0-1-1,-1 1 0,-1-1 0,0-1 0,5-18 0,14-75 92,-21 84-150,14-69 32,10-188 1,-27 266-44,0-81-104,-2 77-86,0-1 0,-8-35 0,9 55 174,0 0 0,0 0 0,0 0 0,0-1 0,0 1 0,0 0 0,0 0 0,0-1 1,0 1-1,0 0 0,0 0 0,-1 0 0,1-1 0,0 1 0,0 0 0,0 0 0,0 0 0,0 0 0,-1-1 0,1 1 0,0 0 1,0 0-1,0 0 0,0 0 0,-1 0 0,1-1 0,0 1 0,0 0 0,0 0 0,-1 0 0,1 0 0,0 0 0,0 0 0,0 0 1,-1 0-1,1 0 0,0 0 0,0 0 0,-1 0 0,1 0 0,0 0 0,0 0 0,-1 0 0,1 0 0,0 0 0,0 0 0,0 0 1,-1 0-1,1 1 0,0-1 0,0 0 0,-1 0 0,-7 10-352,7-6 348,0 0 0,0 0-1,1 0 1,-1 0 0,1 7 0,0-1-4,-3 78 164,4-1 0,13 95 0,48 169 718,-58-330-722,2-1 1,0 0-1,14 31 1,-19-50-135,-1-1 1,0 1-1,0-1 0,0 1 0,1-1 1,-1 1-1,0-1 0,1 1 1,-1-1-1,0 1 0,1-1 0,-1 0 1,0 1-1,1-1 0,-1 0 0,1 1 1,-1-1-1,1 0 0,-1 1 0,1-1 1,-1 0-1,1 0 0,-1 0 1,1 0-1,-1 1 0,1-1 0,-1 0 1,1 0-1,0 0 0,10-8-1423,-9 6 945,12-7-787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0:30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16 4064,'0'-1'101,"0"1"0,0-1 1,-1 1-1,1-1 0,0 1 1,-1-1-1,1 1 0,-1-1 1,1 1-1,0-1 0,-1 1 1,1 0-1,-1-1 0,1 1 0,-1 0 1,1-1-1,-1 1 0,-3-2 1017,4 2-1079,0 0 0,0 0 0,0 0 0,0 0 0,0 0 1,0 0-1,1-3 1094,-1 3-1094,0 0 1,0 0-1,0 0 0,0 0 0,0 0 0,0 0 0,2-1 379,-2 1-292,0 0 1,0-1-1,1 1 0,-1 0 1,0 0-1,1 0 0,-1 0 1,0 0-1,1 0 0,-1 0 1,1-1-1,-1 1 0,0 0 1,1 0-1,-1 0 0,0 0 0,1 0 1,-1 1-1,0-1 0,1 0 1,-1 0-1,0 0 0,1 0 1,-1 0-1,0 0 0,1 1 1,-1-1-1,13 12 962,7 20-785,98 191 2011,-103-198-2100,-7-10-1,18 25 0,-23-36-268,2 3 64,0 0 1,1 0 0,10 8-1,-15-14-26,1 1 0,0-1 0,0 0 0,-1 0 0,1 0 0,0 0 0,0 0 0,0 0 0,0 0 0,0-1 0,1 1 0,-1-1 0,0 1 0,0-1 0,0 0 0,0 0 0,1 0 0,-1 0 0,4-1 0,8-4-1770,0-1 481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0:30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607 1 6400,'-1'0'122,"1"0"0,-1 0 1,1 0-1,-1 0 0,1 0 0,-1 0 1,1 0-1,0 1 0,-1-1 1,1 0-1,-1 0 0,1 1 0,-1-1 1,1 0-1,0 0 0,-1 1 0,1-1 1,0 0-1,-1 1 0,1-1 0,0 1 1,-1-1-1,1 0 0,0 1 1,-1 0-1,-3 15 148,0-2 521,-2 0-365,0-1 0,-1 0 0,-1 0 1,-14 18-1,-40 41 694,55-64-1001,-176 173 1529,115-118-1404,-138 138-1768,193-183 330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4:28.5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59 4640,'2'-12'1636,"-2"12"-1610,0-1 1,1 0-1,-1 0 1,0 0-1,0 0 1,0 0-1,1 1 1,-1-1-1,1 0 1,-1 0-1,0 0 1,1 1-1,-1-1 1,1 0-1,0 0 1,-1 1-1,1-1 1,0 1-1,-1-1 1,1 0-1,0 1 1,0-1-1,5-3 192,0 1-1,0-1 0,0 1 1,0 0-1,0 1 1,0-1-1,1 1 1,-1 0-1,1 1 0,-1 0 1,1 0-1,0 0 1,9 1-1,11 1 34,53 8-1,-73-8-206,15 2 20,0 2-1,0 1 0,0 0 1,-1 2-1,0 0 0,35 20 1,-45-22-27,0 1 0,-1 0 0,0 1 1,-1 0-1,1 0 0,-2 1 1,1 0-1,-1 1 0,-1 0 0,0 0 1,0 1-1,-1-1 0,0 1 1,5 14-1,3 23 210,-2 0 0,-2 0 0,-2 1 0,-2 1 1,-2 93-1,-7-97 69,-2-2 1,-1 1 0,-3-1 0,-27 83 0,-4-27-301,17-44 26,-18 34-885,10-34-5748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1:13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636 0 1568,'4'6'4448,"-21"-3"-3542,-8 1-234,-169-4 699,187 0-1382,-1 1 0,1 0-1,-1 0 1,1 1 0,-1 0 0,1 0 0,0 1-1,0 0 1,0 0 0,0 0 0,1 1 0,-1 0-1,1 1 1,0-1 0,0 1 0,1 0 0,-1 1-1,1 0 1,-8 10 0,4-1 143,0-1-1,0 2 1,1-1-1,1 1 1,1 0-1,0 1 1,1-1-1,-3 26 0,0 15 157,-1 72 0,5-50-303,-20 222 580,-12 223 945,34-452-1354,-1 165 141,4 39-134,3 46 490,-2-250-430,5 54 461,-6-116-662,-1 1 0,0 0 0,-1 0 0,0-1 0,-1 1 0,-3 14 0,-8 18 211,-21 46 0,15-40-416,5-19 187,10-20 5,-1 0 1,-4 16-1,-6 29 71,13-49-57,2-5-9,0 0-1,0-1 0,-1 1 1,1 0-1,0 0 1,0 0-1,0-1 0,0 1 1,0 0-1,0 0 0,0-1 1,0 1-1,0 0 0,0 0 1,1 0-1,-1 1 1,9 14 199,-8-15-160,19 3 161,101-5-21,139 2 88,-225 1-270,0 1-1,-1 1 1,1 2 0,-1 2-1,41 14 1,-33-8-635,-18-10 278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0:36.7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21 114 1888,'0'0'859,"0"-7"885,0 7-1662,1 0 0,-1-1 0,0 1 0,0 0 0,0 0 1,0-1-1,0 1 0,0 0 0,0-1 0,0 1 1,0 0-1,0 0 0,-1-1 0,1 1 0,0 0 0,0-1 1,0 1-1,0 0 0,0 0 0,0-1 0,-1 1 1,1 0-1,0 0 0,0-1 0,0 1 0,-1 0 1,1 0-1,0 0 0,0-1 0,0 1 0,-1 0 0,1 0 1,0 0-1,0 0 0,-1 0 0,0-1 0,-9-5 2616,9 4-2093,1 2-580,0 0 1,0 0-1,0 1 0,1-1 0,-1 0 1,0 0-1,0 0 0,0 0 0,0 0 0,0 0 1,0 0-1,0 0 0,0 1 0,0-1 1,0 0-1,0 0 0,0 0 0,0 0 1,-1 0-1,1 0 0,0 0 0,0 0 0,0 1 1,0-1-1,0 0 0,0 0 0,0 0 1,0 0-1,0 0 0,0 0 0,0 0 1,0 0-1,0 0 0,0 0 0,-1 0 1,1 0-1,0 1 0,0-1 0,0 0 0,0 0 1,0 0-1,0 0 0,0 0 0,0 0 1,-1 0-1,1 0 0,0 0 0,0 0 1,0 0-1,0 0 0,0 0 0,0 0 0,0 0 1,0 0-1,-1 0 0,1 0 0,0 0 1,0-1-1,0 1 0,0 0 0,0 0 1,0 0-1,0 0 0,0 0 0,-1 0-6,1 0-1,0 0 0,0 0 0,0 0 1,0 0-1,0 0 0,0-1 1,0 1-1,0 0 0,0 0 0,0 0 1,0 0-1,0 0 0,0 0 1,0 0-1,0 0 0,0 0 1,0 0-1,0-1 0,0 1 0,0 0 1,-1 0-1,1 0 0,1 0 1,-1 0-1,0 0 0,0 0 0,0 0 1,0 0-1,0-1 0,0 1 1,0 0-1,0 0 0,0 0 0,0 0 1,0 0-1,0 0 0,0 0 1,0 0-1,0 0 0,0 0 1,0-1-1,0 1 0,0 0 0,0 0 1,1 0-1,-1 0 0,0 0 1,0 0-1,0 0 0,0 0 0,0 0 1,0 0-1,0 0 0,0 0 1,0 0-1,1 0 0,-1 0 0,9-6 146,38-12-184,-36 13 39,0 1 0,15-5 0,116-15-82,-101 19 68,14-4 24,0 4 0,1 1 1,66 6-1,-90 2-24,0 2-1,56 18 1,-25-6 338,-52-15-228,0-1 0,1 0-1,11 0 1,-21-2-74,-1 0 0,1 0 0,0 0 0,0-1 0,0 1 0,0 0 0,0-1 0,-1 0 0,1 1 0,0-1 0,-1 0 0,1 0 0,0 0 1,-1 0-1,1 0 0,-1 0 0,0-1 0,1 1 0,-1 0 0,0-1 0,2-2 0,-2 3-366,0-1 0,-1 1 0,1 0 0,-1-1 0,1 1 0,-1-1 0,0 1 0,1-1 0,-1 1 0,0-2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0:37.3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49 2144,'-7'-1'941,"0"0"-1,-1 0 1,1 1-1,0 0 1,0 0 0,0 0-1,-11 3 1,5-3 3326,19-2-3590,69-11-16,-22 5-392,0 2-1,92 2 1,4 15 105,0-1-71,-134-10-156,1 0 1,17-4-1,-28 3-242,-1 0 0,1 0 0,0-1 0,0 1 0,0-1 0,-1 0 0,1-1 0,-1 1 0,0-1 0,5-3 0,5-2-699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0:40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61 353 1984,'0'0'32,"0"0"0,0 0 1,0-1-1,-1 1 0,1 0 0,0 0 0,0 0 0,0-1 1,-7 3 3005,6-2-2939,0 0-1,1 0 1,-1 0 0,0 0 0,1 0-1,-1-1 1,1 1 0,-1 0 0,0-1-1,1 1 1,-1 0 0,1-1 0,-1 1-1,1 0 1,-1-1 0,1 1 0,-1-1-1,1 1 1,0-1 0,-1 1 0,1-1-1,0 0 1,-1 1 0,1-1 0,0 1-1,0-1 1,-1 0 0,1 1 0,0-1-1,0 1 1,0-1 0,0 0 0,0 1-1,0-1 1,0 0 0,0 1 0,0-1-1,0 0 1,0 1 0,1-2 0,0-3 124,0-1 1,0 1 0,3-10 0,3-3 62,-1-2-84,1 1 0,1 0 0,1 1 0,15-26 0,-13 29-144,1 0 1,0 1 0,0 1 0,2 0-1,0 1 1,18-13 0,-21 17-67,1 1 0,-1 0 0,2 1 0,-1 0 0,1 1 0,0 1-1,0 0 1,0 0 0,15-1 0,-25 5 15,-1 0-1,1-1 0,-1 1 0,1 1 1,-1-1-1,1 0 0,-1 1 1,1-1-1,-1 1 0,1-1 1,-1 1-1,1 0 0,-1 0 0,0 1 1,1-1-1,-1 0 0,0 1 1,0-1-1,0 1 0,0 0 0,0-1 1,-1 1-1,1 0 0,-1 0 1,1 0-1,-1 0 0,1 1 0,-1-1 1,0 0-1,0 1 0,0-1 1,0 0-1,-1 1 0,1-1 0,-1 1 1,1-1-1,-1 1 0,0 3 1,0 14 38,-1 1 1,0-1 0,-2 0 0,0 0 0,-1 0-1,-1-1 1,-1 1 0,-14 30 0,0-8 136,-2-2 1,-45 65 0,-60 68 158,99-136-194,11-13 101,-1-2-1,0 0 0,-24 20 0,27-33 283,11-7-174,5-4-106,20-9-222,0 0 0,0 2 0,1 0 0,0 2 0,1 0 0,-1 1 0,46-5 0,-36 7 7,0 2-1,0 1 1,1 2 0,-1 1-1,34 6 1,-60-7 18,7 2 70,25 1-1,-38-4-153,0 0-1,0 0 1,0 0-1,1 0 1,-1 0-1,0 0 1,0 0-1,0 0 1,0 0-1,1 0 1,-1 0-1,0-1 1,0 1-1,0 0 0,1 0 1,-1 0-1,0 0 1,0 0-1,0 0 1,0 0-1,0 0 1,1 0-1,-1-1 1,0 1-1,0 0 1,0 0-1,0 0 0,0 0 1,0 0-1,1-1 1,4-3-1471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0:40.5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18 4064,'-1'-11'1374,"0"4"421,4 13 524,0 4-1917,0 0 1,-1 0-1,-1 0 1,1 0-1,-1 0 1,-1 11 0,-6 63 1201,5-74-1402,-22 194 1531,22-198-1691,1-5-19,0-1 0,-1 1-1,1-1 1,0 1 0,0-1 0,0 1 0,0-1 0,0 1 0,0 0 0,0-1 0,0 1-1,0-1 1,0 1 0,0-1 0,0 1 0,0-1 0,0 1 0,0-1 0,0 1 0,1 0 0,0-29-8605,2 15 6748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0:40.8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63 4320,'18'-58'2432,"-18"58"-2376,0 0 0,0 0 0,0 0 0,0-1 0,0 1-1,0 0 1,0 0 0,1-1 0,-1 1 0,0 0 0,0 0 0,0 0 0,0-1 0,0 1 0,0 0 0,1 0 0,-1 0 0,0-1 0,0 1 0,0 0 0,1 0 0,-1 0 0,0 0 0,0 0-1,0 0 1,1-1 0,-1 1 0,0 0 0,0 0 0,1 0 0,-1 0 0,0 0 0,0 0 0,1 0 0,-1 0 0,0 0 0,1 0 0,5 8 684,2 15-92,-5-8-221,-1 1-1,0 0 0,0 21 1,-6 50 747,3-66-955,0 10 164,-1 9 132,-9 52 0,0-24-144,-6 29 384,16-84-1427,1-21-2496,0-1 1472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0:45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23 446 2240,'-3'0'334,"0"0"1,-13 0 5940,30-12-5125,-6 6-690,6-8 6,0 0-1,-2-1 1,0-1-1,0 0 0,18-34 1,0 1-75,5-8 123,29-38-25,-62 92-473,0 0-8,1-1 0,0 1 0,-1 0-1,1 0 1,0 0 0,7-4 0,-9 7-2,-1-1 0,1 1 0,0 0 0,0 0 0,0-1 0,0 1 0,0 0 0,0 0 0,-1 0 0,1 0 0,0 0 0,0 0 0,0 0 0,0 0 0,0 1 0,0-1 0,0 0 0,0 0 0,-1 1 0,1-1 0,0 1 0,0-1 0,0 1 0,-1-1 0,1 1 0,0-1 0,-1 1 0,1-1 0,0 1 0,-1 0 0,1 0 0,-1-1 0,1 1 0,-1 0 0,1 0 0,-1 0 0,1 0 0,6 10 55,3 6 181,1-1 1,22 24-1,-29-36-146,1 1-1,-1-1 1,1 0 0,0 0-1,0-1 1,1 0 0,-1 0-1,1 0 1,0 0 0,-1-1-1,1 0 1,11 2-1,-2-2 25,0-1 0,0-1-1,0 0 1,0-1-1,0 0 1,0-1-1,0-1 1,-1 0 0,16-7-1,4-2 48,-1-2 0,54-31-1,-65 30-588,-1 0 0,-1-1-1,24-25 1,-33 30-523,23-16-740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0:48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114 326 3328,'-38'-3'2436,"20"3"1277,42 7-353,-10 0-3167,0 0 1,1-2-1,0 0 0,1 0 1,-1-2-1,17 3 0,-30-6-159,13 4 184,-1-2 1,1 0 0,0 0-1,0-1 1,0-1 0,28-4-1,-34 3-152,0-2 0,0 1 0,0-1 0,0-1-1,-1 1 1,1-1 0,-1-1 0,0 0 0,-1 0 0,9-6-1,-11 6-34,1-1-1,-1 1 1,0-1-1,0 0 1,-1 0-1,0 0 0,0-1 1,0 0-1,-1 1 1,0-1-1,0-1 1,2-11-1,-2 7-21,-1 0 1,0 0-1,-1 0 0,0 0 0,-1 0 1,0-1-1,-1 1 0,-1 0 0,0 0 1,0 0-1,-1 0 0,-1 1 0,0-1 1,-6-12-1,8 21-33,1 0 0,-1 0 1,0 0-1,0 1 0,0-1 1,0 1-1,0-1 0,0 1 1,-1 0-1,1 0 0,-1 0 1,1 0-1,-1 1 0,0-1 0,0 1 1,0-1-1,-3 0 0,1 1-14,0 0 0,0 1-1,0 0 1,0 0 0,0 0-1,0 0 1,0 1 0,0 0-1,1 0 1,-10 3 0,-4 3-42,1 1 1,-1 0-1,2 1 1,-19 13-1,4-1 68,-32 30 1,39-29-37,0 1 0,2 1 0,-35 48 0,51-64 68,1 1 1,0-1-1,1 1 1,0 0-1,0 0 1,1 1-1,0-1 1,0 1-1,1 0 1,-1 15 0,3-20-2,0 0 0,1 0 1,-1 0-1,1 0 1,0 0-1,0 0 0,0 0 1,1 0-1,0-1 0,0 1 1,0-1-1,0 1 1,1-1-1,0 0 0,0 0 1,0 0-1,0 0 1,0 0-1,1-1 0,0 0 1,0 1-1,6 3 1,14 6 188,1-1 1,0-1 0,1-1 0,27 7 0,-42-14-176,21 7 50,0-2 0,36 5 0,-55-11 7,0-1 0,0-1 1,0 1-1,0-2 0,0 0 0,0-1 1,0 0-1,15-5 0,-21 4-409,-1 0-1,1 0 0,8-6 1,-5 4-574,12-5-450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0:49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43 2656,'2'-4'739,"0"-1"1,-1 1-1,0-1 0,0 0 0,0 1 1,0-1-1,-1-5 0,-14 171 2733,-21 104-1312,28-209-2044,2-27 35,2 1 0,1-1 0,3 48 0,0-51 148,-1-23-890,-1-14-994,1-5 124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0:49.6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319 4 3968,'-4'-4'1981,"2"8"-1098,1-2-814,0 0 1,0 0-1,0 0 0,0 0 1,0 0-1,0 0 0,-2 3 0,-20 19 866,-1-1-1,-1 0 0,-29 19 0,-10 8-68,28-21-529,20-16 1,-23 22 0,37-33-301,-1 1 20,0 0 1,0 1 0,0 0 0,-3 5 0,6-9-36,0 1 0,0-1 0,0 0 0,-1 1 0,1-1 0,0 1 1,0-1-1,0 0 0,0 1 0,0-1 0,0 1 0,0-1 0,0 1 0,0-1 1,0 1-1,0-1 0,0 0 0,0 1 0,0-1 0,0 1 0,0-1 0,0 1 0,0-1 1,1 0-1,-1 1 0,0-1 0,0 1 0,1-1 0,-1 0 0,0 1 0,1-1 1,-1 0-1,0 1 0,1-1 0,-1 0 0,0 0 0,1 1 0,-1-1 0,0 0 1,1 0-1,-1 0 0,1 1 0,-1-1 0,1 0 0,-1 0 0,0 0 0,1 0 1,-1 0-1,1 0 0,-1 0 0,1 0 0,-1 0 0,1 0 0,30 2 255,0-1-1,36-4 0,-17 0-97,9 2-131,174-11-912,-209 8-1584,0 3 678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4:30.6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 2240,'8'-1'1253,"-3"0"-947,-1 1 0,0-1 0,1 1 0,-1 0 0,7 1 0,-10-1-258,1 0 1,-1 0-1,0 1 0,1-1 0,-1 1 0,0-1 0,1 1 0,-1 0 1,0-1-1,0 1 0,0 0 0,0 0 0,0 0 0,0-1 1,0 1-1,0 0 0,0 1 0,0-1 0,0 0 0,-1 0 0,1 0 1,0 0-1,-1 1 0,1-1 0,0 2 0,3 15 81,0 0 0,-1 0-1,0 1 1,-2-1 0,-1 29 0,-3-9 543,-13 64 0,11-53 2491,5-56-3150,0 0 0,0 0 0,1 0 0,0 0 0,0 0 0,1 0 0,0 0 0,5-12 0,-6 16-27,43-84-74,-38 77 97,1 0 0,0 1 1,1 0-1,0 0 0,0 1 1,12-10-1,5 0 162,36-20-1,-59 37-171,-1 0 0,1 0-1,0 0 1,0 0 0,0 0-1,0 1 1,0-1 0,0 1-1,1-1 1,-1 1 0,0 0-1,0 0 1,0 0 0,0 0-1,0 0 1,0 0-1,1 0 1,-1 1 0,0-1-1,0 1 1,0 0 0,0-1-1,0 1 1,0 0 0,0 0-1,-1 0 1,1 1 0,0-1-1,0 0 1,-1 1 0,1-1-1,-1 1 1,1-1 0,-1 1-1,0 0 1,2 2 0,1 3-10,1 1 1,-1 0-1,-1 0 1,0 0-1,0 1 1,0-1-1,2 16 1,-2 2 162,2 45 0,-5-70-147,2 24 425,-2-24-414,0-1 0,0 0-1,0 0 1,0 1 0,0-1-1,0 0 1,0 0 0,0 1-1,1-1 1,-1 0 0,0 0-1,0 0 1,0 1 0,0-1-1,0 0 1,1 0 0,-1 0-1,0 1 1,0-1 0,0 0-1,1 0 1,-1 0 0,0 0-1,0 0 1,0 1 0,1-1-1,-1 0 1,1 0 0,-1 0 19,1-1 1,-1 1-1,1 0 1,0-1-1,-1 1 1,1 0-1,-1-1 1,1 1-1,-1-1 1,1 1-1,-1-1 1,1 1-1,-1-1 1,1 0-1,-1 1 1,1-2-1,16-26 56,0-2 0,-2 0-1,16-46 1,-30 73-99,15-36-238,-15 37 203,0 0 1,1 0 0,-1 0-1,1-1 1,-1 1-1,1 1 1,0-1-1,-1 0 1,1 0 0,0 1-1,0-1 1,0 1-1,4-2 1,-3 4-65,0 3 118,-1 0-1,1 0 1,-1 0-1,0 1 1,0-1-1,0 1 0,0 0 1,-1-1-1,0 1 1,0 0-1,1 8 1,-1 9 273,-2 30 1,0-16-52,-4 106 359,5-134-541,0 0 0,0-1 0,1 1-1,1-1 1,3 14 0,-4-18-18,0 0 0,0 0 0,1-1-1,-1 1 1,1 0 0,-1-1 0,1 0 0,0 1 0,0-1-1,0 0 1,1 0 0,-1 0 0,0 0 0,1 0 0,-1 0 0,1-1-1,2 2 1,0-1 17,0-1 0,-1 1 0,1-1-1,0 0 1,-1 0 0,1-1 0,0 1-1,6-1 1,-9 0-34,10-1 439,-7 2-1220,-41 14-13687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0:51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381 217 3232,'1'-2'245,"-1"2"-220,0 0 0,0 0 0,0 0 0,1 0 0,-1 0 0,0 0 1,0-1-1,0 1 0,0 0 0,0 0 0,0 0 0,0 0 0,0 0 0,0 0 0,0-1 0,1 1 0,-1 0 0,0 0 0,0 0 0,0 0 0,0 0 1,0-1-1,0 1 0,0 0 0,0 0 0,0 0 0,0 0 0,0 0 0,0-1 0,0 1 0,0 0 0,0 0 0,0 0 0,0 0 0,-1 0 1,1-1-1,0 1 0,0 0 0,0 0 0,0 0 0,0 0 0,0 0 0,0 0 0,0 0 0,0-1 0,-1 1 0,1 0 0,0 0 0,0 0 0,0 0 1,0 0-1,0 0 0,0 0 0,-1 0 0,1 0 0,0 0 0,0 0 0,0 0 0,0 0 0,-7 7 1014,0 4-649,4-7-240,0 0 0,-1-1-1,0 1 1,0-1-1,0 0 1,0 0 0,0 0-1,-1 0 1,1-1-1,-1 1 1,-7 1 0,7-1-63,-27 10 508,0-1-1,-1-1 1,-64 11 0,87-20-331,-1-1 1,-16-1 0,23 0-166,0 0 0,0-1 1,1 0-1,-1 1 0,0-1 0,0-1 1,1 1-1,-1 0 0,-4-3 0,7 3-96,-1 0-1,1 0 1,0 0-1,-1 0 1,1 0-1,0 0 1,0 0-1,0 0 1,0 0-1,0-1 1,0 1-1,0 0 1,0-1-1,0 1 1,0-1-1,1 1 1,-1-1-1,1 0 1,-1 1-1,1-1 1,0 1-1,-1-1 1,1 0-1,0 1 1,0-1-1,0 0 1,0 1-1,1-1 1,-1 0-1,0 1 1,1-1-1,-1 1 1,2-3-1,1-2-72,0 0-1,0 0 0,1 0 0,0 1 0,0 0 0,10-10 1,-13 15 68,14-16-3,1 1 1,23-16-1,-24 21 6,1 0 1,0 1 0,0 0 0,1 2 0,0 0-1,0 1 1,1 0 0,29-4 0,-44 9 10,1 1 0,-1 0 0,0 0 0,0 0 1,0 1-1,0-1 0,1 1 0,-1-1 0,0 1 1,0 0-1,0 0 0,0 1 0,0-1 0,-1 1 1,1-1-1,0 1 0,-1 0 0,5 4 0,-4-3 17,0 0 1,-1 0-1,1 1 0,-1-1 0,0 1 0,0-1 0,0 1 1,0 0-1,-1 0 0,0 0 0,0 0 0,0 0 0,1 8 1,-1-3 87,-1 0 1,-1 1 0,0-1 0,0 0 0,-4 15 0,-16 45 325,14-49-383,-87 238 541,64-190-134,-64 106 1,34-90-235,12-19 446,36-53 138,8-12-78,6-8-386,51-82 157,-7 16-422,80-151-371,2 37 251,43-54-133,-161 228 138,20-29-181,41-44 0,-70 86 175,0 0 0,0 0 1,0 0-1,0 0 0,0 0 0,0 1 0,0-1 0,0 0 0,0 1 0,1-1 1,-1 1-1,0-1 0,0 1 0,1-1 0,-1 1 0,0 0 0,3-1 1,-4 2 17,1-1 1,0 0 0,0 0 0,0 1 0,-1-1 0,1 0 0,0 1 0,0-1 0,-1 0-1,1 1 1,0-1 0,-1 1 0,1 0 0,-1-1 0,1 1 0,0-1 0,-1 1 0,1 0-1,-1-1 1,0 1 0,1 0 0,-1 0 0,0-1 0,1 1 0,-1 0 0,0 0 0,1 1-1,0 3 9,-1 0 0,1 0 0,-1 0-1,1 0 1,-1 0 0,-1 0-1,0 6 1,-8 35-2,8-42 2,-8 29-41,-25 55 0,-3 12 275,4 23 356,-22 162 0,53-261-448,0 32 0,2-51-84,0 0 0,1 0 0,-1-1 0,1 1 1,0 0-1,1-1 0,-1 1 0,1-1 0,0 1 0,0-1 0,0 0 1,1 0-1,0 0 0,-1 0 0,1 0 0,1 0 0,-1-1 0,0 0 1,1 1-1,0-1 0,0-1 0,0 1 0,0 0 0,0-1 0,0 0 1,8 3-1,0-3 44,0 0 1,0-1 0,0-1-1,0 0 1,1 0 0,19-4-1,73-19-1593,-86 18 616,3-1-1527,-1-1-1,31-13 0,-14 2-972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0:53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51 357 2496,'-2'-1'173,"-1"1"0,1-1 0,0 1 0,-1 0 0,1 0 0,-1 0 0,1 0 0,0 0 0,-1 1 0,1-1 0,0 1 0,-1-1 0,1 1 0,0 0 0,-14 3 5253,24-3-5191,1 1 0,-1-1 0,1 0 1,-1-1-1,0 0 0,1-1 0,11-1 0,4 0 177,209-12 751,5-6-363,-219 17-807,180-19 222,205-14 436,85-12-257,-467 46-386,466-36 416,-344 29-209,255-13 269,114 3 145,-388 15-263,468-16 884,-246 6-786,-287 11-429,142-11 82,-5-14-40,-154 15-3101,-43 13 2818,1 0 0,0 0 0,-1 0 0,1 0 0,0-1 0,-1 1 0,1 0-1,0 0 1,-1-1 0,1 1 0,0 0 0,-1-1 0,1 1 0,-1-1 0,1 1-1,-1-1 1,1 1 0,-1-1 0,1 1 0,-1-1 0,0 0 0,1 1 0,-1-1-1,0 1 1,1-1 0,-1 0 0,0 1 0,0-1 0,0 0 0,0 0 0,1 1-1,-1-1 1,0 0 0,0 1 0,0-1 0,-1 0 0,1 0 0,0 1 0,0-2-1,-3-11-3563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0:56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38 3136,'-4'-10'3049,"4"10"-3005,19 5 1183,-16-3-1164,-1 0 1,1 0-1,0 1 1,-1-1 0,0 1-1,1 0 1,-1-1-1,0 1 1,-1 0-1,1 0 1,0 1 0,-1-1-1,0 0 1,2 5-1,0 5 334,0 0 0,1 20 0,4 27 447,-3-24-280,0 44 993,-4-88-1002,7-12-231,7-31 0,-11 34-342,1 0 0,1 1 0,8-18 0,-6 20-31,0 0 1,1 1 0,14-18 0,-18 26 47,0-1 1,1 1-1,-1 0 1,1 0-1,0 1 1,0-1 0,0 1-1,1 1 1,9-5-1,-15 8-2,0-1-1,-1 1 1,1 0-1,0 0 1,-1 0-1,1-1 1,0 1-1,0 0 1,-1 0-1,1 0 1,0 0-1,-1 0 1,1 1-1,0-1 1,-1 0-1,1 0 1,0 0-1,-1 0 1,1 1 0,0-1-1,-1 0 1,1 1-1,-1-1 1,2 1-1,-1 0 6,0 0 1,-1 0-1,1 0 0,0 1 1,0-1-1,-1 0 0,1 0 0,-1 1 1,1-1-1,-1 0 0,1 3 1,1 5 28,-1-1 0,-1 1 1,0 11-1,0-13-33,0 120 1288,2-131-1150,0-1 1,1 1 0,-1 0 0,1 0 0,0 0-1,6-7 1,-7 8-86,15-16-100,0 0 1,1 2-1,1 0 1,0 1-1,1 1 1,1 0-1,1 2 1,0 0-1,0 2 1,39-14-1,-56 23 19,1 0-1,-1 1 1,0 0-1,1 0 1,-1 0-1,1 1 1,-1-1-1,1 1 1,0 1-1,6 0 1,-9 0 44,1 0 0,-1 0 0,0 0 0,0 0 0,0 1 0,0-1 0,-1 1 0,1 0 0,0 0 0,-1 0 0,1 0 0,-1 0 0,0 0 0,1 1 0,-1-1 0,0 1 0,-1 0 0,3 3 0,2 5 75,-2 0 0,0 0 0,0 0 0,-1 0 0,0 1 0,-1 0 0,0-1 0,-1 1 0,0 20 1,0-11-199,2-8-2998,2-4 1187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0:57.1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8 3392,'-9'-4'1940,"7"4"-961,4 4-202,-2-2-685,1-1 1,0 1-1,-1-1 1,1 1 0,-1-1-1,1 1 1,-1 0-1,0-1 1,0 1-1,1 0 1,-1-1 0,0 1-1,-1 2 1,2 11 547,2 7-167,35 227 2446,12-86-1335,-29-103-1099,31 70 235,-36-80-377,29 72 114,-31-80-4,-13-41-181,6-10 455,-5 7-654,5-7 11,-1 0 1,0 0-1,0-1 1,-1 0-1,-1 0 0,0 0 1,4-13-1,9-20 68,25-53 5,66-162 22,-33 44-318,-59 173 62,-3 12-93,15-59 1,-27 71-3125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0:57.6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28 5056,'-11'-1'3533,"15"-1"-1924,23-6-1217,-14 5 26,-2 0-83,0 0 1,0 1 0,1 0-1,16-1 1,-24 3-322,0 0-1,0 0 1,0 0-1,0 1 1,0-1-1,0 1 1,-1 0 0,1 0-1,0 0 1,-1 1-1,1-1 1,0 1 0,-1 0-1,0 0 1,1 0-1,5 5 1,-7-4 16,1 1 0,-1 0 1,1-1-1,-1 1 0,0 0 0,-1 0 1,1 0-1,-1 0 0,1 0 0,-1 1 0,0-1 1,-1 0-1,1 0 0,-1 1 0,0-1 1,0 1-1,-1 7 0,-2 6 141,0-1-1,-2 0 1,-6 17 0,4-15 63,-2 0 0,0-1 1,-1-1-1,-1 0 1,0 0-1,-16 16 1,12-13 102,14-19-299,0 0-1,0 0 1,1 0-1,-1 0 1,0 0-1,1 0 0,-1 0 1,1 0-1,-1 0 1,1 1-1,0-1 1,-1 0-1,1 0 1,0 0-1,0 1 1,0-1-1,0 0 1,0 2-1,0-2 4,1 0-1,-1-1 0,0 1 1,1 0-1,-1 0 1,1-1-1,0 1 1,-1-1-1,1 1 0,0 0 1,-1-1-1,1 1 1,0-1-1,-1 1 1,1-1-1,0 0 0,0 1 1,0-1-1,-1 0 1,1 0-1,0 1 1,0-1-1,0 0 0,1 0 1,12 1 64,-1-1 1,0 0-1,1-1 1,-1-1-1,0 0 0,16-5 1,-8 3-315,27-3 0,-24 4-607,-5 3 234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1:16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1139 2240,'-10'0'1425,"8"0"-1126,5 0 697,11-4 1009,17-18-590,-22 16-1172,0-1 0,-1 0 0,1 0 0,11-14-1,4-10 196,33-58-1,12-42-79,4-5-273,0 19-60,-39 63 8,28-35 22,14-23 283,-65 93-308,0-1 0,-2 0 1,0-1-1,6-22 0,-13 36-36,17-67 28,-17 64-64,-1 0 0,0 0 1,0-1-1,-1 1 0,-1-16 1,1 25 23,0-1 0,-1 1 0,1-1 0,0 1 1,-1 0-1,1-1 0,-1 1 0,0 0 1,1 0-1,-1-1 0,0 1 0,0 0 0,0 0 1,-1-1-1,1 1-5,1 1 1,-1-1-1,0 1 0,0-1 1,0 1-1,0 0 1,0-1-1,0 1 0,0 0 1,0 0-1,1 0 1,-1-1-1,0 1 0,0 0 1,0 1-1,0-1 1,0 0-1,0 0 0,0 0 1,0 0-1,0 1 0,0-1 1,0 0-1,-1 2 1,-8 3-103,0 1 0,1 0 0,0 1 0,0 0 0,1 1 0,-1-1 0,2 2 0,-11 11 0,-13 15 18,-7 9 283,-48 69 0,69-85-28,0-1 0,2 2 1,1 0-1,2 1 0,-18 62 1,17-35 38,3 1-1,-5 80 1,14-120-39,0 0 1,2 0-1,0 1 0,1-1 0,1 0 0,1 0 0,0 0 0,12 27 1,-15-43-99,1 1 1,-1 0 0,1-1-1,0 0 1,0 1 0,0-1-1,0 0 1,1 0 0,-1 0-1,0 0 1,1 0 0,0-1-1,-1 1 1,1-1-1,0 1 1,0-1 0,0 0-1,0 0 1,0 0 0,0-1-1,3 1 1,4 0 103,-1 0 0,0-1-1,0 0 1,0 0 0,16-3 0,-5-2 33,-1-2 0,1 0-1,26-14 1,-38 18-161,17-11 40,0-1 0,-1-1 1,-1-1-1,28-25 0,-36 26-77,0 0 1,-1-1-1,0 0 1,15-27-1,-15 22-206,1 0 0,30-32 0,-44 53 215,-1 1-1,0-1 1,1 1 0,-1-1 0,1 1-1,0-1 1,-1 1 0,1-1 0,-1 1 0,1 0-1,0-1 1,-1 1 0,1 0 0,0-1-1,-1 1 1,1 0 0,0 0 0,0 0-1,-1 0 1,1 0 0,0 0 0,-1 0 0,1 0-1,0 0 1,1 0 0,-1 1 6,0-1 1,0 1-1,-1 0 0,1-1 1,0 1-1,0 0 1,0 0-1,-1 0 0,1-1 1,0 1-1,-1 0 1,1 0-1,-1 0 0,1 0 1,-1 1-1,3 5-35,-1 0 0,-1 0-1,1 0 1,0 9 0,0 14 71,-2 56 0,-14 26 88,14-100-74,0-4 68,5-12 54,-1-1 0,1 0 0,-1 0 0,-1 0 0,5-6 0,20-37-164,3 1 0,1 1 0,47-49 0,-63 76-3,-11 13-50,0 0 0,0 0 0,0 1-1,0 0 1,1 0 0,0 0 0,12-7 0,-18 12 40,0 0 1,1-1 0,-1 1-1,0 0 1,0 0-1,0 0 1,1 0-1,-1 0 1,0 0 0,0 0-1,1 0 1,-1 0-1,0 0 1,0 0-1,1 0 1,-1 0-1,0 0 1,0 0 0,1 0-1,-1 0 1,0 0-1,0 0 1,0 0-1,1 0 1,-1 0 0,0 1-1,0-1 1,0 0-1,1 0 1,-1 0-1,0 1 1,2 7 64,-5 19 116,1-19-154,-7 40 114,5-31-84,-3 30 0,6-43-2,1 1 0,0 0-1,0 0 1,1 0 0,0-1-1,0 1 1,0 0 0,0 0-1,1-1 1,3 8-1,-3-8-10,0-1 0,0 0 0,1 0 0,-1 0 0,1-1 0,0 1 0,-1-1 0,1 1 0,0-1 0,0 0 0,1 0 0,-1 0 0,0-1 0,1 1 0,-1-1 0,1 0 0,0 0 0,-1 0 0,1 0 0,0-1 0,-1 1 0,1-1-1,6 0 1,6-1 40,-1 0 0,0-2 0,0 1 0,19-7 0,-15 3-443,0-1 0,-1-1 1,19-10-1,-22 10-3038,25-19 0,-22 16 1180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1:20.0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1 196 2400,'6'-21'5347,"-1"25"-4491,7 10-713,-8-4 57,1 1 34,-1-1 1,-1 1-1,1 0 0,1 11 0,-2 1 331,2 34 1281,-3-57-1803,0 0 1,0 0-1,0-1 1,0 1 0,0-1-1,0 1 1,-1-1-1,1 0 1,0 0-1,0 0 1,0 0 0,-1 0-1,1 0 1,0 0-1,-1-1 1,1 1-1,-1-1 1,1 1 0,-1-1-1,0 1 1,0-1-1,0 0 1,0 1 0,1-4-1,2-4-16,0 0 0,-1-1 0,4-16 0,-4 13 61,4-9-160,17-38 0,1-5-232,-24 62 244,1 0 1,-1 0-1,0 1 0,0-1 1,1 0-1,2-2 0,-4 5 53,0 0 0,0-1 0,0 1 0,0 0-1,0 0 1,1 0 0,-1 0 0,0-1 0,0 1 0,0 0-1,1 0 1,-1 0 0,0 0 0,0 0 0,0 0-1,1 0 1,-1-1 0,0 1 0,0 0 0,0 0 0,1 0-1,-1 0 1,0 0 0,0 0 0,1 0 0,-1 0-1,0 0 1,0 0 0,0 0 0,1 0 0,-1 1 0,1-1 4,-1 1 0,1-1 0,-1 1 0,0 0 0,1-1 0,-1 1 0,0 0 1,1-1-1,-1 1 0,0 0 0,0 0 0,0-1 0,1 1 0,-1 0 0,0 1 1,4 44 342,-3 48 0,-1-80 20,0-14-349,1 0 1,-1 0-1,0 0 1,0 1-1,0-1 0,0 0 1,0 0-1,0 0 1,0 0-1,0 0 1,0 0-1,0 0 1,0 0-1,0 0 1,0 0-1,0 0 1,0 1-1,1-1 1,-1 0-1,0 0 1,0 0-1,0 0 1,0 0-1,0 0 1,0 0-1,0 0 1,0 0-1,1 0 1,-1 0-1,0 0 0,0 0 1,0 0-1,0 0 1,0 0-1,0 0 1,0 0-1,0 0 1,0 0-1,1 0 1,-1 0-1,0 0 1,0 0-1,0-1 1,0 1-1,0 0 1,0 0-1,0 0 1,0 0-1,0 0 1,0 0-1,1 0 1,-1 0-1,0 0 1,0 0-1,0 0 0,0 0 1,0-1-1,0 1 1,0 0-1,0 0 1,0 0-1,0 0 1,0 0-1,0 0 1,0-1-1,10-10 448,33-40 11,-13 15-609,38-37 0,-50 55 122,-11 10-104,0 1-1,0 0 1,1 1-1,0-1 0,15-8 1,-21 14 116,1 0 1,-1 0-1,0 0 0,1 1 1,-1-1-1,0 0 0,1 1 1,-1 0-1,1 0 0,-1 0 1,1 0-1,-1 0 0,0 0 1,1 0-1,-1 1 0,1-1 1,-1 1-1,0 0 0,1 0 1,-1 0-1,0 0 0,0 0 1,0 0-1,0 0 1,0 1-1,0-1 0,0 1 1,0 0-1,2 2 0,3 4 27,0 0 1,-1 1-1,0 0 0,0 0 0,-1 0 0,8 18 1,-2 2 123,8 34 0,-14-45-73,-3-14-398,-1 0 0,1 0 0,-1 0 0,0 0 0,0 8 0,19-11-8075,-10-6 5787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1:21.0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81 3072,'-10'2'3513,"11"-1"-3432,0 0-1,-1 0 1,0 0-1,1-1 1,-1 1-1,1 0 0,-1 0 1,0 0-1,0 0 1,1 0-1,-1 0 1,0 0-1,0 1 1,5 28 1734,-1-13-1246,6 24 388,-6-21-561,5 34 0,10 109 612,-6-67-384,7 32-181,-10-78-61,-8-34-192,1-1 0,0 1-1,8 17 1,-11-31 215,9 7 758,-7-9-1153,-1 0-1,0-1 1,0 1 0,0-1-1,-1 1 1,1-1 0,0 1 0,0-1-1,0 1 1,0-1 0,0 0 0,-1 1-1,1-1 1,0 0 0,0 0 0,-1 0-1,1 0 1,-1 0 0,1-1-1,12-24 1,-8 17 26,9-23 71,-1-1-1,17-64 1,-3 7-86,-9 42 23,38-73 0,-41 94-61,1 0 1,2 2-1,39-45 0,-33 46-19,40-48 3,-34 41 87,-21 23-158,-1-1 1,8-10 0,-16 19 97,0-1 0,0 1 0,0 0-1,0 0 1,1-1 0,-1 1 0,0 0 0,0 0-1,0-1 1,1 1 0,-1 0 0,0 0 0,0 0 0,0-1-1,1 1 1,-1 0 0,0 0 0,1 0 0,-1 0-1,0 0 1,0 0 0,1-1 0,-1 1 0,0 0 0,1 0-1,-1 0 1,0 0 0,0 0 0,1 0 0,-1 0-1,0 0 1,1 0 0,-1 0 0,0 1 0,0-1 0,1 0-1,-1 0 1,0 0 0,1 0 0,-1 0 0,1 1-1,-1-1-18,0 1 0,1-1 0,-1 1 0,1 0-1,-1-1 1,0 1 0,1-1 0,-1 1 0,0 0 0,0-1-1,1 1 1,-1 0 0,0 0 0,0-1 0,0 1-1,0 0 1,0 33-5489,0-21 3610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1:21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15 2144,'-25'0'8245,"25"0"-8229,0 0-1,0 0 1,0 0-1,0 0 1,0 0 0,0 0-1,0 0 1,0 0 0,0 0-1,0-1 1,0 1-1,0 0 1,0 0 0,0 0-1,0 0 1,0 0 0,0 0-1,0 0 1,0 0-1,0 0 1,0 0 0,0 0-1,0-1 1,0 1-1,0 0 1,0 0 0,0 0-1,0 0 1,0 0 0,0 0-1,0 0 1,0 0-1,0 0 1,0 0 0,1 0-1,-1 0 1,0 0 0,0 0-1,0 0 1,0-1-1,0 1 1,0 0 0,0 0-1,0 0 1,0 0-1,0 0 1,0 0 0,0 0-1,1 0 1,-1 0 0,0 0-1,0 0 1,0 0-1,0 0 1,0 0 0,4-1 211,2-1-52,1 0 0,-1 0 0,0 1 0,13-2 0,-18 3-176,0 0-1,1 0 1,-1 0-1,1 0 1,-1 0-1,0 0 1,1 1-1,-1-1 1,0 0-1,1 1 1,-1-1-1,0 1 1,1 0-1,-1-1 1,0 1-1,0 0 1,0 0-1,0 0 1,0-1-1,0 1 1,0 0-1,0 1 1,0-1-1,0 0 1,0 0-1,-1 0 1,1 0-1,0 1 1,-1-1-1,2 3 1,-1 6 72,1 1 1,-2-1-1,1 1 1,-1-1-1,-1 1 1,0 0-1,-3 13 1,2-13 1,-5 23 205,-20 60 1,4-18 625,23-75-867,0-1 0,-1 1 0,1-1 0,0 1 0,0-1 0,0 1 0,0-1 0,0 1 0,0-1 0,0 1 0,0-1 0,0 1 0,0-1 0,0 1 0,1 0 0,-1-1 0,0 1 0,0-1 0,0 1 0,1-1 0,-1 0 0,0 1 0,0-1 0,1 1 0,-1-1 0,1 1 0,-1-1 0,0 0 0,1 1 0,-1-1 0,1 0 0,-1 1 0,1-1 0,-1 0 0,1 0 0,-1 1 0,1-1 0,-1 0 0,1 0 0,2 1 68,0-1 0,0 0 0,0 0-1,0 0 1,0 0 0,4 0-1,3-2-28,-1-1-1,1 1 0,-1-2 0,16-7 0,-16 7-115,-1 1 0,1-1-1,0 1 1,0 1-1,11-2 1,-9 2-777,-9 2 507,0-1 0,0 1 0,1-1 0,-1 1 0,0 0 0,1 0 0,-1 0 0,0 1 0,0-1 0,1 0 0,-1 1 0,0 0 0,0-1 0,4 3 0,8 7-1780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1:22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14 2144,'3'-5'274,"0"-1"-9,-3 6-253,0 0 1,0 0-1,0 0 0,0 0 1,0 0-1,0 0 1,0 0-1,0 0 0,0 0 1,0 0-1,0 0 0,0 0 1,0 0-1,0 0 0,0 0 1,-1 0-1,1 0 0,0 0 1,0 0-1,0 0 0,0 0 1,0 0-1,0 0 1,0 0-1,0 0 0,0 0 1,0 0-1,0 0 0,0-1 1,0 1-1,0 0 0,0 0 1,0 0-1,0 0 0,0 0 1,0 0-1,0 0 0,0 0 1,0 0-1,0 0 0,0 0 1,0 0-1,0 0 1,0 0-1,0 0 0,0 0 1,0 0-1,0 0 0,0 0 1,0 0-1,0 0 0,0-1 1,0 1-1,0 0 0,0 0 1,0 0-1,0 0 0,0 0 1,0 0-1,0 0 1,0 0-1,0 0 0,0 21 8205,1-12-7800,-1 0 1,0 0 0,-2 12 0,-6 24 211,2 0 0,-2 85 0,6-61-223,-2 15 15,-6 104 310,8-142-640,1-27 32,0-1-1,-1 1 1,-5 19-1,-4-10 204,10-27-378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4:33.7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144 41 2240,'-8'-4'868,"7"0"-796,1 3 40,0 0 1,0-1-1,0 1 0,0 0 1,0 0-1,-1-1 0,1 1 1,0 0-1,-1 0 0,1 0 1,-2-2-1,1-4 2323,1 7-2413,0-1 0,0 1 0,1 0 0,-1 0 0,0 0 0,0 0 0,0 0 0,0-1 0,0 1 0,0 0 0,0 0 0,0 0 0,-1 0 0,1-1 0,0 1 0,0 0 1,0 0-1,0 0 0,0 0 0,0-1 0,0 1 0,0 0 0,0 0 0,0 0 0,0 0 0,-1 0 0,1 0 0,0 0 0,0-1 0,0 1 0,0 0 0,0 0 0,-1 0 0,1 0 0,0 0 0,0 0 0,0 0 0,0 0 0,0 0 0,-1 0 0,1 0 1,0 0-1,0 0 0,0 0 0,0 0 0,-1 0 0,1 0 0,0 0 0,0 0 0,0 0 0,0 0 0,-1 0 0,1 0 0,0 0 0,0 0 0,-22-5 1055,19 5-1029,0 1-1,0-1 0,-1 1 0,1-1 1,0 1-1,0 0 0,0 0 0,0 1 1,0-1-1,0 0 0,0 1 1,-3 2-1,-2 2 8,-1 1-1,-9 11 1,15-15-34,1 0-14,-1-1 0,1 1 0,0 0 0,1 0 0,-1 0 0,0 0 0,1 0 0,0 0 0,0 0 0,0 0 0,0 0 0,0 1-1,1-1 1,-1 0 0,1 1 0,0-1 0,0 1 0,0-1 0,0 0 0,1 1 0,-1-1 0,2 4 0,1 2-15,0 0 0,0-1 0,0 0 0,1 0 0,1 0 0,-1 0 0,7 8 0,-2-5 39,0 0 0,1-1-1,16 14 1,-20-19 21,1 0 0,0 0 0,0-1 0,0 0 0,0-1 0,0 1 0,13 3 0,-17-7-9,0 1 0,0-1 1,0 0-1,0 0 0,0 0 0,0 0 1,1 0-1,-1 0 0,0-1 0,0 0 0,0 0 1,0 0-1,0 0 0,-1 0 0,5-2 1,-5 2 14,0 0 0,0-1 0,0 1 0,-1 0 1,1-1-1,0 0 0,0 1 0,-1-1 1,1 0-1,-1 0 0,1 0 0,-1 0 0,0 0 1,0 0-1,0 0 0,0 0 0,0 0 1,-1-1-1,2-2 0,-1-8 165,0 1 1,0 0-1,-3-22 1,1 29-186,0 0 1,0 0 0,0 0 0,-1 0 0,0 0 0,0 0 0,0 0-1,0 0 1,-1 1 0,0 0 0,-5-6 0,6 7-40,0 0-17,-1 0 0,1 0 0,-1 1-1,0-1 1,0 1 0,-5-3 0,8 4-99,2 0-21,0-1 96,1 1 0,0 0 1,-1 0-1,1 0 0,0 0 0,-1 0 1,1 0-1,0 1 0,0 0 0,0-1 1,0 1-1,-1 0 0,4 1 0,10-2 71,-3-1 35,1-1 0,-1-1 0,-1 0 0,1-1 0,21-10 0,-33 14-59,0 1 0,0-1 0,0 1 0,0 0 0,0 0 0,0 0 0,0 0 0,0 0 0,1 0 0,-1 0 0,0 0 0,0 0 0,0 0 0,0 1 1,0-1-1,0 0 0,0 1 0,0-1 0,0 1 0,0-1 0,0 1 0,0-1 0,0 1 0,1 1 0,23 23-245,-17-15 210,9 9 37,0 1 163,31 26 0,-37-39-135,-1 1-1,1-2 1,0 0 0,1 0-1,-1-1 1,1 0 0,19 4-1,41 11 537,-71-20-731,1 0 48,20 3 126,-10-1 143,-2-3-66,1 0 1,-1-1 0,0-1 0,14-5 0,-15 6-66,-3-1-20,1 0 0,-1-1 1,0 0-1,0 0 0,0 0 1,10-10-1,4-2-7,-15 12 4,1-1 1,-1 1-1,0-1 1,-1 0-1,1-1 0,-1 1 1,0-1-1,0 1 1,3-8-1,-5 9 9,-1 0-1,1 0 0,-1-1 0,0 1 0,0 0 0,0 0 0,-1-1 1,0 1-1,1-1 0,-1 1 0,-1 0 0,1-1 0,-1 1 1,0 0-1,-2-8 0,3 11-35,0 0-1,-1-1 1,1 1 0,-1 0 0,1 0-1,-1 0 1,1 0 0,-1 0 0,0 0-1,1 0 1,-1 0 0,0 0 0,0 0-1,0 1 1,0-1 0,0 0 0,0 0-1,0 1 1,0-1 0,0 1 0,0-1-1,0 1 1,0-1 0,0 1 0,0-1-1,-1 1 1,1 0 0,0 0 0,-2 0-1,1 0-7,0 0 1,1 1-1,-1-1 0,0 1 0,0-1 0,0 1 0,0 0 0,1 0 0,-1 0 1,0 0-1,1 0 0,-1 0 0,1 0 0,-1 1 0,1-1 0,-1 0 0,-1 3 1,3-3 23,-5 5-52,1-1 0,0 1 0,0 0 0,-4 8 0,7-11 50,0 0-1,1 0 1,-1 0 0,0 0-1,1 0 1,0 0-1,0 0 1,0 0 0,0 0-1,0 0 1,0 0-1,2 5 1,-1-1 52,1-1 0,-1 1 1,1-1-1,1 0 0,-1 1 0,1-1 0,0 0 1,0-1-1,1 1 0,0 0 0,6 7 1,8 4 175,0 0 1,1-2 0,1 0-1,22 13 1,-36-25-205,0-1 1,0 0 0,1 0-1,-1 0 1,12 1 0,10 3-615,-25-5-86,0-1 0,0 0 0,-1 0 1,1 0-1,0 0 0,0 0 0,-1-1 0,1 1 1,3-2-1,9 0-1640,3-1-655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1:23.6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1 3232,'-15'0'6474,"14"0"-6355,-1 1 1,1 0-1,-1 0 0,1 0 0,0 0 0,-1 0 0,1 0 0,0 0 0,0 0 0,0 0 0,0 1 0,0-1 0,0 0 0,-1 3 0,-6 4 1610,9-7-1412,-1-1-270,0 1-1,0-1 0,1 0 0,-1 0 0,0 0 0,0 0 0,0 0 0,0 0 0,0 0 1,1 0-1,-1 0 0,0 0 0,0 0 0,0 1 0,0-1 0,0 0 0,0 0 1,0 0-1,1 0 0,-1 0 0,0 0 0,0 1 0,0-1 0,0 0 0,0 0 0,0 0 1,0 0-1,0 1 0,0-1 0,0 0 0,0 0 0,0 0 0,0 0 0,0 1 0,0-1 1,0 0-1,0 0 0,0 0 0,0 0 0,0 0 0,0 1 0,0-1 0,-1 0 1,22 9 1286,-7-6-1099,1-1 0,-1 0 0,0-2 0,0 1 1,19-3-1,4 1 25,144-4 216,73 0-177,-144 6-6,-61-2-217,93 10 1,-136-8-89,0 0 0,0-1 0,10 0 0,4-5-4516,-15 4 2513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1:25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1 246 2656,'0'-5'5946,"11"2"-4991,-8 1-865,0 0 0,0 0 0,0 1 0,0-1 0,0 1-1,0 0 1,1 0 0,-1 0 0,1 0 0,4 0 0,7-3 78,-9 3-175,0 1 0,1 0 0,-1 0 0,9 1 0,7 0 53,87 2 572,28 0 92,216-25 289,-300 17-846,25-1 0,308-26 403,-300 24-369,379-32 560,89 4-171,-63 4 352,-290 22-511,301-22 211,-474 30-581,29 2 1,-25 0-826,-32 0 691,1 0 0,-1 1 0,0-1 0,0 0-1,0 0 1,1 0 0,-1 0 0,2 4-1656,-2-4 1656,0 1 0,0-1 0,0 0-1,0 0 1,0 1 0,0-1 0,0 0 0,0 0 0,0 0-1,0 1 1,0-1 0,0 0 0,0 0 0,-1 1 0,1-1 0,-11 10-3412,-3 5 1126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1:28.8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65 233 2400,'0'0'34,"-1"0"1,1 0-1,0 0 0,0 0 1,0 0-1,-1 0 0,1 0 1,0 0-1,0 0 0,0 0 0,0 0 1,-1 0-1,1 0 0,0 0 1,0 0-1,0 0 0,-1 0 1,1 0-1,0 0 0,0 0 1,0 0-1,0 0 0,-1 0 1,1-1-1,0 1 0,0 0 1,0 0-1,0 0 0,0 0 1,0 0-1,-1-1 0,1 1 1,0 0-1,0 0 0,0 0 1,0 0-1,0-1 0,3-4 520,0 0 1310,5-12 638,-6 9-1910,-1 5-430,0 0-1,-1 1 1,1-1-1,-1 0 0,1 0 1,-1-3-1,0 1-49,1 1 0,0-1-1,0 0 1,0 1 0,0-1-1,1 0 1,0 1 0,0 0-1,0-1 1,0 1 0,1 0-1,0 0 1,0 0-1,0 0 1,7-6 0,4-3 64,1 0 0,27-16 0,-35 24-157,1 1 0,-1 0 1,1 1-1,-1 0 0,1 0 0,11-2 1,49-5-135,-40 7-70,-22 3 169,0-1 0,-1 1 0,1 0 1,0 0-1,-1 1 0,1 0 1,0 0-1,8 3 0,-12-3 24,0-1 0,0 1-1,0 0 1,0 0 0,0 0-1,0 0 1,-1 1 0,1-1 0,-1 0-1,1 1 1,-1-1 0,1 1-1,-1-1 1,0 1 0,1 0 0,-1 0-1,0-1 1,0 1 0,-1 0 0,1 0-1,0 0 1,-1 0 0,1 0-1,-1 0 1,1 0 0,-1 0 0,0 4-1,-1 7 53,-1 0 0,-1 0 0,0 0 0,-1 0 0,0-1 0,-1 1 0,-11 19 0,-18 40 36,-84 127 0,-37-1 256,92-135 304,41-45 123,11-9-40,24-15-726,3-2 41,0 1 0,0 1 0,1 1-1,0 0 1,0 2 0,22-3 0,-4 2 51,0 2 1,40 4-1,-18 5-60,-24-2-197,-8 1 211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1:29.8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394 4 2816,'1'0'58,"-1"-1"0,1 1 0,-1-1 0,1 1 0,0 0 0,-1 0 0,1-1 0,-1 1 1,1 0-1,0 0 0,-1 0 0,1 0 0,0 0 0,-1 0 0,1 0 0,9 8 4181,-14 0-4005,-1-1 1,0 1-1,0-1 1,-1 0 0,0 0-1,0-1 1,-1 0-1,0 0 1,-10 7-1,-18 17 98,-10 15 432,-66 86-1,-24 65 297,131-190-831,0 1 0,1-1 1,-5 13-1,18-14 27,-8-4-228,1 1-1,-1-1 1,0 1 0,0 0 0,0 0-1,0 0 1,0 0 0,3 4 0,12 11 26,47 34 85,-35-32 100,-1-1 1,45 21 0,-32-18-53,-19-7-83,3 3 456,-24-17-555,0 1 0,1 0 0,-1-1-1,0 1 1,1-1 0,-1 0 0,0 1 0,1-1 0,-1 0 0,1 0 0,-1 0-1,1 0 1,-1 0 0,0 0 0,1-1 0,1 1 0,6-1-234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1:30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 3 3712,'-5'-3'6474,"4"5"-6369,0 0 0,0 0 0,0 0 0,0-1-1,0 1 1,1 0 0,-1 0 0,0 0 0,1 0-1,0 1 1,-1-1 0,1 0 0,0 2 0,-1 4 129,-21 236 2084,16-144-1778,6-26-62,1-35-278,3-4-2,1-2 1155,-12-33-1209,7 0-146,0 0 0,0 0 0,0 0 0,0-1 0,0 1 0,0 0 0,0 0 0,0 0 0,0 0 0,0 0 0,0 0 0,0 0 0,0 0 0,0 0 0,0 0 0,0 0 0,0-1 0,0 1 0,0 0 0,0 0 0,0 0 0,0 0 0,0 0 0,0 0 0,0 0 0,0 0 0,0 0 0,0 0 0,0 0 0,0 0 0,0-1 0,0 1 0,0 0 0,-1 0 0,1 0 0,0 0 0,0 0 0,0 0 0,0 0 0,0 0 0,0 0 0,0 0 0,0 0 0,0 0 0,0 0 0,0 0 0,0 0 0,0 0 0,-1 0 0,1 0 0,0 0 0,0 0 0,0 0 0,0 0 0,0 0 0,-5-1-46,1 0-1,-1 1 0,0 0 0,0 0 1,1 0-1,-1 0 0,0 1 0,-8 2 1,-22 1-31,29-4 363,8 0-157,-1 0-298,3 0 139,166 9 1093,-153-9-1130,-16 0 160,7-3-2333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1:31.3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 3968,'2'-5'4736,"-2"5"-4640,11-4 1308,16 0-632,-11 3-365,1 2-1,-1 0 1,0 0 0,27 7 0,27 3 17,-46-10-72,0 4-90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1:32.3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1 3072,'-4'10'4576,"-5"7"-1184,9-16-3332,0 0 1,0-1-1,0 1 1,0 0-1,0 0 1,0 0-1,0 0 1,0 0-1,0-1 1,1 1-1,-1 0 1,0 0-1,0 0 0,1 0 1,-1-1-1,1 1 1,-1 0-1,1 0 1,-1-1-1,2 2 1,15 15 409,-11-11-274,2 1-14,1 0 1,0 0-1,1-1 1,12 6-1,4 3 31,-18-10-145,83 56 491,-78-50-499,0 0 0,-1 0 1,0 1-1,15 21 0,-24-28-40,12 15 87,-1 1 0,0 0 0,11 25 0,-21-35-103,0-2 15,0 0 0,3 13 0,-6-19 0,-1 1 0,1-1 0,-1 0 1,0 1-1,0-1 0,0 1 0,0-1 0,-1 1 1,1-1-1,-2 5 0,0 9 52,2-15-76,0 0 0,-1 0 0,1 1 0,0-1 0,-1 0 0,0 0 0,1 0 0,-1 1 0,0-1 0,0 0 0,-2 3 0,-46 58 170,34-46-124,0 1 0,-1-2 0,-18 15 0,-59 40 35,2-1-12,59-43 125,-52 57 0,76-77-871,2-2 181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1:33.4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35 2240,'-4'0'6448,"-6"3"-3338,10-6-2272,0-3-498,28-7 33,-23 11-349,-1 0 1,1 0 0,0 1-1,0-1 1,-1 1-1,1 0 1,0 1-1,0-1 1,0 1 0,9 0-1,15-2 26,-27 2-50,-1-1-1,1 1 1,-1 0-1,1 0 1,-1 0-1,1 0 1,-1 0 0,1 0-1,-1 0 1,1 1-1,-1-1 1,1 0 0,-1 1-1,1 0 1,-1-1-1,1 1 1,-1 0 0,0-1-1,0 1 1,1 0-1,-1 0 1,0 0-1,0 0 1,0 0 0,0 0-1,0 1 1,0-1-1,0 0 1,0 1 0,-1-1-1,1 0 1,1 3-1,-2-2 19,1 1-1,-1-1 0,0 1 0,0-1 0,1 1 1,-1-1-1,-1 1 0,1-1 0,0 1 0,-1-1 1,1 1-1,-1-1 0,0 0 0,0 1 1,0-1-1,0 0 0,0 0 0,0 1 0,-4 3 1,-70 74 208,26-30 124,47-48-237,1-1 1,0 1-1,0 0 1,0 0 0,0 0-1,0 0 1,0 0 0,0 0-1,1 0 1,-1 0 0,1 0-1,-1 4 1,123-6 1075,-41 0-4607,-61 0 52,-2 5 1068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1:36.1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326 18 2400,'15'-17'4774,"-17"20"-3893,-8 11-283,-15 20 114,-55 70 1011,57-70-1491,2 1 0,1 1 0,-27 69 0,30-64-142,2-8-70,-7 16 114,-20 69 0,37-101-46,2-1 0,-1 1-1,2 0 1,0 0 0,2 0-1,-1 0 1,2 0 0,4 23 0,-1-19 74,1-1 0,2-1 1,0 1-1,17 33 1,-2-14 95,31 42 0,-46-71-114,0-1 0,12 12 0,-16-18-195,0-1-1,0 1 0,0-1 0,0 0 1,0 0-1,0 0 0,0 0 0,1 0 1,-1-1-1,1 0 0,-1 1 0,6 0 1,-7-2-139,-1 0 1,1 0 0,0 0 0,-1 0 0,1 0-1,0-1 1,0 1 0,-1-1 0,1 1 0,0-1 0,-1 1-1,1-1 1,-1 0 0,1 0 0,-1 0 0,1 0-1,-1 0 1,2-2 0,13-9-1592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1:36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18 3968,'0'-17'2912,"-20"253"1315,8-132-3217,-15 93 259,27-195-1192,0 0 0,-1 0 0,1 0 0,0 0 0,0 0 0,0 0 1,0-1-1,1 4 0,0-3-536,6-6-2266,5-1 1365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4:38.0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0 901 5408,'16'-4'1728,"-12"0"-822,-4 3-794,3-3-44,0 1-1,1 0 0,-1-1 0,6-3 0,10-9-136,-9 5 345,0-1-1,-1 0 1,-1 0-1,15-27 1,20-59 1518,-29 65-1537,1-8-187,15-63-1,-28 102-585,-1 5 197,4 13 94,1 23 218,-1 86 423,-2-28-355,-4-83 106,0 0 0,-1 0 0,0 0 0,-9 26 0,10-37-96,0-1 1,0 1-1,0-1 0,-1 1 0,1-1 0,-1 1 1,0-1-1,-2 3 0,4-4-34,-1-1-1,0 1 1,0-1 0,1 1 0,-1-1-1,0 1 1,0-1 0,0 1 0,1-1 0,-1 0-1,0 1 1,0-1 0,0 0 0,0 0-1,0 0 1,0 0 0,0 0 0,0 0-1,0 0 1,1 0 0,-1 0 0,0 0-1,0 0 1,0 0 0,0-1 0,0 1-1,0 0 1,-1-2 0,-5-2-24,0-1 1,1 1-1,0-2 0,0 1 0,-8-10 1,-7-5-57,21 19 40,-1 0-1,0 1 1,1-1-1,-1 0 1,0-1-1,1 1 1,-1 0-1,1 0 1,0 0-1,-1 0 1,1 0-1,0 0 1,-1-3-1,-1-2-1227,8 9 1241,-1 0 0,0-1 0,1 1 0,0-1 0,-1 0 0,1-1 1,0 1-1,9 0 0,51 0 138,-57-2-88,33 0 226,0-3 1,54-10-1,-68 7-209,0 0 0,-1-3-1,0 0 1,33-16 0,-44 16-116,0-1 1,0-1 0,-1 0 0,0-1-1,21-22 1,-29 27 55,-5 5-56,0 0 0,0 0 1,0 0-1,0 0 0,0 1 0,0-1 1,4-2-1,-6 4 33,0 0 1,0 0-1,1 0 1,-1 0-1,0 0 1,0 0-1,0 0 1,0 0-1,0 0 1,1 0-1,-1 0 1,0 0-1,0 0 1,0 0-1,0 0 0,0 0 1,0 0-1,1-1 1,-1 1-1,0 0 1,0 0-1,0 0 1,0 0-1,0 0 1,0 0-1,0-1 1,0 1-1,0 0 1,0 0-1,0 0 1,1 0-1,-1 0 0,0-1 1,0 1-1,0 0 1,0 0-1,0 0 1,0 0-1,0-1 1,0 1-1,0 0 1,-1 0-1,1 0 1,0 0-1,0 0 1,0-1-1,0 1 1,1-2-175,9 1-202,-9 1 660,-35 6 708,28-6-1035,-1 1 0,0 0-1,0 1 1,1-1 0,-1 1 0,0 1 0,1-1 0,-8 5 0,8-3 27,-3 1-89,0 1-1,0 0 0,1 1 0,-12 11 0,18-17 104,1 1-1,-1 0 0,1-1 0,0 1 1,0 0-1,-1 0 0,1 0 0,0 0 1,0 0-1,1 0 0,-1 0 0,0 0 1,1 0-1,-1 0 0,1 0 0,0 1 1,0-1-1,0 0 0,0 0 0,0 0 1,0 1-1,0-1 0,1 0 0,-1 0 1,1 0-1,0 0 0,-1 0 0,1 0 1,1 3-1,3 2 17,-1 0 0,1 0 0,0 0 0,0-1 0,1 1-1,0-1 1,0-1 0,1 1 0,7 5 0,-9-9 48,0 1 0,-1-1-1,1 0 1,0 0 0,0 0-1,1-1 1,-1 1 0,0-1 0,0-1-1,1 1 1,-1-1 0,1 0-1,-1 0 1,0 0 0,9-2 0,5-3-28,0-1 0,-1-1 0,1 0 0,31-18 0,12-5-232,-34 18 217,124-50-362,-146 60 430,-1 0 0,1 0 0,-1-1 0,5-3 0,-9 5 138,-15 2-97,0 2-93,0 1 0,0 0 0,1 1-1,-23 11 1,24-9-11,1 0 0,0 0 0,0 1 0,-14 13 0,20-16-25,0 0 1,0 1 0,0 0-1,0 0 1,1 0 0,0 0 0,0 1-1,1 0 1,-4 9 0,6-13 27,1-1 0,-1 1 1,1 0-1,0-1 0,-1 1 0,1-1 0,0 1 1,1-1-1,-1 1 0,0 0 0,2 3 1,-2-5-15,0 0 0,1 0 0,-1-1 0,0 1 0,1 0 0,-1-1 0,1 1 0,-1-1 0,0 1 0,1 0 0,0-1 0,-1 1 0,1-1 0,-1 1 0,1-1 0,0 1 0,-1-1 0,1 0 0,0 1 0,-1-1 0,1 0 0,0 0 0,0 1 0,-1-1 0,1 0 0,0 0 0,0 0 0,-1 0 0,1 0 0,0 0 0,0 0 0,-1 0 0,1 0 0,0 0 0,0-1 0,-1 1 0,1 0 0,0 0 0,0-1 0,-1 1 0,2-1 0,5-3-49,-1 1-1,1-1 1,-1 0-1,0-1 0,10-9 1,23-29-369,-36 40 400,5-8-37,0 0 1,12-25 0,3-2-104,-15 23 180,-7 13-83,0 0 0,0 0 0,0 1 0,0-1 0,0 0-1,1 0 1,-1 1 0,3-4 0,-3 5 35,0 0 0,-1 0 0,1 0 0,0-1 0,-1 1 0,1 0 0,0 0 0,-1 0 0,1 0 1,0 0-1,-1 0 0,1 1 0,0-1 0,0 0 0,-1 0 0,1 0 0,-1 1 0,1-1 0,0 0 0,-1 0 0,1 1 0,-1-1 0,1 1 0,0-1 0,-1 1 1,1-1-1,-1 1 0,0-1 0,1 1 0,-1-1 0,1 1 0,-1 0 0,25 30-192,-18-22 189,0 1 0,0-1 0,11 9 0,-10-11 65,0-1-1,1 1 0,0-1 0,0-1 1,0 0-1,0 0 0,11 4 1,-15-8-4,-1 0-1,1 0 1,-1 0 0,1 0 0,0-1 0,0 0 0,-1 0 0,1 0 0,0 0 0,0-1-1,-1 1 1,1-1 0,-1-1 0,1 1 0,-1-1 0,1 1 0,-1-1 0,6-4 0,-2 0 19,1 0 0,-1-1 1,0 0-1,-1 0 0,0-1 1,0 0-1,-1 0 0,1 0 1,7-16-1,-4 4-169,0 0 0,-2 0-1,10-34 1,56-275-400,-52 224 1268,-20 83-1176,-4 16-65,-3 14 91,-2 11 261,1 0 1,1 0 0,-3 27 0,-3 62-24,8-71 93,-4 99 317,4-69-24,3-44-260,0-1 0,1 1 0,1-1 0,9 38 1,-10-57 67,0 0 0,0 0 1,0 0-1,0 0 1,0 0-1,0-1 0,1 1 1,0-1-1,-1 1 0,1-1 1,0 1-1,0-1 1,0 0-1,1 0 0,-1 0 1,5 3-1,-5-4 8,1 0 1,-1 0-1,0-1 0,1 1 1,-1 0-1,1-1 1,-1 0-1,1 1 0,-1-1 1,1 0-1,-1 0 0,1-1 1,-1 1-1,1 0 0,-1-1 1,1 0-1,-1 1 0,1-1 1,-1 0-1,4-2 1,7-4-34,-1 0 1,0-1 0,-1 0 0,0-1 0,0-1 0,-1 1 0,0-2-1,0 1 1,7-13 0,-2 1-63,-1-1 1,-1 0-1,18-46 0,123-369-16,-150 422 71,-1 0 1,0 0-1,-1 0 1,0-26-1,-2 42-33,0-1 0,0 1-1,0 0 1,0-1 0,0 1-1,0 0 1,0-1 0,0 1-1,0 0 1,0-1 0,0 1 0,0-1-1,0 1 1,0 0 0,0-1-1,0 1 1,0 0 0,-1-1-1,1 1 1,0 0 0,0 0-1,0-1 1,-1 1 0,1 0-1,0-1 1,0 1 0,-1 0 0,1 0-1,0-1 1,-1 1 0,-8 6-487,-8 18 124,5-1 489,1 0 0,1 1-1,1 1 1,-8 33 0,6-8 61,-6 62 0,3 81-33,14-174-113,0 1-1,1-1 1,1 0 0,7 30-1,-6-39 39,-1-1 0,1 0 0,1 0 0,-1 0 0,2-1 0,-1 1 0,1-1 0,0 0 0,1 0 1,0-1-1,8 9 0,-10-13-8,-1 0 1,1 0 0,0 0 0,0-1 0,1 1-1,-1-1 1,0 0 0,1-1 0,-1 1 0,1-1-1,0 1 1,-1-2 0,8 2 0,-5-2-12,0 0 0,1 0-1,-1-1 1,0 0 0,0 0 0,0-1 0,0 0 0,8-3 0,-1-1-121,0-1 0,0 0 0,-1-1 0,-1-1 0,1 0 0,-1 0 0,21-23 0,-26 24 66,0-1-1,0-1 1,-1 1-1,0-1 0,0-1 1,-1 1-1,6-16 1,-9 18 88,0 1 0,0-1 0,0 1 0,-1-1 0,0 1 0,-1-1 0,0 0 0,0 1 0,0-1 0,-1 0 0,0 1 0,-3-9 0,4 15-79,0 0 0,0 0 1,0 0-1,-1 0 0,1 0 1,0 0-1,-1 0 0,1 1 1,0-1-1,-1 0 0,1 0 0,-1 1 1,0-1-1,1 0 0,-1 0 1,1 1-1,-1-1 0,0 1 0,0-1 1,1 1-1,-1-1 0,0 1 1,0-1-1,0 1 0,1 0 0,-1-1 1,0 1-1,0 0 0,0 0 1,0-1-1,0 1 0,0 0 0,0 0 1,0 0-1,0 0 0,-1 1-10,0 0-1,0-1 0,1 1 0,-1 0 0,1 0 1,-1 0-1,1 0 0,-1 0 0,1 1 0,-1-1 1,1 0-1,0 1 0,0-1 0,0 1 0,0-1 1,0 1-1,-1 1 0,-7 13-10,1-1 1,1 2-1,0-1 0,1 1 1,1 0-1,1 0 0,-4 29 1,7-34-17,1 0 0,0 0-1,1 0 1,1-1 0,-1 1 0,7 17 0,-6-22 80,0-1-1,0-1 0,0 1 0,1 0 1,0 0-1,1-1 0,-1 0 0,1 0 0,0 0 1,0 0-1,1 0 0,-1-1 0,11 8 1,-12-11 1,0 0 0,0 1 1,0-1-1,0 0 1,0 0-1,0-1 1,1 1-1,-1-1 1,0 1-1,1-1 1,-1 0-1,0 0 0,4-1 1,6-1 33,24-7 0,-31 8-82,11-5 84,-1 0 0,0 0 0,0-2 0,-1 0 0,0 0 0,0-2 0,20-16 0,-17 11 211,-2-1 0,0 0 0,0-1 0,-2-1 1,16-23-1,-27 36-274,1 0 0,-1 0-1,0-1 1,-1 1 0,1-1 0,-1 0 0,0 1 0,0-1-1,-1 0 1,2-8 0,-3 13-175,13-3-502,-6 2 624,0 1 0,1 0 0,-1 0 0,0 0 0,1 1 0,-1 0 0,1 0 0,-1 1 0,0 0 0,0 0 0,13 4 0,-19-4 34,0 0 1,1 0 0,-1 0 0,0 0-1,1 0 1,-1 0 0,0 0-1,0 0 1,0 0 0,0 1 0,0-1-1,0 0 1,-1 1 0,1-1 0,0 0-1,-1 1 1,2 2 0,3 32-121,-1-11 256,-1-7-73,-3-11-37,1-1-1,0 0 0,1 1 0,-1-1 0,1 0 0,0 0 0,6 11 1,-3-11 5,1 5 156,2-1 0,-1 0 0,13 11 1,-18-19-149,-1 0 1,1-1 0,0 1-1,-1-1 1,1 1 0,0-1-1,0 0 1,0 0 0,0 0-1,0 0 1,0 0-1,0-1 1,0 1 0,0 0-1,1-1 1,-1 0 0,0 1-1,0-1 1,0 0 0,1 0-1,-1 0 1,0-1 0,0 1-1,0 0 1,1-1 0,2 0-1,10-8 23,0 0 1,0-1-1,16-15 0,1 0-81,-1 2 138,-10 7 0,22-13 0,-33 23-41,-6 2-109,1 1 0,0 1 0,0-1 1,7-2-1,-11 5 39,1 0-1,-1-1 1,0 1-1,1 0 1,-1 0-1,0 0 1,1-1-1,-1 2 1,0-1-1,1 0 1,-1 0 0,0 0-1,1 1 1,-1-1-1,0 0 1,0 1-1,1-1 1,-1 1-1,0 0 1,0-1 0,0 1-1,0 0 1,1 1-1,1 1 9,0 0 0,0 0 0,-1 0 0,0 1 0,0-1 0,0 1 0,0 0-1,0-1 1,-1 1 0,1 0 0,-1 0 0,0 0 0,0 7 0,1 5 143,-1 1-1,-2 18 1,0-8 226,1-27-343,1 1-1,-1-1 1,0 0-1,1 1 1,-1-1 0,0 0-1,0 0 1,1 1-1,-1-1 1,0 0-1,1 0 1,-1 0-1,1 1 1,-1-1 0,0 0-1,1 0 1,-1 0-1,1 0 1,-1 0-1,0 0 1,1 0-1,-1 0 1,1 0 0,0 0 46,3 1 7,0-1-1,1 0 1,-1-1-1,0 1 1,1-1-1,-1 0 1,0 0-1,0 0 1,0 0-1,0-1 1,5-2-1,7-4-37,20-15-1,-20 13 6,43-34 23,-39 28-181,37-23-1,-26 22-379,-30 16 471,0 1 0,-1 0 0,1 0 0,-1-1 0,1 1 0,-1 0 0,1 0 0,-1 0 1,1 0-1,0 0 0,-1 0 0,1-1 0,-1 1 0,1 1 0,0-1 0,-1 0 0,1 0 0,-1 0 0,1 0 1,0 0-1,-1 0 0,1 1 0,-1-1 0,1 0 0,0 1 0,0 0 1,0 0 1,0 0-1,0 0 0,0 0 0,0 1 1,0-1-1,0 0 0,-1 0 1,1 1-1,0 1 0,1 2 23,-1 0 0,1-1 0,-1 1 1,-1 0-1,1 8 0,-2 21 189,0-17 2,1 1 1,3 26 0,-3-43-191,0 0 0,0-1-1,0 1 1,0 0 0,1 0 0,-1 0 0,0 0 0,1-1 0,-1 1 0,0 0 0,1 0 0,-1 0 0,1-1 0,-1 1-1,1 0 1,-1-1 0,1 1 0,0-1 0,-1 1 0,1 0 0,0-1 0,-1 0 0,1 1 0,0-1 0,0 1-1,0-1 1,-1 0 0,1 1 0,0-1 0,0 0 0,0 0 0,0 0 0,-1 0 0,1 0 0,1 0 0,3 0 25,0-1 1,-1 0 0,1 0-1,-1-1 1,7-2 0,6-1 61,28-3-228,-22 5 163,0-1 0,-1-1 1,29-11-1,95-50-363,-129 57 375,0-2 1,-1 1-1,0-2 0,0 0 1,-2-1-1,16-17 0,-20 20-84,-9 9-9,1 0 1,-1-1 0,1 1-1,-1-1 1,1 1-1,-1-1 1,0 1-1,0-1 1,0 0-1,0 0 1,0 0-1,0 1 1,1-4-1,-2 4-37,4 16-620,-2-9 681,-1-1-1,0 0 0,0 1 1,0-1-1,-1 0 0,0 1 0,0-1 1,-1 7-1,0 33 271,1-44-359,4 5 662,-2-4 52,-3-5-408,-3-3-241,1 1 0,0 0-1,-1 0 1,0 0 0,0 0-1,-1 0 1,0 1 0,1 0-1,-1 0 1,0 0 0,-1 1-1,1-1 1,-7-2 0,11 6 24,-1 0 0,1 0 1,0 0-1,0 0 0,-1 1 1,1-1-1,0 0 0,0 0 0,0 1 1,-1-1-1,1 1 0,0-1 1,0 1-1,0-1 0,0 1 0,0 0 1,0-1-1,0 1 0,0 0 1,-1 2-1,-18 19-296,17-16 312,-1 0 0,1 0 0,0 0 0,1 0 0,-1 1 0,1-1 0,0 1 1,-1 10-1,3-15 22,0-1 0,0 1 1,0 0-1,0-1 1,0 1-1,0 0 1,0-1-1,1 1 1,-1 0-1,0-1 0,1 1 1,0 0-1,-1-1 1,1 1-1,0-1 1,0 1-1,0-1 0,0 0 1,0 1-1,0-1 1,0 0-1,0 0 1,0 0-1,1 0 1,-1 0-1,0 0 0,1 0 1,-1 0-1,1 0 1,-1-1-1,1 1 1,0 0-1,-1-1 0,1 0 1,-1 1-1,1-1 1,0 0-1,-1 0 1,3 0-1,2 1 30,1-1-1,-1 0 0,1-1 1,-1 1-1,1-1 1,-1-1-1,0 1 0,0-1 1,1 0-1,-1 0 1,-1-1-1,1 0 0,0 0 1,-1 0-1,1-1 1,-1 0-1,0 0 0,0 0 1,5-6-1,-3 3-2,0 1 1,-1-2-1,0 1 0,8-13 0,-4 8-61,-8 11-53,-1 0-1,0 0 0,0 0 1,0 0-1,-1 0 1,1-1-1,0 1 1,0 0-1,-1 0 0,1-1 1,0 1-1,-1 0 1,1-3-1,-3 38-233,-2 0 0,-15 65 0,7-46 315,-64 247-181,59-251 376,-1-1-1,-3 0 1,-2-2 0,-30 46-1,11-34 808,38-53-834,-1 0 0,0 0 0,0-1 0,0 1 0,0-1 0,-1 0 0,0-1 0,-7 5 0,12-8-149,-1 1 0,1-1 0,-1 1 0,1-1 0,-1 0 0,1 0 1,-1 0-1,1 1 0,-1-1 0,1-1 0,-1 1 0,0 0 0,1 0 0,0-1 0,-1 1 0,1 0 0,-1-1 0,1 0 0,-1 1 0,1-1 0,0 0 0,-1 0 0,1 1 0,0-1 0,0 0 0,0 0 0,0 0 0,0-1 0,0 1 0,0 0 0,0 0 0,0-1 0,0 1 0,1 0 0,-1-1 0,0-1 0,-2-2 23,1-1-1,0 0 1,0 0-1,0 0 1,1 1 0,0-2-1,0 1 1,1-6-1,1-6 12,1-1-1,1 1 0,1 0 0,1 1 0,9-26 0,-8 27-98,18-46-1523,48-89-1,-6 17-5038,-63 126 5835,0 1 1,0-1-1,-1 0 1,0 0-1,0 0 1,-1 0-1,0 0 0,0 0 1,-1-9-1,-8-34-1603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1:37.0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25 5408,'-7'-14'1728,"7"13"-1671,0 1 0,0 0 0,0-1 0,0 1 0,0 0 0,0-1 0,0 1 0,0-1 0,0 1 0,0 0 0,1-1 0,-1 1 0,0 0 0,0-1 0,0 1 0,0 0 0,1-1 0,-1 1 0,0 0 0,0-1 0,1 1 0,-1 0 0,0 0 0,1-1 0,0 0 635,32 4 908,-22-3-1412,1 0 0,0 1 0,-1 1-1,1-1 1,-1 2 0,0-1 0,1 2 0,16 7 0,-21-8-38,-1-1 0,0 0 0,10 3 0,8 2-1742,-23-7 1395,16-6-6550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1:37.6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59 3552,'0'-8'4426,"14"14"-3642,-12-3-684,0-1-1,0 1 1,0 0-1,-1 0 1,1 0-1,-1 0 1,0 0-1,0 0 1,0 0-1,0 1 1,0 3-1,1 1 137,28 140 1870,-13-51-1583,-11-64-405,2 12 505,-8-44-590,0 0 1,0-1-1,0 1 0,0-1 0,1 1 1,-1 0-1,0-1 0,0 1 0,1-1 1,-1 1-1,0-1 0,1 1 0,-1-1 0,0 1 1,1-1-1,-1 1 0,1-1 0,-1 1 1,1-1-1,-1 0 0,1 1 0,-1-1 0,1 0 1,0 1-1,-1-1 0,1 0 0,-1 0 1,1 0-1,0 1 0,-1-1 0,1 0 0,0 0 1,-1 0-1,1 0 0,-1 0 0,1 0 1,0 0-1,-1 0 0,1-1 0,0 1 1,0 0-1,0-1-10,1 0 0,-1 1 0,0-1 0,1 0 0,-1 0 0,0 0 0,0 0 0,0 0 0,0 0 0,0-1 0,0 1 0,0 0 0,0 0 0,0-1 0,-1 1 0,2-3 0,36-91 542,51-78-283,-88 170-281,9-12 8,0 1 1,17-20-1,-16 21-66,0-1-1,9-14 1,-12 17-423,3-8-6277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1:38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38 3328,'0'0'101,"-9"-10"1214,8-1 2623,25-2-2551,-21 12-1344,0 0-1,1 1 1,-1-1-1,0 1 1,0 0-1,0 0 1,1 0 0,-1 0-1,0 0 1,0 1-1,0-1 1,0 1-1,1 0 1,-1 0-1,0 0 1,0 0 0,-1 1-1,4 1 1,-4-2-27,0 1 1,-1-1-1,1 0 1,0 1-1,-1 0 0,0-1 1,1 1-1,-1 0 1,0 0-1,0-1 1,0 1-1,0 0 1,-1 0-1,1 0 0,0 0 1,-1 0-1,1 1 1,-1-1-1,0 0 1,0 0-1,0 0 1,0 0-1,0 0 1,0 0-1,0 1 0,-1-1 1,0 4-1,-3 3 68,0 1 0,-1 0 0,0-1 0,0 0 0,-1 0 0,0 0 0,0-1-1,-10 10 1,7-9 126,1 1 1,0 0-1,1 1 0,0-1 0,-6 15 0,13-24-185,-1-1-1,1 1 1,0-1 0,0 1-1,0-1 1,0 1 0,-1-1-1,1 1 1,0-1-1,0 1 1,0 0 0,0-1-1,0 1 1,0-1 0,1 1-1,-1-1 1,0 1-1,0-1 1,0 1 0,0-1-1,1 1 1,-1-1-1,0 1 1,0-1 0,1 1-1,-1-1 1,1 1 0,0 0 11,0 0 1,1 0 0,-1 0 0,0-1-1,1 1 1,-1 0 0,0-1 0,1 1 0,-1-1-1,3 1 1,5 0 96,1 0 0,16-1 0,-20 0-58,20 0 80,34 1-1000,-21 5-2923,-22 1 2104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1:38.6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71 3232,'2'-4'4045,"-2"4"-3968,10-2 1500,21-1-1506,-20 2 484,232-38 2172,-153 21-2302,-46 14-2745,-22 6 859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1:39.3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270 15 2496,'10'-14'6953,"-11"14"-6894,-19 5 449,-6 5-14,0 1 0,0 2 0,1 0 1,1 2-1,-26 19 0,43-28-431,-1 0-1,1 1 1,0-1 0,0 2 0,1-1-1,0 0 1,1 1 0,-1 0 0,-5 13 0,9-17-23,0 0 1,1-1-1,-1 1 1,1 0 0,0 0-1,0 0 1,1 0-1,-1 0 1,1 0 0,0 0-1,0 0 1,0 0-1,1 1 1,-1-1 0,1 0-1,0 0 1,0-1-1,0 1 1,1 0 0,-1 0-1,1 0 1,0-1-1,0 1 1,4 4 0,-3-5 12,1 1 0,0-1 0,0 0 0,0 0 0,0 0 1,0 0-1,0-1 0,1 0 0,-1 1 0,1-2 1,0 1-1,0-1 0,8 2 0,-3-1 7,1-1 0,-1 0 0,0 0 0,1-2 0,18-1 0,-17 0-471,1-1 0,14-6 1,-7 2-390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1:39.8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43 3488,'-8'-9'3008,"28"-3"922,-7 7-3462,29-9 573,-39 13-1035,0 1 0,0-1 1,0 1-1,-1 0 0,1-1 0,0 1 0,0 1 1,0-1-1,0 0 0,0 1 0,-1-1 0,5 3 1,-6-3 1,-1 0 0,1 0 1,-1 1-1,1-1 0,-1 0 0,1 0 1,-1 1-1,1-1 0,-1 1 1,0-1-1,1 0 0,-1 1 1,0-1-1,1 1 0,-1-1 1,0 1-1,1-1 0,-1 1 0,0-1 1,0 1-1,0-1 0,0 1 1,1-1-1,-1 1 0,0 0 1,0-1-1,0 1 0,0-1 1,0 1-1,0-1 0,-1 1 0,1-1 1,0 1-1,0-1 0,0 1 1,0 0-1,-1-1 0,1 1 1,0-1-1,0 0 0,-1 1 1,-16 22 68,12-18-45,-12 17 856,-18 31 0,35-53-874,0 0 1,-1 0-1,1 1 0,0-1 0,0 0 0,0 0 0,0 0 0,0 0 1,0 1-1,0-1 0,0 0 0,0 0 0,0 0 0,0 0 1,0 1-1,0-1 0,1 0 0,-1 0 0,0 0 0,0 0 0,0 0 1,0 1-1,0-1 0,0 0 0,0 0 0,0 0 0,0 0 1,1 0-1,-1 0 0,0 1 0,0-1 0,0 0 0,0 0 0,0 0 1,0 0-1,1 0 0,-1 0 0,0 0 0,0 0 0,0 0 1,0 0-1,1 0 0,-1 0 0,0 0 0,0 0 0,0 0 1,0 0-1,1 0 0,-1 0 0,0 0 0,0 0 0,0 0 0,0 0 1,1 0-1,-1 0 0,0 0 0,0 0 0,0 0 0,0 0 1,0 0-1,1-1 0,16-1 369,-11 0-278,73-7 49,-47 3-975,2 5 208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1:40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10 3072,'-2'-3'307,"-4"-3"149,6 6-443,0 0-1,0 0 1,0 0 0,0 0 0,0 0 0,0 0 0,0 0-1,0 0 1,0 0 0,0 1 0,0-1 0,0 0-1,0 0 1,0 0 0,0 0 0,0 0 0,0 0-1,0 0 1,0 0 0,0 0 0,0 0 0,0 0 0,0 0-1,0 0 1,0 0 0,0 0 0,0 0 0,0 0-1,0 1 1,0-1 0,-1 0 0,1 0 0,0 0-1,-2 0 817,4 5-35,4 6-443,0 0 1,-1 1-1,0 0 0,4 19 0,11 25 933,-3-17-860,-1 1 0,-2 1 0,-2-1 0,-2 2 0,-1 0 0,-3 0 0,2 44 0,-8-23-77,-2-1 1,-4 1-1,-2 0 1,-3-1-1,-3-1 0,-34 97 1,39-131-248,-8 22-646,-31 62 0,31-85-2083,2-9 741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1:41.4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92 2720,'-10'-2'4965,"9"3"-4763,1 0 1,-1 1 0,1-1-1,-1 0 1,0 1 0,0-1-1,0 0 1,0 0 0,0 1 0,0-1-1,0 0 1,0 0 0,0 0-1,-2 1 1,2-2-163,1 1-1,-1-1 1,1 1 0,-1 0-1,0-1 1,1 1 0,-1 0-1,1-1 1,0 1 0,-1 0-1,1-1 1,-1 1 0,1 0-1,0 0 1,0 0 0,0-1-1,-1 1 1,1 0 0,0 0-1,0 0 1,0 0 0,0 0-1,0-1 1,0 1 0,0 0-1,1 0 1,-1 0 0,0 0-1,0-1 1,1 2 0,0 0-3,-1-1 0,1 0 0,-1 0 1,1 0-1,-1 1 0,1-1 0,0 0 0,-1 0 1,1 0-1,0 0 0,0 0 0,0 0 0,0 0 0,0-1 1,0 1-1,0 0 0,0 0 0,0-1 0,0 1 1,1-1-1,0 1 0,10 0 114,0 0 1,0-1-1,0-1 1,0 0-1,0-1 1,0 0-1,16-5 1,-6 2 23,263-39 440,-203 34-441,805-64 903,-747 65-767,218 12-1318,-276 6-4635,-48-2 2742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1:54.3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4 3904,'-12'10'10965,"15"-9"-10922,1 1-1,0-1 1,-1 0 0,1-1-1,0 1 1,-1-1 0,1 1-1,5-2 1,37-2 249,-23 0-61,43-2 109,-2-1-251,84 3-1,-57 4 14,-49-1-1772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1:57.5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1131 4224,'-17'2'5501,"24"-2"-5058,0-1 0,0 0 0,0-1 0,0 1 0,9-5 1,-3-2-154,1-1 1,-2-1-1,1-1 1,19-21-1,-13 14-41,68-74 223,-22 22-320,101-92 282,-103 102-281,-38 34-112,-1-1 1,-2 0-1,0-2 1,-2-1 0,-1 0-1,-2-1 1,-1-1-1,-1-1 1,10-35 0,-17 41-32,-2-1 1,5-46-1,-9 57-9,1-8-71,-2 0 1,0 0 0,-5-33-1,4 56 31,0 0 0,0 0 0,-1 0 0,1 0 0,-1 1 0,1-1 0,-1 0 0,0 0 0,1 1 0,-1-1 0,0 0 0,0 1 0,0-1 0,0 1 0,-1-1 0,1 1 0,0 0 0,-1 0 0,-1-2 0,1 2 7,1 0 0,-1 1-1,0-1 1,1 1 0,-1 0 0,0-1 0,1 1 0,-1 0-1,0 0 1,1 0 0,-1 0 0,0 0 0,0 1 0,1-1 0,-1 0-1,0 1 1,1-1 0,-1 1 0,1 0 0,-1-1 0,1 1-1,-3 1 1,-5 4 35,0 0 1,1 0-1,0 1 0,0 0 0,-11 14 0,-33 46 352,35-42-237,1 1 0,2 0 0,0 1 0,2 0 0,0 1 0,2 1 0,-7 33 0,12-41 27,1-1 0,1 1 0,1 0 0,1 40 0,1-20-1,0-27-20,1-1 0,0 1 0,2 13 0,-1-17-115,2 8 105,0 0 0,1-1-1,14 34 1,-7-20-171,-10-22 127,1 0 0,1-1 1,7 14-1,-6-15 7,11 13 347,-12-15-412,-4-5 9,0 0 0,0 1 1,0-1-1,1 0 0,-1 1 1,0-1-1,0 0 0,1 0 0,-1 1 1,0-1-1,1 0 0,-1 0 1,0 0-1,1 1 0,-1-1 1,0 0-1,1 0 0,-1 0 0,0 0 1,1 0-1,12-8 213,5-11-94,-1 0 0,23-35 0,-27 35-142,1 0 1,0 2-1,1 0 0,25-22 0,43-21-377,-83 60 378,1 0 0,-1 0 0,0 0-1,0 0 1,1 0 0,-1 0 0,0 0-1,0 0 1,1 0 0,-1 0 0,0 0-1,0 1 1,0-1 0,1 0-1,-1 0 1,0 0 0,0 0 0,0 0-1,1 0 1,-1 0 0,0 1 0,0-1-1,0 0 1,0 0 0,1 0 0,-1 0-1,0 1 1,0-1 0,0 0-1,0 0 1,0 0 0,0 1 0,0-1-1,1 0 1,-1 0 0,0 1 0,0-1-1,0 0 1,0 0 0,0 0 0,0 1-1,2 11 34,-4 21-25,-2 0 1,-9 44-1,-1-1 259,14-71-255,-1 14 352,1-19-359,0 0 0,0 0 1,0 0-1,0 0 0,0 0 0,0 0 0,0 0 1,0 0-1,0 1 0,0-1 0,0 0 0,0 0 1,0 0-1,0 0 0,0 0 0,0 0 1,0 0-1,0 0 0,1 0 0,-1 0 0,0 0 1,0 0-1,0 0 0,0 0 0,0 0 0,0 0 1,0 0-1,0 0 0,0 0 0,0 0 0,1 0 1,-1 0-1,0 0 0,0 0 0,0 0 1,0 0-1,0 0 0,0 0 0,0 0 0,0 0 1,0 0-1,0 0 0,0 0 0,1 0 0,-1 0 1,0 0-1,0 0 0,0 0 0,0 0 0,0 0 1,0 0-1,0-1 0,0 1 0,0 0 0,9-11 148,16-26-95,40-47-1,-51 68-65,0 2 0,1-1 0,0 2 0,2 0 0,25-15 0,-39 26 5,-1 1-1,0 0 0,1 0 1,-1 0-1,0 0 1,1 0-1,-1 0 1,1 1-1,0-1 1,-1 1-1,1 0 1,0 0-1,-1 0 1,1 0-1,-1 0 1,1 0-1,0 1 0,-1-1 1,1 1-1,-1 0 1,1 0-1,-1 0 1,0 0-1,1 0 1,-1 0-1,0 1 1,0-1-1,1 1 1,-1 0-1,-1-1 1,1 1-1,0 0 0,0 0 1,-1 0-1,1 1 1,-1-1-1,1 0 1,-1 0-1,2 5 1,10 27 143,-1 1 0,12 59 0,-17-65-252,-6-25 13,-1-3-3,0 1 0,0-1 0,1 1 1,-1 0-1,1-1 0,-1 1 0,1-1 0,-1 1 0,1-1 0,0 0 1,-1 1-1,1-1 0,0 0 0,0 1 0,0-1 0,0 0 0,1 0 1,-1 0-1,0 0 0,0 0 0,2 1 0,8 2-1283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4:38.4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0 10976,'-10'0'4064,"6"7"-2529,-1-7-2494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2:00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6 107 2656,'-5'-10'14782,"18"-4"-16561,0 3 2116,0 1 0,0 1 0,25-15 0,-28 20-298,-1-1 0,1 1-1,-1 0 1,1 1 0,11-2-1,-15 4-47,0 0-1,0 0 1,0 0-1,0 1 1,0 0 0,0 0-1,0 1 1,0 0-1,0 0 1,7 2-1,-9-2 6,-1 0-1,0 1 1,0-1-1,0 1 0,0-1 1,0 1-1,0 0 0,0 0 1,-1 0-1,1 1 0,-1-1 1,1 1-1,-1-1 0,0 1 1,0 0-1,0 0 1,0 0-1,-1 0 0,1 0 1,-1 0-1,0 0 0,0 1 1,0-1-1,0 0 0,-1 1 1,1-1-1,-1 0 0,0 1 1,0-1-1,0 1 1,-1 5-1,-1 1 12,0 0 1,-1 0-1,0 0 0,0-1 1,-1 1-1,-1-1 1,0 0-1,0 0 0,-10 13 1,-37 45 55,-38 53 226,1 31 1156,89-147-480,6-5-320,15-8 8,2-1-313,24-5-54,1 2 1,68-9 0,-70 17-1597,51 0 0,-81 3-1506,0 2 843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2:01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373 13 3392,'0'-12'6224,"-3"17"-5163,1 0-842,1 0 1,-1-1-1,0 1 0,0 0 0,-1-1 1,1 1-1,-7 7 0,-27 28 755,10-13-379,17-14-398,-1 0 0,2 0 1,0 1-1,-9 20 1,12-24-113,-16 39 327,-20 64 1,-6 54 298,17-57-232,4-8 271,4 0-1,5 2 0,-6 179 1,23-251-610,1 0 0,1 0 1,8 39-1,-7-56-91,1-1 1,0 0-1,1-1 1,0 1-1,1-1 1,1 0-1,0 0 1,0-1-1,16 19 1,-21-28-218,1 0 1,0 0 0,1 0 0,-1 0-1,1-1 1,-1 1 0,1-1 0,-1 0-1,1 0 1,6 2 0,13 4-959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2:14.1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4 254 2080,'-3'-3'7856,"3"2"-7646,0-1 1,0 1 0,0-1-1,0 1 1,0 0 0,0-1-1,1 1 1,-1 0 0,1-1-1,-1 1 1,2-2 0,7-13 485,-8 13-568,1 0-1,-1 0 1,1 0 0,0 1-1,0-1 1,0 1 0,0-1-1,4-2 1,8-8 218,21-24 0,5-6-19,-11 15-30,-19 16-247,2 0-1,0 2 1,20-16 0,-30 25-55,0 0 1,0 0 0,0 0 0,0 0-1,0 0 1,0 1 0,0-1 0,0 1 0,0-1-1,0 1 1,0 0 0,1-1 0,-1 1 0,0 1-1,3-1 1,-4 0 20,0 1 0,0-1-1,1 1 1,-1-1 0,0 1 0,0-1-1,0 1 1,0 0 0,0-1 0,0 1-1,0 0 1,0 0 0,0 0 0,0 0-1,-1 0 1,1 0 0,0 0 0,-1 0-1,1 0 1,-1 0 0,1 1 0,-1-1-1,1 0 1,-1 0 0,0 0 0,1 1-1,-1-1 1,0 2 0,1 10 65,0 1 0,-1 0 0,-1 0 0,-1 13 1,-14 57 346,6-38-436,7-32 59,0 0-1,-2-1 0,0 0 0,-10 21 0,-34 49 73,10-19-70,-28 71 347,65-131-369,0 0-1,0 0 1,0 0 0,-1-1-1,1 1 1,-1-1 0,-5 7-1,31-31 541,-19 17-537,0 0 0,0 0-1,0 0 1,1 1 0,-1 0 0,1 0 0,0 0-1,0 1 1,0-1 0,0 1 0,8-2-1,-8 3 3,-1 0 0,1 0 0,0 0 0,-1 1-1,1-1 1,-1 1 0,1 0 0,0 1 0,-1-1-1,1 1 1,0 0 0,-1 0 0,9 3 0,-4 1-157,0 1 1,-1 0-1,0 0 1,0 0-1,-1 1 1,0 0-1,0 0 1,0 1-1,10 16 1,-12-17-590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2:18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1 645 3072,'20'-4'8199,"6"-6"-5768,-14 5-2239,0 1-1,18-4 1,78-17 569,-84 19-669,60-17 335,-84 23-413,0 0 1,1 0-1,-1 0 1,0 0-1,1 0 1,-1 0-1,0 0 1,1 0-1,-1 1 1,1-1-1,-1 0 0,0 0 1,1 0-1,-1 0 1,0 0-1,1 1 1,-1-1-1,0 0 1,0 0-1,1 1 1,-1-1-1,0 0 1,0 1-1,1-1 1,-1 0-1,0 0 0,0 1 1,1 0-1,4 16 171,0 21-64,-5-34-89,1 37 23,-2 0-1,-7 41 1,0 21 53,8 103 201,3-145-168,2 30-36,-4-80 17,1-1 1,3 13-1,-3-16 620,2-9-595,-4 2-136,1 0 0,-1 0-1,1 0 1,-1-1 0,1 1 0,-1 0 0,1 0-1,-1-1 1,0 1 0,1 0 0,-1 0-1,1-1 1,-1 1 0,0-1 0,1 1-1,-1 0 1,0-1 0,1 1 0,-1-1-1,0 1 1,0 0 0,0-1 0,1 0-1,4-11 170,1-1-173,-2 1 0,1-1 0,3-20 0,16-108 47,0 13 14,17-107-477,-16-6 302,-24 129-40,-2 54 2,10-79-1,-8 83-734,2 55 910,0-1 0,0 0-1,0 0 1,0-1-1,0 1 1,-1-1 0,1 1-1,4-2 1,1 0 29,74-6 367,-46 5-319,323-17 224,-280 21-322,-28 1 125,85-8 0,22-15-166,27 11 93,-65 5 6,-6 4-185,22-2 433,-23-4-464,21-3 336,50 5 61,-128 5-96,19 6-21,-3 1 239,-58-7-349,-1 0 32,1 0 1,-1-1-1,14-3 1,-11 4-1350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2:19.7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 1888,'0'-13'9438,"0"17"-9490,0 1 1418,0 4-896,0 52 1263,11 87-1,-7-104-1558,0 53-1,2-21-887,-6-71-812,5-4 444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2:20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5408,'0'0'1728,"2"0"-1046,116 0 6448,-78 0-9612,0 0-5035,-27 0 4648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2:20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6 3808,'-12'-5'1138,"18"7"657,-2 1-1351,0 0 1,-1 1-1,0-1 0,0 1 0,0-1 1,0 1-1,-1 0 0,5 9 0,-6-12-330,1 5 200,1 1 1,-1-1-1,0 0 1,-1 1-1,0-1 1,0 1-1,0 8 1,6 25 572,2-5-65,-5-18-612,1 0 1,1 0-1,7 15 1,-12-30-167,0 0 1,0-1 0,0 1-1,0-1 1,0 1 0,0-1 0,0 1-1,1-1 1,-1 1 0,1-1-1,-1 0 1,4 2 432,6-6-328,-3-7-96,1-1 0,-2-1-1,0 1 1,0-1 0,9-25-1,4-6-165,22-26-379,-22 40-2280,-11 15-2497,-4 13 3781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2:21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 5312,'0'0'2869,"9"-1"-1216,16-4-271,25-4 583,-46 8-1835,1 1 1,-1 0-1,0 0 1,1 1-1,-1-1 0,0 1 1,1 0-1,-1 0 0,6 3 1,-9-4-107,0 1 0,0 0 0,1-1 0,-1 1 0,0 0 0,0 0 0,0 0 0,0 0 0,0 0 0,0 0 0,0 0 0,0 0 0,0 0 0,0 1 0,-1-1 0,1 0 0,-1 0 0,1 1 0,0 1 0,0 0 10,-1 0 0,0 0 0,1 0 0,-1 1 0,0-1 0,-1 0 1,1 0-1,-1 5 0,-2 3 122,-1 0 1,0 0 0,-10 19-1,7-18 71,-1 0 0,-14 17 0,12-17 105,-13 21-1,22-32-308,1-1-1,0 0 1,-1 1-1,1-1 0,0 1 1,-1-1-1,1 1 1,0-1-1,0 1 1,-1 0-1,1-1 1,0 1-1,0-1 1,0 1-1,0-1 1,0 1-1,0 0 0,0-1 1,0 1-1,0-1 1,0 1-1,0 0 1,0-1-1,0 1 1,0-1-1,0 1 1,1-1-1,-1 1 1,0-1-1,0 1 1,1-1-1,-1 1 0,0-1 1,1 1-1,-1-1 1,1 1-1,-1-1 1,1 1-1,-1-1 1,0 0-1,1 1 1,-1-1-1,1 0 1,0 0-1,-1 1 0,1-1 1,-1 0-1,1 0 1,-1 0-1,1 0 1,-1 1-1,1-1 1,0 0-1,5 0 110,0 1 0,-1-1-1,1 0 1,7-2 0,-11 2-137,13-1 125,21-3-791,0 0 0,41-12-1,-73 15 368,7-3-1016,1 1 1,1 0 0,-1 1 0,17-1-1,-9 7-674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2:21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9 130 5888,'-9'0'2688,"18"-4"-576,7 4-1376,1-5 768,13 1-864,3-8 704,4 3-768,7-8-32,-2 8-320,5-12-1,0 9-127,-5-4-703,2 7 351,-11 1-1760,-5 4 1120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2:22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171 1 4384,'-10'0'7796,"9"0"-7497,-9 9 542,-5 4 100,-3-1-146,-1 1-1,2 1 1,0 0-1,1 2 1,-26 29 0,41-44-773,1 0 1,-1-1-1,1 1 1,-1 0-1,1 0 1,-1 0 0,1 0-1,0 0 1,-1 0-1,1-1 1,0 1-1,0 0 1,0 0-1,-1 0 1,1 0-1,0 0 1,0 0 0,1 0-1,-1 0 1,0 0-1,1 2 1,-1-1 21,1-1 1,0 1-1,0-1 1,0 1-1,0-1 1,0 0-1,0 1 1,1-1-1,-1 0 1,0 0-1,3 2 1,0-1 44,0 1 0,0-1 1,0 0-1,1 0 1,-1 0-1,0-1 1,1 0-1,6 2 0,-1-2-212,0 0 0,0-1-1,0 0 1,0 0 0,-1-1-1,1 0 1,10-3 0,30-7-2951,5-3-3745,-37 10 4483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3:53.6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1045 1152,'-9'0'178,"5"0"54,8-3-48,-2 2-149,0 0 378,0 0 1,0 1-1,0-1 0,0 1 0,0 0 0,0 0 1,0 0-1,3 0 0,13-2 913,-10-1-1187,-1-1-1,1 0 0,-1 0 0,-1 0 0,1-1 0,0 0 0,-1-1 0,0 1 0,10-13 0,2-5-40,21-36 0,-30 44-5,26-41 74,31-48-30,-29 52-60,-2-2 1,-2 0 0,-3-3 0,-3 0-1,-2-2 1,29-101 0,-45 128 198,-2-1 0,-1 0 0,4-64 0,-9 84-430,0 13 140,-1-1 0,0 0 0,0 0 0,0 1 0,0-1 0,1 0 0,-1 0 0,0 0 1,0 1-1,-1-1 0,1 0 0,0 0 0,0 0 0,0 1 0,0-1 0,-1 0 0,1 0 1,0 1-1,-1-1 0,1 0 0,-1 1 0,1-1 0,0 0 0,-2 0 0,-4 10-391,2-3 346,2 0 1,-1 0-1,1 1 0,-1-1 1,2 1-1,-2 7 0,-2 6 27,-9 66 19,6-32 16,-12 102 126,7-40-34,3 62 43,8-119-63,2-35-7,0 0 1,5 26-1,-4-39 16,1 1 0,1-1 1,0 0-1,1-1 0,0 1 0,8 15 1,-11-25-64,-1-1 0,0 1 0,1 0 0,-1 0 0,1-1 0,-1 1 0,1 0 0,-1-1 0,1 1 0,-1-1 0,1 1 0,0 0 0,-1-1 0,1 1 0,0-1 0,0 0 0,-1 1 1,1-1-1,0 0 0,0 1 0,-1-1 0,1 0 0,0 0 0,0 0 0,0 0 0,0 0 0,-1 0 0,1 0 0,0 0 0,0 0 0,0 0 0,0 0 0,-1 0 0,1 0 0,0-1 0,0 1 0,0 0 0,0-1 0,1 0 22,0-1 0,0 1 0,0-1-1,0 0 1,0 1 0,-1-1-1,1 0 1,-1 0 0,1 0 0,-1 0-1,0 0 1,2-3 0,78-192 314,-40 89-159,-21 51-44,-11 35-82,-7 17-32,1 0 0,-1 0 0,-1 0 0,1 0 0,-1 0 0,0-1 0,0 1 0,0-8 0,3 3 155,-4 10-191,1 0-1,-1 0 0,0 0 1,0-1-1,0 1 0,0 0 0,0 0 1,0 0-1,1 0 0,-1 0 1,0-1-1,0 1 0,0 0 0,0 0 1,0 0-1,0 0 0,0 0 1,0-1-1,0 1 0,0 0 0,0 0 1,0 0-1,0-1 0,0 1 1,0 0-1,0 0 0,0 0 0,0 0 1,0-1-1,0 1 0,0 0 1,0 0-1,0 0 0,0 0 0,0-1 1,0 1-1,0 0 0,0 0 1,0 0-1,-1 0 0,1 0 0,0-1 1,0 1-1,0 0 0,-1 0 1,1-1-228,-3 10-758,2-4 981,1 0 1,0 0-1,0 0 0,1 0 0,0 0 0,0 0 0,0 0 1,2 8-1,4 18-61,-5-22 110,0-1-1,0 0 1,1 0 0,4 11 0,3 6 182,1 11-326,-4-13 176,11 25 0,-15-41-62,0-1-1,1 1 0,-1-1 0,2 0 0,-1 0 0,1 0 1,-1-1-1,7 5 0,-8-7 14,-1 0 6,1-1 1,0 1-1,0 0 0,1-1 1,-1 0-1,0 0 1,1 0-1,0 0 0,-1 0 1,1-1-1,0 0 1,0 1-1,0-1 1,6 0-1,2-1 20,-1 0 0,1-2 1,0 1-1,0-1 0,-1-1 0,1 0 0,-1-1 1,0 0-1,0 0 0,18-11 0,6-6-14,56-45 0,-79 57-29,-1-2 1,11-12 0,7-7 143,-27 29-147,-1-1-1,0 1 1,0 0 0,1-1-1,-1 0 1,0 1 0,0-1-1,-1 0 1,1 0 0,0 1-1,-1-1 1,1 0-1,-1 0 1,1 0 0,-1 0-1,0 0 1,0 0 0,0-2-1,0 3-19,0 0 0,0 0 0,0 0 0,-1 0-1,1 0 1,0-1 0,-1 1 0,1 0 0,-1 0 0,1 0 0,-1 0-1,1 0 1,-1 0 0,0 1 0,0-1 0,1 0 0,-1 0 0,0 0-1,0 1 1,0-1 0,0 0 0,0 1 0,0-1 0,0 1 0,0-1-1,0 1 1,0-1 0,0 1 0,0 0 0,0 0 0,-2-1 0,-2 1-41,-1-1 0,1 1 0,0 0 0,-1 1 0,1-1 0,0 1 0,0 0 0,-1 1 0,1-1 0,0 1 0,0 0 0,1 0 0,-1 0 0,0 1 0,-4 3 0,3-1 84,0-1 0,0 1 0,1 0-1,0 0 1,0 1 0,1 0 0,-1-1 0,1 2 0,0-1 0,-4 11 0,0 0-40,1 1 0,1 0 0,0 1 0,2-1 1,0 1-1,1 0 0,1 0 0,0 0 0,2 28 0,1-43 11,-1 0-1,1 0 1,0 0-1,0 0 0,0-1 1,0 1-1,1 0 1,0-1-1,0 1 1,0-1-1,0 1 1,0-1-1,0 0 0,1 0 1,0 0-1,-1 0 1,1 0-1,0-1 1,1 1-1,2 1 0,-3-3 37,-1 1 0,1-1 0,0 0 0,0 0 0,0 0 0,0-1 0,0 1 0,0-1 0,0 1 0,0-1 0,0 0 0,-1 0 0,1 0 0,0-1 0,0 1 0,0-1 0,0 0 0,0 1 0,0-1 0,0-1 0,-1 1 0,1 0 0,0-1 0,-1 1 0,1-1 0,2-2 0,-1 0 1,1 0 0,-2 0 0,1-1 0,0 1 0,-1-1 0,0 0 0,3-6 0,17-40 140,-15 33-161,4-14-89,-2-1 1,8-37-1,-8 27-22,-5 19-700,-5 34 566,1-1 0,0 0-1,3 15 1,0 1 97,13 74 30,-14-86 142,1 0 0,0 0-1,1 0 1,1-1-1,10 18 1,-16-29-14,1 1-1,0-1 1,0 0 0,0 0-1,0 1 1,0-1 0,0 0 0,0 0-1,0 0 1,0 0 0,0 0-1,1 0 1,-1 0 0,0-1 0,1 1-1,-1 0 1,1-1 0,-1 1-1,0-1 1,1 0 0,0 1-1,-1-1 1,1 0 0,-1 0 0,1 0-1,-1 0 1,1 0 0,-1 0-1,1 0 1,-1-1 0,1 1 0,-1 0-1,1-1 1,-1 0 0,1 1-1,1-2 1,3-2 17,0 0 0,0-1 0,0 1 0,-1-1 0,1 0 0,4-8 0,74-91 157,22-25 257,-74 94-582,28-43 0,-54 70-204,-6 10-194,-9 15-382,3-7 972,2 3-87,0 0 0,0-1 0,1 2 1,1-1-1,0 0 0,1 0 0,0 15 0,-2 16 12,-50 345 3,42-336 79,-22 60 0,14-50 125,17-56-188,-3 10 251,-9 22-1,12-35-197,0 0-1,0 0 1,0 0-1,0-1 1,-1 1-1,1-1 1,-1 0-1,0 1 0,0-1 1,0 0-1,-4 2 1,6-4-48,0-1 1,-1 1-1,1-1 0,0 0 1,0 1-1,0-1 0,-1 0 1,1 0-1,0 0 0,0 0 1,-1 0-1,1 0 1,0 0-1,0 0 0,-1 0 1,1-1-1,0 1 0,0 0 1,0-1-1,0 1 0,0-1 1,-1 1-1,1-1 1,0 0-1,0 1 0,0-1 1,0 0-1,1 0 0,-3-1 1,-1-2-7,1 0 0,-1 0 0,1-1 0,0 1 0,-4-8 0,2 0-74,1 0 0,0 0 0,0-1 1,-1-17-1,0 5 49,4 21-10,0 1 1,0 0-1,1-1 1,-1 1-1,1 0 1,0-1 0,0 1-1,0 0 1,1-1-1,-1 1 1,1 0 0,-1-1-1,1 1 1,0 0-1,1 0 1,-1 0 0,0 0-1,1 0 1,0 0-1,0 0 1,0 0-1,0 1 1,0-1 0,5-4-1,-3 2-18,1 0 1,0 1-1,0-1 0,0 1 0,0 0 1,1 0-1,-1 1 0,1 0 0,0 0 0,0 0 1,10-3-1,27-8-7,2 3-1,-1 1 1,67-5 0,-98 14 78,-1-1 0,0 0 0,0 0 0,0-1 0,0-1 0,0 0 0,-1-1 0,0 0 0,0 0 0,0-1 0,0-1 0,-1 0 0,0 0 0,9-10 0,-6 4 6,0-1 0,0-1 0,-1 0 1,-1 0-1,-1-1 0,0-1 0,-1 0 0,9-24 1,-9 18-27,32-89 34,-36 93-4,-1 1 1,0 0-1,-2-1 0,1-28 1,-3 40-75,-1 1 1,0-1-1,0 1 1,0 0-1,-1 0 1,0-1 0,0 1-1,0 0 1,-1 0-1,0 1 1,0-1-1,-1 0 1,-7-9-1,10 14 7,0 0 0,0 0-1,0 0 1,0 0 0,0 1 0,0-1-1,0 0 1,0 0 0,-1 1 0,1-1-1,0 1 1,0-1 0,-1 1 0,1-1-1,0 1 1,-1 0 0,1 0 0,0 0-1,-1-1 1,1 1 0,0 1 0,-1-1-1,-1 0 1,1 1-6,0 0 0,0 0 0,0 0 0,0 0-1,1 0 1,-1 1 0,0-1 0,0 0 0,1 1 0,-1 0-1,1-1 1,-3 4 0,-1 4 35,0-1 0,0 1 0,1 0 0,0 1 0,-4 12 0,4-2-27,1 0 0,1 0 0,1 0-1,1 0 1,2 22 0,-2-29 11,3 22 15,2 0-1,14 54 1,-19-88-6,3 13 124,1 0 1,1 1-1,11 21 1,-15-33-88,0 0 1,1-1 0,0 1-1,-1 0 1,1-1 0,0 0-1,0 1 1,0-1 0,1 0-1,-1 0 1,0 0 0,1 0 0,-1-1-1,1 1 1,0-1 0,0 1-1,-1-1 1,1 0 0,0 0-1,0 0 1,0-1 0,0 1-1,6 0 1,11-2-37,1-1-1,-1-1 1,0-1 0,0 0 0,0-1 0,-1-2 0,0 0-1,29-15 1,-8 0 14,-2-1-1,64-51 1,-66 43-264,52-58 0,-79 79 332,-7 9-64,0-1-1,-1 1 1,1-1-1,0 0 1,-1 0-1,1 1 1,-1-1 0,0 0-1,1 0 1,-1-1-1,0 1 1,0 0-1,0 0 1,-1 0-1,1-1 1,-1 1-1,1-4 1,2 1-240,-3 5 217,0 0 0,0 0 0,0 0 0,0 0 1,0 0-1,0 0 0,-1 0 0,1 0 0,0 0 1,0 0-1,0 0 0,0 0 0,0 0 0,0 0 0,0 0 1,0 0-1,0-1 0,-1 1 0,1 0 0,0 0 1,0 0-1,0 0 0,0 0 0,0 0 0,0 0 0,0 0 1,0 0-1,0 0 0,0 0 0,0-1 0,0 1 1,0 0-1,0 0 0,0 0 0,0 0 0,0 0 1,0 0-1,0 0 0,0 0 0,0 0 0,0-1 0,0 1 1,0 0-1,0 0 0,0 0 0,0 0 0,0 0 1,0 0-1,0 0 0,0 0 0,0-1 0,0 1 0,0 0 1,0 0-1,0 0 0,0 0 0,-9-3-202,6 3 188,0 0 0,0 0 0,0 0 0,0 1 0,1-1 0,-1 1 0,0 0-1,0 0 1,1 0 0,-1 0 0,1 0 0,-1 1 0,-2 1 0,1 0-12,1 0 1,0 0-1,0 1 1,0-1-1,1 1 1,-1-1-1,1 1 0,-3 5 1,-2 8-1,0 0-1,1 1 1,-7 33-1,4-16 67,5-18-14,0 0 1,0 1 0,2-1-1,-1 20 1,4-30 12,-1-1 1,1 1 0,-1-1-1,2 1 1,-1-1 0,1 0-1,0 1 1,0-1 0,1 0-1,0 0 1,0 0 0,0-1 0,1 1-1,6 7 1,-3-6 19,-1 0-1,1-1 1,1 0 0,13 10-1,-18-14-21,1 0-1,0 0 0,0 0 0,0 0 0,0 0 1,0-1-1,1 0 0,-1 0 0,0 0 0,1 0 0,-1-1 1,9 0-1,0-2 20,0 0 1,0-2-1,0 0 0,0 0 1,16-8-1,58-37 37,-66 35-85,0-1-1,-1-1 1,-1-1 0,0-1-1,22-28 1,-7 2-204,40-66 0,-58 82 157,0 0 0,-2-1 1,-1 0-1,-2-1 1,-1 0-1,-1-1 0,-1 0 1,-2 0-1,-2-1 0,2-35 1,-4 21 53,-2-1 0,-10-73 0,8 111-27,0 1 1,0-1 0,-1 1 0,-7-15 0,10 22 12,-1 0 0,1 1 0,0-1 0,-1 1 0,1-1 0,0 1 0,-1-1 0,1 1 0,-1-1 0,1 1 0,-1-1 0,1 1 0,-1-1 0,0 1 0,1 0 0,-1-1 0,1 1 0,-1 0 0,0 0 0,1-1 1,-1 1-1,0 0 0,1 0 0,-2 0 0,1 0-4,-1 0 1,1 0-1,0 1 1,0-1-1,-1 0 1,1 1 0,0-1-1,0 1 1,0-1-1,-1 1 1,-1 1 0,-2 3-19,0-1 1,1 0 0,-1 1-1,-3 6 1,-4 5 31,1 2 0,0-1-1,2 2 1,0-1 0,1 1 0,1 0 0,1 1-1,-7 31 1,7-13 0,1 0 1,2 1-1,3 63 0,3-47 110,3-1 1,22 91 0,-26-136-74,1 0 1,0-1-1,1 1 1,0-1-1,0 0 0,1 0 1,0 0-1,0-1 1,11 12-1,-13-16-20,0 0 0,0 0-1,0-1 1,0 1 0,0-1-1,1 0 1,-1 0-1,1 0 1,0 0 0,0-1-1,0 1 1,-1-1 0,1 0-1,0 0 1,1-1-1,-1 1 1,0-1 0,0 0-1,0 0 1,0 0 0,0 0-1,0-1 1,5-1 0,-2 0-11,-1-1 0,1 1 0,0-2 0,-1 1 0,0-1 1,0 0-1,0 0 0,0-1 0,7-8 0,-2 2 19,0-1-1,-1-1 0,11-18 1,37-75-78,-54 88 1,-5 11 1,-1 10-197,-2 6 168,0 1-1,1-1 1,0 1 0,1 0-1,0 0 1,1 0 0,-1 16 0,2-8 121,1 1 1,0-1-1,6 25 1,-6-38-27,1 0 0,0-1-1,0 1 1,0-1 0,1 1 0,-1-1 0,1 0 0,0 0 0,4 5-1,-5-7-2,0 0 0,1 1 0,-1-1 0,0 0 0,1 0 0,-1 0-1,1-1 1,0 1 0,-1-1 0,1 1 0,0-1 0,0 0 0,0 0 0,0 0-1,0 0 1,3 0 0,-4-1-4,0-1-1,0 1 1,0-1-1,0 1 0,0-1 1,0 0-1,-1 1 1,1-1-1,0 0 1,-1 0-1,1 0 0,0-1 1,-1 1-1,1 0 1,-1 0-1,0-1 1,2-1-1,-1 0 5,1 0-1,-1 0 1,0 0-1,0-1 1,-1 1 0,1 0-1,-1-1 1,2-4 0,-1-5-114,-1 0 0,-1 0 0,0-1 0,0 1 1,-2 0-1,-3-21 0,3 20 30,-1 0 0,-7-19-1,8 29 68,0-1-1,0 1 1,0 0-1,-1-1 1,1 1-1,-1 0 0,0 1 1,0-1-1,-1 0 1,-4-3-1,-1-1-189,7 6 184,1 1-1,0-1 1,-1 1-1,1 0 0,0 0 1,-1 0-1,0 0 1,1 0-1,-1 0 1,0 0-1,1 1 1,-1-1-1,0 1 0,0-1 1,1 1-1,-1-1 1,0 1-1,-2 0 1,-2-1-234,6 0 356,15 0 141,-13 0-189,1 1 1,-1-1-1,1 1 0,-1-1 1,0 0-1,1 0 1,-1 0-1,3-2 0,8-3 106,50-26 109,-53 28-273,-1 0 0,1 1 0,0 0 0,0 1 0,0-1 0,0 2 0,16-1 0,70-7 107,-81 9-49,0 0-1,19-4 1,-32 3-69,1 1-1,-1 0 1,0-1 0,1 1-1,-1 0 1,1 0 0,-1 0-1,1 1 1,-1-1 0,1 0-1,-1 1 1,1 0 0,-1-1-1,0 1 1,1 0 0,-1 0-1,4 3 1,-4-2-9,1 1 1,-1-1-1,1 1 1,-1 0-1,0 0 1,0 0-1,0 0 0,0 0 1,-1 1-1,1-1 1,0 5-1,15 46 227,-9-27-190,17 40 1,-22-60 44,1 0 1,0 0 0,1 0-1,-1 0 1,1-1-1,0 1 1,1-1-1,-1-1 1,13 10-1,-17-14-48,0-1-1,0 1 0,0 0 0,0-1 0,0 1 0,0-1 0,0 0 0,0 1 1,0-1-1,0 0 0,1 1 0,-1-1 0,0 0 0,0 0 0,0 0 0,0 0 0,1 0 1,-1 0-1,0-1 0,1 1 0,1-1 15,-1 0 0,0 0 0,0 0 0,0-1 0,0 1 0,-1 0 0,1-1 0,0 1 0,2-4 0,2-3 34,0 1 0,-1-1 0,8-16 0,-11 21-84,43-97-95,-22 56-570,-23 44 666,0 0 0,0 0 0,0 0 1,0 0-1,0 0 0,0 0 0,0 0 0,0 0 1,0 0-1,0 0 0,1 0 0,-1 0 0,0 0 1,0 0-1,0 0 0,0 0 0,0 0 0,0 0 1,0 0-1,0 0 0,0 0 0,0 0 0,0 0 1,1 0-1,-1 0 0,0 0 0,0 0 0,0 0 1,0 0-1,0 0 0,0 0 0,0 0 0,0 0 1,0 0-1,0 0 0,0 0 0,0 0 0,0 0 1,1 0-1,-1 0 0,0 0 0,0 0 0,0 0 1,0 0-1,0 0 0,0 0 0,0 1 0,0-1 1,0 0-1,0 0 0,0 0 0,0 0 0,0 0 1,0 0-1,0 0 0,0 0 0,0 0 0,0 0 1,0 0-1,0 1 0,0-1 0,0 0 0,0 0 1,0 0-1,0 0 0,0 0 0,4 12-312,2 15 132,-4-9 160,10 62 62,-9-71 8,-1-1 1,1 0-1,0 1 0,1-1 1,-1 0-1,2-1 1,5 9-1,-9-15-15,-1 0 0,2 1-1,-1-1 1,0 0 0,0 0 0,0 0-1,0 0 1,1 0 0,-1 0 0,0 0-1,1-1 1,-1 1 0,1 0 0,-1-1-1,1 1 1,-1-1 0,1 0 0,0 1-1,-1-1 1,1 0 0,-1 0 0,1 0-1,0 0 1,-1 0 0,1 0 0,-1 0-1,1-1 1,2 0 0,1-1 36,0 0 0,0-1 0,0 1 0,-1-1-1,1 0 1,-1 0 0,7-6 0,52-54 247,-39 38-279,44-37 0,-54 51-71,21-16-394,70-41-1,-104 67 389,1 0-1,0 0 0,0 0 0,0 0 0,-1 1 1,1-1-1,0 1 0,0 0 0,0-1 0,0 1 0,0 0 1,0 0-1,0 0 0,0 0 0,0 0 0,2 1 0,-3 0 30,0-1-1,0 1 1,0 0-1,1-1 1,-1 1-1,0 0 1,0 0-1,0 0 1,0 0-1,0 0 1,0 0-1,-1 0 1,1 0-1,0 1 1,-1-1-1,1 0 1,0 0-1,-1 1 1,1-1-1,-1 0 1,0 0-1,1 1 1,-1-1-1,0 3 1,1 9-40,-1 1 1,0 0 0,-3 23 0,1-17 40,-7 45 23,-4 1 0,-1-2 1,-4 0-1,-3-1 1,-35 76-1,37-100 293,-36 54 1,47-80-135,4-7-126,-1 1 0,0-1 0,0 0 0,0 0 0,-1 0 1,0-1-1,0 0 0,-1 0 0,1 0 0,-8 3 0,10-6-15,0 0-1,0 0 0,0-1 0,0 1 0,-1-1 0,1 0 0,-1 0 1,1-1-1,0 1 0,-1-1 0,1 0 0,-1 0 0,1-1 1,-1 1-1,1-1 0,-1 0 0,1 0 0,0 0 0,-5-3 0,2 1 85,-1-1 0,1 1 0,0-2 0,0 1 0,-11-11 0,15 12-96,1 1 0,-1-1 1,1 1-1,0-1 0,0 0 1,0 0-1,1 0 0,-1 0 1,1 0-1,-1 0 0,1-1 1,0 1-1,0 0 0,1-1 0,-1 1 1,0-7-1,1 7-15,0 0-1,0 0 1,0 0 0,0 0-1,1 1 1,-1-1 0,1 0-1,0 0 1,0 1 0,0-1-1,0 0 1,0 1 0,1-1-1,-1 1 1,1 0 0,-1-1-1,1 1 1,0 0 0,0 0-1,0 0 1,0 0 0,0 0-1,1 1 1,-1-1 0,0 1-1,3-2 1,21-8-400,-1 1-1,1 2 1,0 0-1,36-4 1,-27 5-2512,55-18 0,-67 13 816,-4 1-2027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4:38.8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41 7136,'-5'5'2656,"10"-5"-2080,18 0-160,8 0 416,24 0-544,14 0 544,17-5-512,42-2 160,22 2-320,-9 1-64,-13-1-64,-2 2-544,7-2 288,-10 2-2240,-9-1 1376,-20-1-2432,-6 5 1984,-21 0-1056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2:22.9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4800,'8'-6'3551,"9"0"-1566,39 10 1785,-51-3-3563,0-1 0,0 1 0,0 0 1,0 0-1,0 1 0,5 2 0,-9-3-166,0-1 1,0 1-1,0-1 1,0 1-1,0-1 0,0 1 1,0 0-1,-1 0 1,1-1-1,0 1 1,-1 0-1,1 0 0,0 0 1,-1 0-1,1 0 1,-1 0-1,0-1 1,1 1-1,-1 0 0,0 1 1,1-1-1,-1 0 1,0 0-1,0 0 1,0 0-1,0 0 0,0 0 1,0 0-1,0 0 1,0 0-1,0 0 1,-1 0-1,1 0 0,0 0 1,-1 0-1,1 0 1,-1 1-1,-2 4 144,-1 0-1,1-1 1,-1 0-1,0 1 1,-5 4-1,-11 15 842,20-25-1016,0 1-1,0-1 0,0 0 1,0 0-1,0 0 0,0 0 1,0 0-1,0 0 0,0 0 1,0 1-1,0-1 0,0 0 1,0 0-1,0 0 0,0 0 0,0 0 1,0 0-1,0 1 0,0-1 1,0 0-1,0 0 0,0 0 1,0 0-1,0 0 0,0 0 1,0 1-1,1-1 0,-1 0 1,0 0-1,0 0 0,0 0 0,0 0 1,0 0-1,0 0 0,0 0 1,0 0-1,1 0 0,-1 1 1,0-1-1,8 2 236,11 0-73,-6-3-757,0-1 0,0 0 0,0-1 0,-1 0 0,22-10 0,-9 7-726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2:26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18 3488,'-9'-18'14026,"24"22"-12911,192 1 474,-124-1-947,-34 0-1989,-15-3-3206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2:26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4640,'0'0'51,"0"0"1,0 0 0,0-1-1,0 1 1,0 0 0,0 0-1,0 0 1,0 0-1,0 0 1,0-1 0,0 1-1,0 0 1,0 0-1,0 0 1,0 0 0,0-1-1,0 1 1,0 0 0,0 0-1,0 0 1,0 0-1,0 0 1,0-1 0,0 1-1,1 0 259,-1-1-258,0 1-1,0 0 1,1 0-1,-1 0 1,0 0 0,0 0-1,0 0 1,0 0 0,0 0-1,1 0 1,-1 0-1,0 0 1,0 0 0,0 0-1,0 0 1,1 0-1,-1 0 1,9 7 2548,-7-4-2037,0 0 1,1 0 0,-1 0 0,-1 0 0,4 7 0,0 10 359,0 1 1,-2 1 0,0-1 0,-1 29-1,-9 86 231,4-95-985,1 3-13,2-26-719,-1 0 0,0 0 0,-7 25 0,7-25-594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2:27.4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0 2912,'-22'4'1739,"111"-4"8884,7 0-6463,200 0-5616,-293 0 863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2:27.8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 5152,'1'12'5040,"-2"29"-2286,1-13-1151,-9 98 1155,4-77-2455,2-14-73,1-19-325,0 1 1,1-1-1,2 29 0,0-31-1521,-1-6 459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2:29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8 132 3136,'-7'-15'1029,"7"15"-980,-1 0 0,1-1 0,0 1 0,0-1 0,0 1 1,0 0-1,0-1 0,0 1 0,0-1 0,0 1 0,0-1 0,0 1 0,0 0 0,1-1 0,-1 1 0,0-1 0,0 1 0,0 0 0,0-1 0,1 1 0,-1 0 0,0-1 1,0 1-1,1 0 0,-1-1 0,0 1 0,1-1 0,13-10 5814,-14 12-5767,0-1 0,0 1 0,0-1 1,0 1-1,0-1 0,0 1 0,0-1 0,0 1 0,0 0 0,0-1 0,0 1 0,0-1 0,0 1 0,1-1 0,-1 1 0,0-1 0,0 1 0,0-1 0,1 0 0,-1 1 1,1 0-1,5 12 670,0-1-422,-1 1 0,0 0-1,-1 0 1,0 0 0,-1 0 0,-1 1-1,2 19 1,6 35 234,1-24-169,11 55 809,-9-62-680,-13-37-508,0 1-1,0-1 0,0 0 1,0 1-1,0-1 1,0 0-1,0 1 0,0-1 1,0 0-1,1 1 0,-1-1 1,0 0-1,0 0 0,0 1 1,1-1-1,-1 0 0,0 0 1,0 1-1,0-1 1,1 0-1,-1 0 0,0 0 1,1 1-1,-1-1 0,0 0 1,0 0-1,1 0 0,-1 0 1,0 0-1,1 0 0,-1 1 1,0-1-1,1 0 1,-1 0-1,0 0 0,1 0 1,-1 0-1,0 0 0,1-1 1,-1 1-1,0 0 0,1 0 1,-1 0-1,0 0 0,1 0 1,-1 0-1,0 0 1,0-1-1,1 1 0,-1 0 1,0 0-1,0 0 0,1-1 1,-1 1-1,0 0 0,0 0 1,1-1-1,14-16 23,-13 11 24,1 0 0,-1 0 0,2-12 0,1 2-1,28-101-219,-8 40-103,18-55-406,-18 45-3386,-24 79 1725,-1 3 730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2:30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5 4896,'-7'-5'7930,"11"7"-7531,1 0 1,0 0-1,0-1 0,0 1 0,5 0 0,-4-1-153,0 0-1,0 1 1,-1-1-1,1 1 1,7 4-1,-12-5-237,0 0 0,1-1 0,-1 1 0,0 1 0,1-1 0,-1 0 0,0 0 0,0 0 0,0 1 0,0-1 0,0 1 0,0-1 0,-1 0-1,1 1 1,0-1 0,-1 1 0,1 0 0,-1-1 0,0 1 0,1 0 0,-1-1 0,0 1 0,0 2 0,-1 1 93,1 0 1,-1 0-1,-1 0 0,1 0 1,-1 0-1,0 0 1,0-1-1,0 1 1,-1-1-1,0 0 0,-4 7 1,-11 19 617,13-19-471,2-8-135,1 1 0,1-1 0,-1 1 0,1-1 0,-1 1 0,1 0 1,0-1-1,0 1 0,1 0 0,-1 0 0,1 7 0,0-9-75,1 0 1,0-1-1,-1 1 1,1 0-1,0-1 1,0 1-1,0-1 0,0 1 1,0-1-1,0 0 1,1 0-1,-1 1 0,0-1 1,1 0-1,-1 0 1,1 0-1,-1 0 1,1 0-1,-1-1 0,4 2 1,3 1 22,1 0 0,17 2 0,-12-2-123,-5-1-697,-1 0 0,0 1 0,0 0 0,0 1 0,13 7-1,-7-2-711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2:30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0 132 8128,'0'0'3680,"9"0"-3168,0-4 1248,5-1-1056,10-7 640,10 3-801,13-12 1,0 9-352,14-6 32,0 6-128,2-4-64,-7 7 0,-9 1-1376,-8 2 737,-11 6-2017,-4 6 1472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2:31.1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279 5 5632,'-16'-3'2811,"15"3"-2564,0 0 1,0-1 0,0 1-1,0 0 1,0 0-1,-1 0 1,1 0-1,0 0 1,0 0 0,0 0-1,0 0 1,-1 0-1,-1 1 1,-26 11 1969,-39 24 0,26-14-1190,37-19-808,-7 2 151,0 2 0,1 0 0,0 0-1,-17 14 1,26-19-321,-1 1 0,1-1-1,0 0 1,0 1 0,0-1-1,0 1 1,1 0 0,-1 0-1,1-1 1,-1 1 0,1 0-1,0 0 1,0 0-1,1 0 1,-1 1 0,0-1-1,1 0 1,0 0 0,0 0-1,0 0 1,0 1 0,0-1-1,1 0 1,-1 0 0,3 5-1,-2-3 21,1-1 0,0 1 0,0-1 0,1 0 0,-1 0 0,1 0 0,0 0 0,0-1-1,0 1 1,1-1 0,-1 1 0,1-1 0,0 0 0,0-1 0,0 1 0,0-1 0,0 1 0,7 1-1,-6-2-267,1 0-1,-1-1 0,1 1 0,0-1 0,-1-1 1,1 1-1,0-1 0,0 0 0,-1-1 0,1 1 1,0-1-1,-1 0 0,1 0 0,0-1 0,6-2 0,9-7-1944,2 3 673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2:31.5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5984,'0'0'1920,"15"-5"437,-13 5-2198,64 2 3473,-59-1-3271,0 0 1,0 0-1,0 0 1,0 1-1,0 1 1,0-1-1,6 4 0,-12-6-298,0 1 0,1 0 0,-1-1 0,0 1 0,0 0 0,0-1-1,0 1 1,0 0 0,0 0 0,0 0 0,0 0 0,0 0 0,0 0-1,0 0 1,-1 0 0,1 1 0,0-1 0,-1 0 0,1 0 0,-1 1-1,1-1 1,-1 0 0,0 0 0,0 1 0,1-1 0,-1 1 0,0-1-1,0 0 1,0 1 0,0-1 0,-1 0 0,1 1 0,0-1 0,-1 0-1,0 2 1,-2 3 135,0 0 0,-1 0-1,1-1 1,-1 0 0,-1 1-1,-4 4 1,-9 11 454,17-20-634,1-1-1,-1 1 1,1 0-1,-1 0 1,1 0 0,-1 0-1,1 0 1,-1-1-1,1 1 1,0 0 0,0 0-1,-1 0 1,1 0-1,0 0 1,0 0-1,0 0 1,0 0 0,1 2-1,-1-2 3,0 0-1,1-1 1,-1 1-1,1-1 0,-1 1 1,1 0-1,-1-1 1,1 1-1,-1-1 0,1 1 1,-1-1-1,1 1 1,0-1-1,-1 0 1,1 1-1,0-1 0,-1 0 1,1 1-1,1-1 1,4 1 39,0 0 1,0 0 0,1 0 0,10-2 0,-10 1-154,51-2-3901,-40 1 2459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4:39.7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40 197 4224,'-39'10'8938,"41"-7"-8837,0-1-1,1 1 1,-1-1-1,1 1 0,0-1 1,0 0-1,-1 0 1,2 0-1,-1 0 1,6 2-1,1 0 115,1 0 0,14 3 0,12 0-30,0-2 1,1-2-1,0-1 1,60-5 0,-34-2 373,-63 5-540,-1 0-1,1 0 0,-1 0 1,1 0-1,-1 0 0,1 0 0,-1 0 1,1 0-1,-1-1 0,0 1 0,1 0 1,-1 0-1,1 0 0,-1 0 0,1-1 1,-1 1-1,0 0 0,1 0 0,-1-1 1,1 1-1,-1 0 0,0-1 0,1 1 1,-1 0-1,0-1 0,0 1 0,1-1 1,-1 1-1,0 0 0,0-1 0,1 1 1,-1-1-1,0-1 21,0 1 0,0-1 0,0 1 1,0 0-1,0-1 0,-1 1 0,1-1 1,0 1-1,-1-1 0,1 1 0,-1-2 1,-4-7 98,-1 1 0,-7-13 0,9 16-170,-9-13-19,-1 1-1,0 0 1,-1 0-1,-1 2 1,-34-28-1,-5 0 100,50 38-129,10 5-45,16 5-94,12 8 135,-1 1 0,0 1-1,-1 2 1,-1 2 0,0 0-1,51 44 1,-68-51 24,0 1 0,-1 0 0,15 19-1,-23-25 94,1 0 0,-1 0 0,-1 1 0,1-1 0,-1 1 0,0 0 0,0 0 0,-1 1 0,0-1 0,1 9 0,-3-11 5,0 0-1,-1-1 1,1 1 0,-1-1 0,0 1-1,0-1 1,0 1 0,-1-1 0,0 0-1,0 0 1,0 0 0,0 0 0,-1 0 0,1 0-1,-1 0 1,-4 3 0,-7 9-1105,-1-2 1,-20 17-1,29-26-71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2:34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6 4480,'-3'-5'6005,"4"11"-3877,3 1-1697,1-1 1,-1 0 0,1 0-1,0 0 1,1-1-1,8 8 1,18 17 675,-14-7-598,-1 0 0,-1 1 1,25 51-1,26 86 408,8 78 182,-65-204-944,-3 0-1,0 1 1,-3 0 0,1 67-1,-8-9 96,-4 1 0,-4-1 0,-4-1-1,-4 0 1,-35 99 0,34-135-1039,3-5 239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2:35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0 4160,'-6'5'11868,"4"21"-11372,1-11 515,-2 15-256,1-14-332,-4 22-1,-15 76 378,-5 118-1,21-184-867,-2 12-3255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2:36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19 7712,'-7'-3'931,"0"-1"971,17-1 1339,-1 4-2180,0 0-1,-1 0 1,13 0-1,8 0 106,133-1 1093,-88 3-2214,92-1-1035,-55 0-7721,-94 0 6194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2:37.2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47 1824,'3'-46'11584,"-35"221"-6918,13-90-4056,-18 94 488,31-145-1013,3 1 0,1 0 0,2 41 0,1-56-140,-1-1 1,0 0-1,-6 28 0,6-47-55,0 1 0,0 0 0,-1-1 0,1 1 0,0-1 0,0 1-1,0 0 1,0-1 0,0 1 0,0 0 0,0-1 0,0 1 0,0 0 0,0-1-1,0 1 1,1 0 0,-1 0 0,8-6-2875,0-1 1382,5-6-1928,1 0 1153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2:37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46 4736,'-2'0'271,"1"-1"0,-1 1 0,0-1 0,0 1-1,-23-17 10594,25 17-10821,-5 0 1290,4-2-576,1 0-337,-3 3 14,-3 0 267,4-1-446,5 0-177,-2 0 226,0-1-289,0 0 0,0 0 0,0 0 0,0 0 1,0 1-1,0-1 0,0 0 0,1 1 0,-1-1 0,3 0 0,13-1 237,27 1 1,1 0-108,299-4 579,-227 6-946,-98-4-678,-9-1-2542,-6 4 2082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2:38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1 109 3488,'2'-12'8307,"-1"12"-7921,1 2-165,-1 0 1,0-1-1,0 1 0,0 0 0,0 0 1,0 0-1,1 3 0,-1-1 137,3 6-73,0-1 0,-1 1 1,0 0-1,-1 0 0,1 11 0,2 55 734,-2-29-640,6 34-26,2 47 302,-11-125-619,0-1-1,0 0 0,0 1 1,0-1-1,0 1 1,1-1-1,-1 1 1,1-1-1,0 0 1,0 1-1,-1-1 1,2 0-1,-1 0 0,0 0 1,0 0-1,4 4 465,18-28 204,-14 8-593,-1 0 1,-1-1 0,0 0-1,9-27 1,-5 10-110,24-61 24,-11 24-522,53-101 0,-69 154 185,11-18-839,-18 32 847,1 0 0,0-1 0,0 1 0,0 0 0,0 0 0,0 0 0,0 0 0,0 1 0,1-1 0,2-1 0,-3 2-123,-1 0 1,1 1-1,0-1 0,-1 1 1,1 0-1,-1-1 0,1 1 1,0 0-1,-1 0 0,1 0 1,0 0-1,-1 0 0,1 0 1,-1 0-1,4 1 0,8 7-1520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2:39.3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21 5472,'-8'-11'2246,"8"10"-2211,0 1 0,0 0 0,0 0 1,0 0-1,-1 0 0,1-1 0,0 1 0,0 0 0,0 0 0,0 0 1,0-1-1,0 1 0,0 0 0,0 0 0,-1 0 0,1-1 0,0 1 1,0 0-1,0 0 0,0-1 0,0 1 0,0 0 0,0 0 0,0 0 1,0-1-1,1 1 0,-1 0 0,0 0 0,0-1 0,0 1 0,0 0 1,0 0-1,0 0 0,0-1 0,0 1 0,1 0 0,-1 0 0,0 0 1,0 0-1,0-1 0,0 1 0,1 0 0,-1 0 0,0 0 0,0 0 1,0 0-1,1 0 0,-1 0 0,0-1 0,0 1 0,0 0 0,1 0 1,-1 0-1,4 0 538,0 0 0,0 1 0,0-1-1,0 1 1,0 0 0,0 0 0,-1 0 0,6 2 0,-8-2-520,0-1 0,0 1 0,0 0 0,0-1 0,0 1-1,0 0 1,0 0 0,0 0 0,0 0 0,-1 0 0,1 0 0,0 0 0,-1 0 0,1 0 0,-1 0-1,1 0 1,-1 0 0,1 0 0,-1 0 0,0 1 0,1-1 0,-1 0 0,0 0 0,0 1 0,0-1-1,0 0 1,0 0 0,0 0 0,-1 1 0,1-1 0,0 0 0,-1 0 0,1 0 0,-2 3-1,-3 8 452,-1 1-1,0-1 0,-15 20 0,11-18 125,-11 23 1,20-35-580,0 0-1,0 0 1,1-1 0,-1 1 0,0 0-1,1 0 1,-1 0 0,1 0 0,0 0-1,0 0 1,0 0 0,0 0 0,0 0 0,0 0-1,0 0 1,1 0 0,-1 0 0,1 0-1,-1 0 1,1 0 0,0 0 0,-1 0 0,1-1-1,0 1 1,2 1 0,-1 0-14,0-1 0,0 0 1,1-1-1,-1 1 0,0 0 0,1-1 0,0 1 1,-1-1-1,1 0 0,0 0 0,0 0 0,0 0 1,-1 0-1,1-1 0,0 1 0,4-1 0,8 1-330,0-2 0,0 0 0,0-1 0,21-5 0,-14 3-1919,25-3 0,-19 7 534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2:39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3 105 7712,'-3'-4'3789,"22"4"-2415,3 0 12,33-9-280,-1-2-1,55-20 1,68-14-2247,-170 43 701,1 1-1,-1 0 1,1 0 0,-1 1-1,0 0 1,1 0 0,-1 1 0,13 3-1,-19-4 277,0 0 0,0 1 1,-1-1-1,1 1 0,0-1 0,0 1 0,0-1 0,-1 1 0,1-1 0,0 1 0,-1 0 0,1-1 1,-1 1-1,2 1 0,4 14-1500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2:40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303 1 4640,'-3'1'255,"2"-1"-147,1 0 0,-1 1 0,0-1 0,1 0 0,-1 0-1,0 0 1,0 0 0,1 1 0,-1-1 0,0 0 0,0-1 0,1 1 0,-1 0 0,0 0 0,1 0 0,-1 0 0,0 0-1,0-1 1,1 1 0,-1 0 0,0-1 0,-1 1 120,1 0 0,0 0-1,0 0 1,0 0 0,-1 0 0,1 0 0,0 0-1,0 1 1,0-1 0,0 0 0,0 1-1,0-1 1,0 1 0,0 0 0,0-1 0,-2 2-1,-23 14 1395,22-13-1228,-39 24 1467,1 3 0,-43 39 1,79-63-1776,0 0 1,0 1 0,1 0-1,0 0 1,0 0 0,0 0-1,1 1 1,0-1 0,1 1-1,0 0 1,-4 14 0,6-17-24,0 1 0,1-1 0,-1 1 0,1 0 0,0-1 1,0 1-1,1-1 0,0 1 0,0-1 0,0 1 0,0-1 1,1 0-1,0 1 0,0-1 0,1 0 0,-1 0 0,1 0 1,6 7-1,-7-9-58,0 0 1,1-1-1,-1 0 1,1 1-1,-1-1 1,1 0-1,0 0 1,0 0-1,0-1 1,0 1 0,0-1-1,0 0 1,0 1-1,5 0 1,-3-2-155,0 1 0,0-1 1,0 0-1,0 0 0,0 0 1,-1 0-1,1-1 0,9-2 1,3-3-1199,0-1 1,0 0 0,0-2 0,17-11 0,-28 16 601,22-14-2993,0 5 1242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2:40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37 6656,'0'-1'133,"0"1"0,0-1 1,0 0-1,0 0 0,1 0 1,-1 1-1,0-1 0,1 0 1,-1 1-1,1-1 0,-1 0 0,0 1 1,1-1-1,0 0 0,-1 1 1,1-1-1,-1 1 0,1-1 1,0 1-1,-1-1 0,1 1 1,0 0-1,-1-1 0,1 1 1,0 0-1,1-1 0,29-6 998,-13 4-16,-6 0-613,1 0 0,0 1 0,0 1 0,-1 0 0,1 1 0,0 0 0,23 4 0,-35-4-463,0 0 0,0 0 0,0 0 0,0 1 0,0-1 0,-1 0 0,1 0-1,0 1 1,0-1 0,0 1 0,0-1 0,0 1 0,-1-1 0,1 1 0,0-1 0,0 1 0,-1 0 0,1-1 0,0 1 0,-1 0 0,1 0 0,-1-1 0,1 1 0,-1 0 0,1 0 0,-1 0 0,1 0 0,-1 0 0,0 0 0,0 0-1,1 0 1,-1-1 0,0 1 0,0 0 0,0 0 0,0 0 0,0 0 0,0 0 0,-1 0 0,1 0 0,0 0 0,0 0 0,-1 1 0,-1 2 79,0 0 1,0 0-1,0 0 0,0 0 1,-1 0-1,0-1 1,-6 7-1,-35 28 812,13-13-281,29-24-587,1 0-1,-1 1 1,1-1 0,-1 1 0,1 0 0,0-1 0,0 1 0,0 0 0,-2 2-1,3-3-54,0-1 0,0 1 0,0-1 0,0 1 0,0 0 0,0-1 0,0 1 0,0-1 0,0 1 0,0-1 0,0 1 0,1-1 0,-1 1-1,0-1 1,0 1 0,0-1 0,1 1 0,-1-1 0,0 1 0,1-1 0,-1 1 0,0-1 0,1 1 0,-1-1 0,1 0 0,-1 1 0,0-1-1,1 0 1,-1 1 0,1-1 0,-1 0 0,1 0 0,-1 1 0,1-1 0,0 0 0,-1 0 0,1 0 0,-1 0 0,2 0 0,5 2 4,0-1 0,1 1 1,-1-2-1,0 1 0,16-2 0,38-6-1825,-55 6 1411,13-2-2359,1-1-1,-1-1 1,32-13-1,-18 6-378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4:41.7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295 0 5312,'0'0'1701,"4"4"-432,-9-3-1070,1 0 1,0 0-1,0 1 0,-1-1 0,1 1 0,0 0 0,1 1 0,-7 3 0,-1 1 164,-10 6-95,2 1 1,0 0-1,-33 33 0,-41 61 510,87-99-730,-1-1 0,2 1 0,-1 0 1,-4 11-1,9-17-29,0 0 0,0 0 0,0 0 0,0 0 0,0 0 0,1 0 0,-1 1 0,1-1 0,0 0 0,0 0 0,0 1 0,1-1 0,-1 0 0,1 0 0,-1 0 0,1 0 0,0 1 0,2 2 0,0-1 14,0 0 1,1 1-1,0-2 0,0 1 0,0 0 0,1-1 1,0 1-1,0-1 0,0-1 0,9 7 1,8 2 155,32 12 0,-43-19-95,141 53 962,-87-35-667,-19-2 30,-24-10-251,-21-11-166,0 1 1,0-1 0,-1 0 0,1 1 0,0-1-1,0 0 1,0 1 0,-1-1 0,1 1 0,0-1 0,-1 1-1,1-1 1,0 1 0,-1 0 0,1-1 0,-1 1 0,1 0-1,-1 0 1,1-1 0,-1 1 0,1 0 0,-1 0 0,0 0-1,1 1 1,-1-1-5,-1 0 0,1 0 0,0 0 0,-1 0 0,1-1 0,-1 1 0,1 0 0,-1 0 0,0-1-1,1 1 1,-1 0 0,0-1 0,1 1 0,-1-1 0,0 1 0,0-1 0,0 1 0,-1 0 0,-6 2-201,1 0 1,-1 0-1,1-1 1,-11 2-1,-2-2-764,0-1 0,1-1 0,-1-1-1,-30-5 1,12 2-469,29 3 780,1 0 0,-1 0 0,1-1 0,-1 0 1,-13-5-1,-10-11-1867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2:41.7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13 4384,'-12'-10'1424,"10"8"-854,24 19 4452,16 2-3618,-26-14-672,39 17 879,67 18 1,-68-25-573,66 30 0,-110-42-943,0 0-1,0 0 1,0 1 0,-1 0 0,1 0 0,9 10 0,-13-11-42,1 0 1,-1 1 0,1-1-1,-1 1 1,0-1 0,-1 1-1,1 0 1,0 0 0,-1 0-1,0 0 1,0 0-1,1 7 1,-2 4 6,0 1 0,-1-1 0,-1 0 0,-4 24 0,-3 16 13,-14 195 171,6-61-309,1 24 22,11-124 73,-12 371 586,11-212-247,5-51-263,2-86 85,8 296 464,-9-205 933,-11-206-1434,-30-5-1015,-19-3-120,-47-2-1005,-69-8-5886,131 17 5162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2:51.78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132 92 1408,'12'-4'5325,"19"-17"-3877,-28 19-1374,0 0 0,1 0 0,0 0 0,0 1 0,-1-1 0,1 1 0,0 0 0,7-1 0,37-3 416,-31 4-361,103-4 456,25-3-103,255-21 579,-335 27-962,573 0 677,-260 23-743,274 13-226,-183-19 319,-20-1-44,693 79 1001,-522-28-994,-569-60-77,120 21 409,-162-27-262,0 1 111,-8 2-234,-6 1-143,2-1 67,-1-1 1,1 0-1,-1 0 1,0 0-1,0 0 1,0 0-1,1-1 1,-1 0-1,-6 0 1,-11 1-20,-1044 71-485,946-67 626,-283 7-100,-566-9 392,727-3-173,-882 9 558,819-6-661,-52 2 54,-339-4 259,461-6-91,232 4-333,1 1 0,-1 0 0,0 1-1,0-1 1,0 0 0,0 0 0,0 1 0,1-1 0,-1 1 0,-3 1 0,26 3 248,51 7-44,1-3 1,104 0 0,-94-6-90,797 6-27,-613-10 58,1299 1 485,-836 9-464,9 0-158,-282-3-30,-4 0 164,-338-3 30,-115-2-186,0-1 0,0 0 1,1 0-1,-1 0 0,0 0 1,1 0-1,-1 0 0,0 0 1,1 0-1,-1 0 1,0 0-1,1 0 0,-1 0 1,0 0-1,0-1 0,1 1 1,-1 0-1,0 0 0,1 0 1,-1 0-1,0 0 0,0-1 1,1 1-1,-1 0 0,0 0 1,0 0-1,0-1 0,1 1 1,-1 0-1,0 0 0,0-1 1,0 1-1,0 0 0,1-1 1,-1 1-1,0 0 0,0 0 1,0-1-1,0 1 0,0 0 1,0-1-1,0 1 0,0 0 1,0-1-1,0 1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3:10.70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587 13 1472,'-12'15'1811,"3"-1"-849,-1-2-518,-1-1 0,0 0 0,-1-1 0,0-1 0,-25 16 0,20-14-143,-101 59 938,95-57-1086,-26 14 385,-66 50-1,90-57-474,0 1-1,2 1 0,1 1 1,-23 29-1,34-40 143,22-18 86,228-104 489,-51 25-856,83-37-121,22 8 245,-283 110-65,3-2 126,0 1 1,1 0-1,26-5 1,-29 11 354,-11-1-459,0 0 0,0 0 0,0 0 0,0 0 1,0 0-1,0 0 0,0 0 0,0 0 0,0 1 0,1-1 1,-1 0-1,0 0 0,0 0 0,0 0 0,0 0 0,0 0 1,0 1-1,0-1 0,0 0 0,0 0 0,0 0 0,0 0 1,0 0-1,0 1 0,0-1 0,-1 0 0,1 0 0,0 0 1,0 0-1,0 0 0,0 0 0,0 0 0,0 1 0,0-1 1,0 0-1,0 0 0,0 0 0,-1 0 0,-13 13 51,10-10-20,-11 8 31,0 0 0,-1-2 0,0 0-1,-21 9 1,-19 9 95,-21 19 204,-91 71-1,-71 87 168,61-44-431,168-151-107,6-6-4,0 1 0,0-1 0,0 1 0,0 0 0,1 0 0,-1 0 0,1 1 0,-4 6 0,6-1-3,6-7 81,15-8 152,-11 1-190,1-1 1,-1 0-1,0 0 1,0-1-1,14-12 1,-9 7-29,67-54 4,-18 14-22,80-50 1,-63 58-10,166-65 0,-205 91 49,-7 3-67,39-11 1,-64 24 41,-14 5-1,-24 11 12,-17 9 12,2 2-1,-79 60 1,-71 83 498,171-148-395,-108 87 326,20-16-216,101-84-273,7-6 19,0 0 1,0 0 0,1 1-1,-1-1 1,1 1 0,-1 0-1,1-1 1,0 1 0,0 0-1,0 0 1,-2 6 0,4-9 20,0 0 1,0 1 0,0-1 0,0 1 0,0-1 0,0 0 0,0 1 0,1-1 0,-1 0 0,0 1 0,0-1 0,0 0-1,1 1 1,-1-1 0,0 0 0,1 0 0,-1 1 0,0-1 0,0 0 0,1 0 0,-1 1 0,1-1 0,-1 0 0,0 0-1,1 0 1,-1 0 0,0 0 0,1 1 0,-1-1 0,0 0 0,1 0 0,-1 0 0,1 0 0,-1 0 0,0 0 0,1 0-1,-1 0 1,1 0 0,-1-1 0,22-2 90,2-6-26,1-2-1,25-15 0,-47 25-66,302-156 34,15 17-401,-286 126 289,-24 9 38,0 1-1,1 0 0,-1 0 1,1 1-1,11-1 1,-21 4 40,-1-1 0,1 1 1,0 0-1,-1 0 0,1 0 1,-1 0-1,1 0 0,0 0 1,-1 0-1,1 0 0,0 0 1,-1 0-1,1 0 0,-1 0 1,1 0-1,0 0 0,-1 1 1,1-1-1,-1 0 0,1 0 1,-1 1-1,1-1 0,-1 0 1,1 1-1,-1-1 0,1 1 1,-1-1-1,1 1 1,-1-1-1,1 1 0,-1-1 1,0 1-1,1-1 0,-1 1 1,0-1-1,0 1 0,1-1 1,-1 1-1,0 0 0,0-1 1,0 1-1,0 1 0,0 1-91,-1 1-1,1-1 1,-1 1 0,0 0-1,0-1 1,-2 4-1,1-2-64,-22 44-2458,4-10-555,9-6 1312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3:16.3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0 900 2080,'0'0'667,"0"-8"735,0-4 2059,0 7-3195,1 0-1,-1 0 0,1 0 1,0 0-1,0 1 0,1-1 1,-1 0-1,1 1 0,0-1 0,0 0 1,1 1-1,0 0 0,-1 0 1,5-4-1,3-3-156,0 1 0,0 0 0,19-13 0,17-10 402,55-29-1,55-19-16,-85 45-411,249-130 271,-232 118-319,189-100 87,11 23-151,-271 119 41,115-37-8,-128 42-11,-1 0 0,1 0 0,0 0 0,-1 1 1,1 0-1,0 0 0,-1 0 0,1 0 0,0 0 0,4 2 0,-7-2-35,0 0 1,-1 0-1,1 1 1,0-1-1,0 1 1,-1-1-1,1 1 1,0-1-1,0 1 1,-1-1-1,1 1 1,-1-1-1,1 1 0,0 0 1,-1-1-1,1 1 1,-1 0-1,1 1 1,0 0-98,-1-1 1,0 0-1,0 1 1,0-1-1,1 1 0,-1 0 1,-1-1-1,1 1 1,0-1-1,0 0 1,0 1-1,-1-1 0,1 1 1,-2 1-1,-9 18-2303,0 0 778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3:17.5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23 409 1984,'-1'1'179,"0"-1"1,0 0-1,-1 0 0,1 1 1,0-1-1,0 1 0,-1-1 0,1 1 1,0 0-1,0-1 0,0 1 1,0 0-1,0 0 0,0-1 1,0 1-1,-4 6 2635,14-20-1607,70-119 1908,-57 99-2758,1 2 1,28-30-1,51-31 256,-62 57-437,-34 31-274,0-1 0,0 1 0,0 0 0,13-5 0,-19 8 82,1 1 1,-1 0-1,0 0 1,0 0-1,0 0 1,1 0-1,-1-1 1,0 1-1,0 0 1,1 0-1,-1 0 1,0 0-1,0 0 1,1 0-1,-1 0 1,0 0-1,0 0 1,1 0-1,-1 0 1,0 0-1,0 0 1,0 0-1,1 0 1,-1 0-1,0 0 1,0 1-1,1-1 0,-1 0 1,0 0-1,0 0 1,0 0-1,1 0 1,-1 0-1,0 1 1,0-1-1,-1 9-126,-13 12 101,-39 33 313,-61 77-229,2-14 266,94-94-209,16-19-42,0-1 1,-1 0-1,1 0 0,-1 0 0,0 0 0,-5 5 0,-10 3 580,11-7-289,8-6-323,1 0-39,0 0 0,1 0 0,-1 1 1,1-1-1,-1 1 0,1-1 0,-1 1 0,1 0 0,0 0 0,0 0 0,0 1 0,0-1 0,5 0 0,5 1-167,26 1 0,-8 0 225,-13-1-9,0-1 0,1-1 0,-1-1-1,30-8 1,-37 7 42,0 0-1,0 0 0,-1-1 0,1 0 1,-1-1-1,-1 0 0,1 0 1,13-13-1,-19 15-31,1-1 0,-1 0 0,0-1 0,0 1 1,-1-1-1,0 1 0,0-1 0,0 0 0,0-1 0,-1 1 0,0 0 1,-1-1-1,1 1 0,-1-1 0,0 1 0,-1-1 0,0 1 0,0-1 1,0 0-1,-1 1 0,0-1 0,-2-8 0,1 10-207,-1 0 0,1-1 0,-1 1 0,0 1-1,0-1 1,-1 0 0,0 1 0,1 0 0,-1-1 0,-1 2 0,1-1 0,-1 0-1,-6-3 1,4 4-2601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3:24.9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1472 1728,'2'3'466,"1"0"0,-1-1 0,0 1 0,1 0 0,0-1 0,0 1 0,3 2 0,-5-5-398,0 1 0,0 0 0,-1-1 0,1 1 0,0-1 0,0 1 0,0-1 1,0 0-1,0 1 0,0-1 0,0 0 0,0 1 0,0-1 0,-1 0 0,1 0 0,0 0 0,0 0 0,0 0 0,0 0 1,0 0-1,0 0 0,0-1 0,0 1 0,0 0 0,1-1 0,0 0 94,1-1 0,-1 0 0,0 0 0,0 0 0,0 0 0,0 0 0,2-3 0,4-4 9,0-3 132,1-1 0,-2 0-1,1 0 1,-2 0 0,7-20 0,-4 12-86,11-21 0,80-100 484,-20 32 144,-63 87-699,-14 19-140,1 0-1,-1-1 1,1 0 0,-1 0 0,-1 0 0,5-9 0,-6 6-86,-5 27-764,2-14 829,0 1 1,1 0 0,0 0 0,0 0-1,1 0 1,0 11 0,0-10 43,1 1 0,-2 16 0,1-19-11,0 0 0,-1 0 0,2 0 1,-1 1-1,0-1 0,1 0 0,0 0 0,3 9 1,3-4 55,0 1-1,0-1 1,1 0 0,0-1 0,0 1 0,18 13 0,-22-20-23,1 1 0,0-1-1,0 0 1,0 0 0,0 0 0,1-1 0,-1 0 0,1 0 0,0 0-1,-1-1 1,1 0 0,0 0 0,0 0 0,0-1 0,7 0-1,0-1 51,0 0 0,0-1 0,0 0 0,-1-1 0,22-7 0,-11 0 56,-1 0 1,-1-1 0,1-1 0,22-17 0,-41 26-136,0 0 1,0 0-1,0 0 0,-1 0 1,1 0-1,-1-1 1,0 1-1,0-1 0,0 0 1,0 1-1,-1-1 1,1 0-1,-1 0 0,0 0 1,0 0-1,0 0 1,-1 0-1,0 0 0,0-6 1,0 9-42,0 0 0,0-1 1,0 1-1,0 0 0,0-1 0,-1 1 1,1 0-1,0 0 0,-1-1 0,1 1 1,-1 0-1,0 0 0,1 0 0,-1 0 1,0 0-1,0 0 0,0 0 0,0 0 0,0 0 1,0 0-1,0 0 0,0 0 0,0 1 1,0-1-1,0 0 0,0 1 0,-3-2 1,2 2-25,0-1-1,0 1 1,0-1 0,0 1 0,0 0 0,0 0 0,0 0 0,0 0-1,-1 0 1,1 0 0,0 1 0,0-1 0,0 1 0,0-1 0,0 1-1,-2 1 1,-17 8-260,15-7 166,-1 0 1,1 0-1,0 1 1,0-1-1,-9 9 1,13-10 112,0-1 0,1 1 0,-1 0 0,1 0 0,0 0 0,0 0 0,0 0 0,0 0 0,0 0 0,0 1 0,0-1 0,1 0 0,-1 0 0,1 1 0,-1-1 0,1 0 0,0 1 0,0-1 0,0 0 0,0 1 0,1-1 0,0 3 0,0 1 77,1 0 1,-1-1-1,1 1 1,1-1 0,-1 1-1,1-1 1,0 0-1,0 0 1,1 0-1,-1 0 1,1 0 0,0-1-1,0 0 1,1 0-1,-1 0 1,1 0 0,0-1-1,0 0 1,0 0-1,12 5 1,-14-7-4,0-1 0,1 1 1,-1-1-1,1 1 0,-1-1 1,1 0-1,-1 0 0,1-1 0,-1 1 1,1-1-1,-1 0 0,0 0 0,1 0 1,-1 0-1,6-3 0,3-3 54,-1 0-1,20-16 1,6-3 141,-12 11-142,36-21 190,76-59 0,-119 80-262,-1 0-1,0-2 1,-1 1 0,-1-2-1,-1 0 1,0-1 0,-1-1-1,12-26 1,-2-7 31,17-64-1,-22 60-15,-6 20-74,-1-1 0,9-62 1,-18 89 1,0-28-187,-2 37 159,0 0 0,0 0 0,0 0-1,-1 0 1,1 0 0,-1 0 0,0 0 0,1 0 0,-1 1 0,0-1-1,0 0 1,0 0 0,0 1 0,-3-4 0,3 5-2,-1 0-1,1 0 1,-1 0 0,1 0-1,-1 1 1,1-1 0,-1 1-1,1-1 1,-1 1 0,1-1-1,0 1 1,-1 0 0,1 0-1,-1 0 1,0 1-11,-8 4-2,0 0 0,0 1 0,1 1 1,0-1-1,1 2 0,0-1 0,0 1 0,1 0 0,0 1 1,-10 17-1,-3 12-25,-24 63 1,34-76 29,-16 40 110,4 0 0,-28 136 1,48-187 52,0 0 0,1 0 0,0 0 0,1 0 0,1 0 0,4 21 0,-5-32-55,1 0-1,0 0 1,0 0 0,0 0-1,0 0 1,1-1 0,-1 1 0,5 5-1,-5-7-6,1-1-1,-1 1 1,1-1 0,-1 0-1,1 0 1,-1 0-1,1 0 1,0 0 0,0 0-1,-1 0 1,1-1-1,0 1 1,0-1 0,0 1-1,0-1 1,0 0-1,0 0 1,0 1 0,3-2-1,12 1 40,1 0-1,-1-2 1,0 0-1,0-1 1,24-7 0,22-10 100,-1-4 0,83-44 0,-107 44-158,-26 16-76,0 1 1,25-13-1,-27 16-13,0 0 1,-1-1-1,13-8 0,-23 14 261,-8 2-242,1 0-1,-14 8 0,-55 56-459,62-56 432,0 2 0,-17 17 0,31-29 85,0 0 1,0 1-1,0 0 0,0-1 0,0 1 0,0-1 0,0 1 1,1 0-1,-1 0 0,1 0 0,-1-1 0,1 1 0,0 0 1,-1 0-1,1 0 0,0 0 0,0 0 0,0-1 0,1 1 1,0 3-1,-1-4 18,0 0 0,1 0 0,-1-1-1,0 1 1,1 0 0,-1 0 0,1 0 0,0 0 0,-1 0 0,1-1 0,0 1 0,-1 0 0,1-1 0,0 1 0,0 0 0,0-1-1,0 1 1,-1-1 0,1 1 0,0-1 0,0 0 0,0 1 0,0-1 0,0 0 0,0 0 0,0 1 0,0-1 0,0 0 0,0 0 0,0 0-1,0 0 1,0-1 0,0 1 0,0 0 0,0 0 0,0 0 0,0-1 0,2 0 0,3-1 58,-1-1 0,1 0-1,0 0 1,-1 0 0,0-1 0,1 0 0,-2 0 0,1 0 0,0-1-1,-1 1 1,0-1 0,5-6 0,-4 3-85,1 0 0,-2 0 0,1-1 0,-1 0 0,0 0 0,0 0 0,2-13-1,-4 16-86,0-4-245,-3 10 11,-2 4-149,1-1 344,1 1 1,-1 0-1,1 0 1,-1 7-1,-3 8-11,4-16 128,0 0 0,0 0 1,1 0-1,-1 0 0,1 0 1,0 0-1,-1 0 0,1 0 1,1 0-1,-1 0 0,1 5 1,0-6 28,-1-1 1,1 1 0,0-1 0,-1 1 0,1-1-1,0 1 1,0-1 0,0 0 0,0 0 0,0 1-1,0-1 1,0 0 0,0 0 0,0 0 0,1 0 0,-1 0-1,0 0 1,1 0 0,-1-1 0,1 1 0,-1 0-1,3 0 1,2 0 47,0 0 0,0 0-1,0-1 1,0 0 0,0 0 0,0 0-1,0-1 1,0 0 0,-1 0 0,11-3-1,5-3 64,31-16-1,-20 8-157,-30 14 23,14-5 81,-1-1 0,0-1 0,0 0 0,17-13 0,-13 6-14,-1-2 0,0 0-1,-1-1 1,-1 0 0,-1-2-1,0 0 1,-2 0-1,0-1 1,16-38 0,38-120 53,-48 126-203,-10 27 36,33-103 4,-9 25-211,-29 91-444,-5 11 144,-2 8 332,-9 23 76,0 1 1,2 1 0,-9 45-1,5-3 231,-5 35 44,15-75-121,-7 96 0,10-113 0,-1 7 0,3 30 0,0 14-5,-2-53 9,1 1 1,1-1-1,0 1 0,0-1 1,5 16-1,-6-29 27,1 1-1,0-1 1,-1 1-1,1-1 1,0 1 0,0-1-1,0 0 1,0 1-1,0-1 1,0 0 0,0 0-1,0 0 1,1 0-1,-1 0 1,0 0 0,1 0-1,-1 0 1,1 0-1,-1-1 1,1 1 0,-1 0-1,4 0 1,0-1 102,-2 0-73,0 0 0,0 0 0,0 0 0,0-1 0,0 1 0,0-1 0,5-2 0,-1 0-30,-1-1-1,1 0 0,-1 0 1,0 0-1,0-1 0,-1 0 1,1 0-1,-1-1 0,6-8 1,17-21-180,-21 25 219,1 1-1,8-18 1,1 0-157,-5 7 127,-1-1 1,13-32 0,-20 44-15,-3-8-329,-1 17 437,-1 1-604,0 1 464,0-1 0,0 1 0,1-1 0,-1 1 0,0-1 0,1 1 0,-1 0 0,1-1 0,0 1 0,-1-1 0,1 3 0,-2 5 1,0-1-1,-1 1 1,-6 12-1,6-15-15,1 0-1,-1 1 0,1-1 0,0 1 1,1 0-1,-1-1 0,0 12 0,1 7-20,0-16 39,0 0 0,1-1 0,1 11 1,1-1 25,-2-14-15,1-1 1,-1 1 0,1-1-1,0 1 1,0-1-1,2 6 1,-3-8-6,1 0 1,0 1-1,0-1 0,0 0 1,-1 0-1,1 0 1,0 0-1,1 0 0,-1-1 1,0 1-1,0 0 1,0 0-1,0-1 0,1 1 1,-1-1-1,0 1 1,0-1-1,1 1 0,-1-1 1,1 0-1,1 0 1,12 2 135,-1 0 1,18-2-1,-25 0-90,-1-1 0,1 1 0,-1-2 0,1 1 0,-1-1 1,1 1-1,8-5 0,0-1 59,-10 5-74,0-1 1,0 1-1,0 0 0,0-1 1,-1 0-1,7-6 1,9-12 63,-1-2 0,-1 0 1,16-27-1,13-33-262,-33 54-176,-13 23 86,-1 5 175,0 3 47,0-1-31,-1 21-80,-6 18-4,5-28 122,0 0 1,-6 22 0,6-26 24,-1 0 0,2 0 1,-1 0-1,1 0 0,1 0 1,-1 0-1,2 15 0,0 3-79,-1-23 88,0 0-1,0 0 1,0-1-1,0 1 1,1 0-1,-1-1 1,1 1-1,0 0 1,0-1 0,0 1-1,0-1 1,2 4-1,-2-5 20,0 0 1,0 0-1,0 1 0,1-1 1,-1 0-1,0 0 0,1-1 1,-1 1-1,1 0 0,0 0 1,-1-1-1,1 1 0,-1-1 1,1 1-1,0-1 1,-1 0-1,1 0 0,0 1 1,-1-1-1,4-1 0,-1 1 3,0 0 1,0-1-1,0 0 0,0 0 1,0 0-1,0-1 0,0 1 1,-1-1-1,1 0 0,0 0 1,-1 0-1,1 0 0,-1-1 1,0 1-1,0-1 0,0 0 0,0 0 1,0 0-1,-1-1 0,1 1 1,2-6-1,5-9 35,-1 1 0,-1-2 0,8-23 0,-11 29 21,-1-2-118,0 0 0,3-28-1,-5 30-74,0 0-1,1 1 0,6-19 1,-3 21 108,-6 10-13,0-1 1,0 1-1,0 0 0,0 0 1,0-1-1,1 1 1,-1 0-1,0 0 1,0 0-1,0-1 1,1 1-1,-1 0 0,0 0 1,0 0-1,1 0 1,-1 0-1,0-1 1,0 1-1,1 0 0,-1 0 1,0 0-1,0 0 1,1 0-1,-1 0 1,0 0-1,1 0 0,-1 0 1,0 0-1,0 0 1,1 0-1,-1 0 1,0 0-1,0 0 1,1 0-1,-1 0 0,1 1 1,6 4 16,1-1 1,0 0-1,0 0 1,0 0-1,10 2 1,-1 0 4,-6-3 6,0 0 0,0-1 0,0-1 0,0 1 0,1-2 0,-1 0 0,0 0 0,1-1 0,19-4 0,-11-1-33,32-13 1,-20 7 75,-27 9-43,1 1-1,-1-1 1,0 0 0,0 0-1,0 0 1,-1-1 0,1 0-1,-1 0 1,0 0 0,0 0-1,-1-1 1,1 1 0,-1-1-1,0 0 1,4-7 0,0 2-20,4-5-159,-11 14 158,0 1 1,0 0-1,0 0 1,0 0-1,1 0 0,-1 0 1,0 0-1,0 0 1,0-1-1,0 1 1,0 0-1,1 0 0,-1 0 1,0 0-1,0-1 1,0 1-1,0 0 0,0 0 1,0 0-1,0-1 1,0 1-1,0 0 0,0 0 1,0 0-1,0 0 1,0-1-1,0 1 1,0 0-1,0 0 0,0 0 1,0-1-1,0 1 1,0 0-1,0 0 0,0 0 1,0-1-1,0 1 1,0 0-1,0 0 0,-1 0 1,1 0-1,0-1 1,0 1-1,0 0 1,-12 19-258,-3 5 358,10-17-125,0 0 0,1 1-1,-5 10 1,-21 67-12,27-76 22,1 0 1,1 1 0,-1-1 0,1 0 0,1 1 0,0-1-1,2 16 1,-2-21 29,1 0 0,0 0 0,0 0 0,1-1 0,-1 1 0,1 0 0,0-1-1,0 0 1,0 1 0,0-1 0,0 0 0,1 0 0,0 0 0,-1 0 0,1-1 0,0 1 0,0-1 0,1 0-1,-1 0 1,0 0 0,1 0 0,5 2 0,-3-2 39,1 0 0,-1-1 0,1 1 0,-1-1 0,1-1 0,0 1 0,-1-1 0,1 0 0,-1-1 0,1 0 0,-1 0 0,11-3 0,-6 2 3,0-1-1,0-1 0,0 0 0,-1-1 0,1 0 0,-1 0 1,-1-1-1,18-13 0,-15 7-21,-1 0 0,0-1 0,0 0 0,-1-1 0,-1 0 0,9-19 1,35-95 48,-40 94-64,-1 6-10,16-27 0,-6 14-252,-20 37 278,3-5-67,-5 9 28,0 0 0,0 0 1,0 0-1,0 0 0,0 0 0,0 1 1,0-1-1,0 0 0,0 0 1,0 0-1,0 0 0,0 0 0,0 0 1,0 0-1,0 0 0,0 0 1,0 0-1,0 0 0,0 0 0,0 0 1,1 0-1,-1 0 0,0 0 1,0 0-1,0 0 0,0 0 0,0 0 1,0 0-1,0 0 0,0 0 1,0 0-1,0 0 0,0 0 0,0 0 1,0 0-1,0 0 0,0 0 1,1 0-1,-1 0 0,0 0 0,0 0 1,0 0-1,0 0 0,0 0 1,0 0-1,0 0 0,0 0 0,5 20-286,-1-5 315,0 20-4,-2 0 1,-1 0-1,-6 55 1,2-40-120,2-36 88,-1-1 1,-4 16-1,0 0 13,5-24 5,-8 33 92,8-35-70,0-1-1,0 0 0,0 1 0,0-1 1,0 0-1,0 0 0,-1 0 0,1 0 1,-1 0-1,0 0 0,0 0 0,1-1 1,-4 3-1,4-4-15,1 1 1,-1-1-1,1 0 1,-1 1 0,0-1-1,1 0 1,-1 0-1,0 0 1,1 1-1,-1-1 1,0 0-1,1 0 1,-1 0 0,0 0-1,0 0 1,1 0-1,-1 0 1,0-1-1,1 1 1,-1 0-1,0 0 1,1 0 0,-1-1-1,0 1 1,0-1-1,-14-14 88,6 6-66,-15-29-183,23 38 143,1 0 0,0-1 0,0 1 0,0 0-1,0 0 1,0 0 0,0-1 0,0 1 0,0 0-1,0 0 1,0-1 0,0 1 0,0 0 0,0 0-1,0 0 1,0-1 0,0 1 0,0 0 0,0 0-1,0 0 1,0-1 0,0 1 0,0 0 0,0 0 0,0 0-1,0-1 1,1 1 0,-1 0 0,0 0 0,0 0-1,0-1 1,0 1 0,0 0 0,1 0 0,-1 0-1,0 0 1,0 0 0,0 0 0,1-1 0,-1 1-1,0 0 1,0 0 0,0 0 0,1 0 0,-1 0-1,0 0 1,0 0 0,1 0 0,-1 0 0,0 0-1,0 0 1,0 0 0,1 0 0,-1 0 0,0 0-1,0 0 1,0 0 0,1 0 0,-1 1-1,14 3 3,0 0 0,0-1-1,0-1 1,24 1 0,-30-3 28,1-1-1,-1-1 1,0 1 0,0-2 0,0 1 0,15-7-1,-1-1 37,22-15 0,-26 13-28,0-1 1,-1-1-1,24-24 1,38-50 133,-73 81-163,80-98 121,-56 68-34,36-55 1,-52 69-72,-1-1 1,-2 0 0,0 0-1,8-28 1,-15 37-74,15-46-35,11-69 0,-26 104-187,1-43 0,-7 65-9,-2 8 179,-4 9 153,-12 33-168,-18 60-1,-4 10-26,26-76 105,2 0 1,-11 49-1,19-63 71,2 1 1,1 0-1,1 0 0,2 42 0,0-31 87,0-23-58,0 0 1,1-1-1,5 24 1,-5-34-32,0-1 1,0 1 0,0 0 0,0-1 0,1 0 0,0 1 0,0-1 0,0 0 0,0 1 0,0-1 0,1-1-1,-1 1 1,1 0 0,0 0 0,0-1 0,0 0 0,0 1 0,5 2 0,-5-4-6,0 0 0,1 0 0,-1 0 0,0-1 0,0 1 0,0-1 0,0 0 0,1 0 0,-1 0 0,0 0 0,0 0 0,0-1 0,0 0-1,0 1 1,1-1 0,3-2 0,-2 1 5,-1 0 0,0 0-1,1 0 1,-1-1-1,0 0 1,0 0 0,-1 0-1,1 0 1,-1 0-1,0-1 1,5-4-1,59-91 168,-31 38-181,-10 4-134,-9 18 219,-16 35-461,-6 9 161,4-3 177,-1-1 0,1 1 1,0 0-1,0 0 0,0 0 0,0 0 0,0 0 1,-1 4-1,-14 70 22,7-42-17,-3 40 1,9-50 16,-2 18 89,5-39-37,0 1-1,0-1 0,1 0 1,-1 1-1,1-1 1,0 0-1,0 0 1,0 0-1,3 6 1,-4-8-35,0-1 1,1 1-1,-1-1 1,0 1 0,1-1-1,-1 1 1,1-1-1,-1 1 1,1-1-1,-1 0 1,1 1-1,0-1 1,-1 0 0,1 1-1,-1-1 1,1 0-1,0 0 1,-1 1-1,1-1 1,0 0 0,-1 0-1,2 0 1,0 0 18,0 0 0,0 0 0,0-1 0,0 1 0,0-1 1,0 1-1,4-2 0,0-2 16,1 1-1,-1-1 1,9-6 0,8-8-31,179-132 57,-162 124-95,0 2 0,2 2-1,59-23 1,-88 40-29,0 0-1,17-11 0,-35 19-2,-7 5-44,-19 15 0,16-9-3,-1-1 41,2 1-1,-13 15 0,22-23 75,1-1-1,1 0 1,-1 1 0,1 0-1,0 0 1,1 0-1,-1 0 1,1 0-1,0 1 1,-1 8-1,3-12-2,-1-1-1,1 1 1,1-1 0,-1 0-1,0 1 1,1-1-1,-1 1 1,1-1-1,-1 1 1,1-1-1,0 0 1,0 0-1,0 1 1,1-1-1,-1 0 1,0 0-1,1 0 1,-1 0-1,1-1 1,0 1-1,0 0 1,0-1-1,0 1 1,0-1-1,0 1 1,0-1-1,0 0 1,4 2-1,3 0 44,0 1 0,0-1 0,1 0 1,-1-1-1,21 3 0,-21-4-62,0-1 0,0 0 0,1 0-1,-1-1 1,0 0 0,0 0 0,1-1 0,-1-1 0,-1 1 0,1-1 0,10-5 0,-9 2-950,1 0 0,13-10 0,-22 14 429,0 1-1,-1-1 1,1 0-1,0 0 1,-1 0-1,1 0 1,-1 0-1,0 0 1,1 0-1,-1-1 1,0 1-1,0 0 1,0-3-1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3:25.2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27 5472,'-22'-13'2496,"27"8"-2176,-2 2 96,8 3-288,3-6-192,9 12 32,1-6-64,4 0 32,-3 0-96,-3 0 96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3:25.6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68 5216,'-14'-14'2368,"42"14"-2048,0-3 672,11 3-608,17-4 608,10 4-544,6-5 32,-2 2-288,7-6 96,-7 5-160,-4-4 160,-8 2-192,-11 3-1216,-5 3 576,-18-9-2880,-10 9 1920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3: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21 6400,'-5'-14'2880,"10"11"-2496,-5-1-544,9 8 0,-1-4-32,6 0 128,-8 0-640,-1 0 384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3:26.3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48 33 4064,'-34'-12'1824,"26"12"-1568,2 0 832,12 0-640,-3-5-384,8 5-64,-3-4 0,6 4 32,-3-8-96,3 8 32,-5-4-1664,1 8 928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4:42.2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142 3 6560,'-28'-3'3296,"24"12"-3515,-1 7 558,1 1-1,1 0 1,1 0 0,0 19 0,-1-2 4,-25 212 1500,-8 88-1430,34-294-511,-18 212-620,19-230-531,1-13-584,-3-49-6530,2-7 7206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3:28.1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15 135 3648,'-14'-12'1664,"19"3"-1472,-5 0 1248,9 9-832,5-8 960,5 4-896,6-8 512,3 3-704,14-8-192,1 8-160,24-7 32,8 7-96,14-3 192,-3 4-160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3:32.0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42 217 3136,'0'-11'661,"0"-14"549,0 24-1098,0-1 0,0 1 0,1 0 0,-1 0 0,0-1 0,1 1 0,-1 0 0,1 0 0,-1 0 0,1-1 0,0 1 1,-1 0-1,1 0 0,0 0 0,1-1 0,-2 2-89,0 0 0,0-1 0,1 1 0,-1 0 0,0 0 0,0 0 0,0-1 0,0 1 0,0 0 0,0 0 0,1 0 0,-1 0 0,0-1 0,0 1-1,0 0 1,1 0 0,-1 0 0,0 0 0,0 0 0,0 0 0,1 0 0,-1 0 0,0-1 0,0 1 0,1 0 0,-1 0 0,0 0 0,0 0 0,1 0 0,-1 0 0,0 0 0,0 0 0,0 1 0,1-1 0,-1 0 0,0 0 0,0 0 0,1 0 0,-1 0 0,0 0 0,0 0 0,0 0 0,1 1 0,-1 12 537,0-3-275,-8 131 1015,1-41-520,-7 28-233,2-41-326,8-40-69,-11 162 768,19-152 1208,-2-85-2006,1 0 1,1 1 0,1 0-1,1 0 1,2 1 0,21-50-1,-24 66-173,1-1 0,0 1-1,0 1 1,1-1 0,1 1-1,-1 0 1,2 1 0,-1-1 0,1 2-1,13-10 1,-6 7-59,0 0-1,0 1 1,1 1-1,0 1 1,30-8 0,-39 13 33,0 0 1,0 1 0,0 1 0,1-1 0,-1 1 0,0 1 0,0-1 0,1 1-1,-1 1 1,8 2 0,-15-4 65,0 0-1,0 0 1,0 0-1,-1 1 0,1-1 1,0 0-1,0 1 1,0-1-1,-1 0 0,1 1 1,0-1-1,-1 1 1,1-1-1,0 1 1,-1-1-1,1 1 0,0 0 1,-1-1-1,1 1 1,-1 0-1,0 0 1,1-1-1,0 2 0,-1-1 18,0 0-1,0 0 0,0 1 0,0-1 0,0 0 0,0 0 0,0 0 0,0 0 0,-1 0 0,1 0 0,0 0 0,-1 0 0,1 0 1,-1 0-1,1 0 0,-1 0 0,1 0 0,-2 1 0,-4 5 72,0-1 1,0 1-1,0-2 1,-1 1-1,1-1 1,-1 0-1,-1 0 1,1-1-1,-12 6 1,2-3 133,0-1 1,0-1 0,-27 6-1,27-9-148,1 0-1,-1-1 0,-16-2 1,3 1-883,30 2 747,0 0 0,0 1 0,0-1 0,1 0 0,-1 0 1,0 1-1,1-1 0,0 0 0,1 4 0,0 2 2,-1-5 62,-1 0 1,1 0 0,0 0 0,0 0-1,0-1 1,0 1 0,0 0 0,1 0-1,-1-1 1,1 1 0,-1-1 0,1 0-1,0 1 1,0-1 0,0 0 0,1 0-1,-1 0 1,0 0 0,1-1 0,-1 1 0,4 1-1,2 0 78,1-1-1,-1 0 0,0 0 1,1-1-1,0 0 0,-1-1 1,1 1-1,-1-2 0,1 1 1,-1-1-1,1-1 0,-1 1 1,1-1-1,-1-1 0,14-5 1,224-115 789,-227 113-912,67-40 332,-67 37-566,-10 9-912,-13 11 1130,0 0-1,1 1 0,0-1 0,0 1 1,1 0-1,0-1 0,0 1 1,1 0-1,0 0 0,0 9 1,1-12 118,0 0 0,0 0 0,1 0 1,0 0-1,0 0 0,0 0 0,0-1 0,1 1 1,0 0-1,0-1 0,0 1 0,1-1 1,-1 1-1,1-1 0,0 0 0,0 0 1,6 5-1,-8-8-25,0-1 0,0 1 1,0 0-1,1 0 0,-1-1 1,0 1-1,1 0 0,-1-1 1,0 0-1,1 1 0,-1-1 0,1 0 1,-1 1-1,1-1 0,-1 0 1,0 0-1,1 0 0,-1-1 1,1 1-1,-1 0 0,1 0 0,-1-1 1,1 1-1,-1-1 0,0 1 1,1-1-1,1-1 0,5-3 81,-1 0 1,1 0-1,10-10 0,0 0 48,-15 13-153,70-48 6,-61 43-120,0 0 0,0 1 1,0 1-1,18-6 0,-30 11 110,1 0 0,-1 0 1,0 0-1,1 0 1,-1 0-1,1 0 0,-1 0 1,0 0-1,1 0 1,-1 0-1,1 0 1,-1 0-1,0 0 0,1 0 1,-1 0-1,0 0 1,1 0-1,-1 0 0,1 0 1,-1 1-1,0-1 1,1 0-1,-1 0 0,0 0 1,1 1-1,-1-1 1,0 0-1,0 0 1,1 1-1,-1-1 0,0 0 1,0 1-1,1-1 1,-1 0-1,0 1 0,0-1 1,0 0-1,0 1 1,0-1-1,1 0 0,-1 1 1,0-1-1,0 1 1,0-1-1,0 0 1,0 1-1,0-1 0,0 1 1,0-1-1,0 0 1,-1 1-1,1-1 0,0 0 1,0 1-1,0-1 1,0 1-1,-9 27-202,7-23 196,-2 4 57,0-1 1,-1 1-1,0-1 1,-9 12-1,6-9 20,65-53 974,-33 28-1100,1 0-1,0 2 0,29-10 0,-36 16-89,0 0-1,0 2 0,0 0 1,0 1-1,31-1 1,-48 4 136,0 0 1,1 0 0,-1 1 0,0-1 0,1 0 0,-1 0 0,0 1 0,1-1-1,-1 1 1,0-1 0,0 1 0,1-1 0,-1 1 0,0 0 0,0 0 0,0-1-1,0 1 1,0 0 0,0 0 0,0 0 0,0 0 0,0 0 0,-1 0 0,2 2-1,0 2-35,0 0-1,0 0 1,-1 0-1,3 11 1,-3-11 96,0-1 0,0 1 0,0 0-1,4 7 1,-3-8-22,0-1 0,1 0 0,-1 1-1,1-1 1,-1 0 0,1-1 0,0 1 0,0 0-1,0-1 1,1 0 0,-1 1 0,1-1-1,-1-1 1,6 3 0,-3-2 9,-1-1 0,1 1 0,0-1 0,0-1 0,0 1 0,0-1-1,-1 0 1,1 0 0,7-1 0,-2-1 20,0-1 1,-1 0-1,1 0 0,0-1 0,-1 0 0,0-1 0,0 0 0,0-1 1,-1 0-1,9-7 0,-9 6 20,-1-1 0,0 1 0,0-1 0,-1-1 1,0 0-1,0 0 0,-1 0 0,0-1 0,8-18 0,-14 27-91,0 1 1,1-1-1,-1 0 0,0 0 0,1 1 0,-1-1 0,0 0 1,0 0-1,0 0 0,1 1 0,-1-1 0,0 0 1,0 0-1,0 0 0,-1 0 0,1 1 0,0-1 0,0 0 1,0 0-1,-1 0 0,1 1 0,0-1 0,-1 0 1,1 0-1,0 1 0,-1-1 0,1 0 0,-1 1 1,1-1-1,-1 0 0,0 1 0,1-1 0,-1 1 0,0-1 1,0 0-1,0 1-18,-1 0-1,1-1 1,0 1 0,-1 0 0,1 0 0,-1 0 0,1 0-1,0 0 1,-1 0 0,1 0 0,-1 1 0,1-1 0,0 0-1,0 1 1,-1-1 0,1 1 0,0-1 0,-1 1 0,1 0-1,-2 1 1,-1 1-25,-1 1-1,1-1 1,0 1-1,0 0 0,1 0 1,-1 1-1,1-1 1,0 1-1,0-1 1,0 1-1,-3 10 0,5-13 60,0 1 0,1 0 1,-1 0-1,1-1 0,-1 1 0,1 0 0,0 0 0,0-1 0,0 1 0,0 0 0,1 0 0,-1-1 0,1 1 0,0 0 0,0-1 0,0 1 0,0-1 0,0 1 0,0-1 0,1 1 0,-1-1 0,1 0 0,-1 0 0,1 0 0,4 4 0,-3-4 37,0 1 0,1-1 1,0 1-1,0-1 0,-1 0 0,1 0 0,0-1 0,0 0 0,1 1 0,-1-1 0,0 0 0,0-1 0,1 1 1,-1-1-1,0 0 0,0 0 0,8-1 0,5-2 137,0 0 0,33-11 0,-47 13-168,176-57 411,-157 50-336,0 0 0,-1-1 0,24-15 0,-35 18-35,1-1 0,-1-1 1,-1 0-1,1 0 0,-1-1 1,-1 0-1,13-18 0,-3 0-44,-2-1 1,0-1-1,18-51 0,23-98 73,-38 117 34,-13 43-203,-3 10-143,-1-1 0,1 1 0,-1-1 0,1-15 0,-15 50-408,4 0 537,-9 51 0,5-22-78,10-44 162,-50 217 338,37-129-196,14-85-79,1-1 0,0 1 1,1 0-1,0-1 0,5 19 1,-5-29 31,0-1 1,0 0-1,0 1 1,1-1-1,0 0 1,-1 0-1,1 0 1,4 4-1,-5-5 229,5-5 133,12-3-363,-1-1 1,1-1-1,-2 0 0,1-1 0,-1-1 1,17-16-1,-31 26-78,0-1 1,0 0-1,0 1 0,-1-1 1,1 0-1,0 0 0,-1 0 0,0-1 1,1 1-1,1-4 0,-35 40-476,29-29 497,0 1-1,0-1 1,1 0 0,0 0 0,0 1-1,0 0 1,0-1 0,1 1 0,0 0-1,0 8 1,1-13-3,0 1 0,0 0 0,0 0 0,0-1 0,0 1 0,1 0 0,-1 0 0,1-1 0,-1 1 0,1 0 0,0-1 1,-1 1-1,1-1 0,0 1 0,0-1 0,0 1 0,0-1 0,1 0 0,-1 1 0,0-1 0,0 0 0,1 0 0,-1 0 0,1 0 0,-1 0 0,1 0 0,-1 0 0,1-1 0,0 1 0,-1 0 0,1-1 0,0 0 0,0 1 0,-1-1 0,1 0 0,0 0 0,0 0 0,-1 0 0,4 0 0,14-2 60,-1 0-1,1-1 0,0-1 0,18-7 0,14-2 71,172-38 160,-176 41-114,-22 5-285,44-13-1,-32 3 101,-28 13 75,-13 2-197,-16 2-146,12-1 261,0 0 0,1 0 0,-1 1 0,0 0-1,0 1 1,1 0 0,-1 0 0,1 0-1,0 1 1,0 0 0,0 1 0,1-1-1,-8 8 1,13-11 9,0 0 0,0 0 0,1 0 0,-1 0 0,0 0 0,1 0 0,-1 0 0,0 0 0,1 0 0,-1 0 0,1 1 0,0-1 0,-1 0 0,1 0 0,0 0 0,0 1 0,0-1 0,0 0 0,0 0 0,0 1 0,0-1 0,0 0 0,0 0 0,1 1 0,-1-1 0,0 0 0,1 0 0,-1 0 0,1 0 0,-1 0 0,1 1 0,0-1 0,-1 0 0,1 0 0,0-1 0,0 1 0,0 0 0,0 0 0,0 0 0,0 0 0,2 0 0,2 3 22,0 0 1,1-1 0,0 0-1,0 0 1,0-1 0,9 3-1,-3-1 15,0-1 0,0-1-1,0 0 1,0-1 0,24-1 0,-27 0-901,-1-2 1,16-3-1,-8 1-348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3:32.4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12 64,'-5'-7'32,"14"11"-32,-4-4 288,9 0-160,5 0 1440,0 3-864,4-3 1088,2 0-992,-6-3-64,3 3-448,-8-4 0,6 8-160,-12-8 0,3 4-64,-11-5 96,5 5-96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3:32.8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 94 4384,'-28'-13'2016,"33"13"-1760,9-3 416,5 3-416,29-5 480,8 1-448,19-5 160,5 1-288,16-8 224,-1 2-256,8 2 256,-3 8-256,-11-1-1088,-12 5 512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3:33.2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72 81 5888,'-57'-45'2688,"43"27"-2336,14 10-192,10 8-160,4-9-352,9 9 192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3:37.0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0 442 2720,'1'0'101,"-1"-1"0,0 0 0,0 1 0,1 0 0,-1-1 0,0 1 0,1-1 0,-1 1 1,1-1-1,-1 1 0,1 0 0,-1-1 0,1 1 0,-1 0 0,1-1 0,-1 1 0,1 0 0,-1 0 0,1-1 0,-1 1 0,1 0 0,-1 0 1,1 0-1,-1 0 0,2 0 0,24-4 849,-12 2-555,8-2-84,-1 0 1,-1-2-1,1-1 0,-1 0 0,0-2 0,0 0 1,21-14-1,-25 13-207,-2-1 0,1-1 0,-1 0 0,-1 0 0,-1-1 0,1-1 0,-2 0 1,0-1-1,9-16 0,-15 21-52,0 1 0,0-1-1,-1 0 1,0 0 0,-1 0 0,0-1 0,-1 1 0,0-1 0,0 1 0,-1-1 0,-1 0 0,0 0 0,0 0-1,-3-16 1,2 24-58,0 1-1,1 0 0,-1-1 0,0 1 0,-1 0 1,1 0-1,0 0 0,-1-1 0,1 1 0,-4-2 1,4 2-24,0 2 0,0-1 0,0 0 0,0 0 0,0 0 0,-1 0 0,1 1 0,0-1 0,-1 1 0,1-1 1,0 1-1,-1-1 0,1 1 0,0 0 0,-1 0 0,1-1 0,-1 1 0,1 0 0,-1 0 0,1 1 0,0-1 1,-3 0-1,-2 3-15,1-1 1,-1 1 0,1 0-1,0 0 1,0 0 0,0 1-1,0-1 1,1 1 0,0 0-1,-1 1 1,1-1 0,1 1-1,-1 0 1,1 0 0,0 0-1,-4 8 1,-3 7 155,2 0 0,0 0 0,-6 27 0,6-18 51,-5 36 0,12-55-108,0 1 0,0-1 0,2 0 1,-1 1-1,1-1 0,1 0 0,2 11 1,0-6 185,0-1 0,8 16 0,-10-26-117,0 0 0,0 0 0,1 0 0,-1 0 0,1-1 0,0 1 1,0-1-1,0 0 0,0 0 0,8 6 0,-10-9-89,0 1 0,1-1 0,-1 1 0,1-1-1,0 1 1,-1-1 0,1 0 0,-1 0 0,1 1-1,-1-1 1,1 0 0,-1-1 0,1 1 0,0 0 0,-1 0-1,1-1 1,-1 1 0,1-1 0,2-1 0,27-16 344,-29 17-355,14-11 14,0-1 0,-1 0 1,0-1-1,-1-1 0,-1 0 1,0-1-1,18-31 0,26-45-218,-57 92 182,0 0 0,0 1 0,1-1 0,-1 0 1,0 0-1,0 0 0,0 0 0,1 0 0,-1 0 0,0 0 0,0 0 1,0 0-1,1 0 0,-1 0 0,0 1 0,0-1 0,0 0 0,1 0 1,-1 0-1,0 0 0,0 1 0,0-1 0,0 0 0,0 0 0,0 0 1,1 1-1,-1-1 0,0 0 0,0 0 0,0 0 0,0 1 0,0-1 0,0 0 1,0 0-1,0 0 0,0 1 0,0-1 0,0 0 0,0 0 0,0 1 1,3 13 36,-1 2-58,-1 0 0,0 0 0,-4 30 0,-12 47 244,15-91-186,0 0 1,-1 0-1,1 0 0,0 0 0,0-1 1,0 1-1,0 0 0,0 0 0,0 0 0,1 0 1,-1 2-1,1-4-27,-1 0 1,0 0-1,0 0 1,0 0-1,0 0 1,0 0-1,0 0 1,0 0-1,1 1 1,-1-1-1,0 0 1,0 0-1,0 0 1,0 0-1,0 0 1,0 0-1,1 0 1,-1 0-1,0 0 1,0 0-1,0 0 1,0 0-1,0 0 1,0 0-1,1 0 0,-1 0 1,0 0-1,0 0 1,0 0-1,0 0 1,0 0-1,1-1 1,-1 1-1,0 0 1,0 0-1,0 0 1,0 0-1,0 0 1,0 0-1,0 0 1,0 0-1,1 0 1,-1-1-1,0 1 1,5-5 63,60-68 42,135-118 1,-196 187-176,0 1 0,0 0 0,1 0 0,-1 0 0,11-4 0,-15 6 43,1 1 1,0 0-1,0 0 0,0 0 1,0 0-1,0-1 1,0 1-1,0 0 1,0 1-1,0-1 1,0 0-1,0 0 1,0 0-1,-1 0 1,1 1-1,0-1 0,0 0 1,0 1-1,0-1 1,0 1-1,-1-1 1,1 1-1,0-1 1,0 1-1,-1 0 1,1-1-1,0 1 1,-1 0-1,1 0 0,-1-1 1,1 1-1,-1 0 1,1 0-1,-1 0 1,0 0-1,1 0 1,-1-1-1,0 1 1,0 0-1,1 2 1,1 7 14,0 1 0,-1-1 1,0 1-1,0 0 0,-2 14 1,0-12 62,1-1 1,1 1-1,3 19 1,-2-25-68,0 1 0,1-1 0,-1 1 1,1-1-1,1 0 0,0 0 0,0 0 1,0-1-1,1 1 0,8 9 0,-10-14 38,0 1-1,0 0 0,0-1 0,0 0 0,1 1 0,-1-1 0,1 0 0,-1-1 0,1 1 0,0-1 0,0 0 1,0 0-1,-1 0 0,1 0 0,0 0 0,0-1 0,0 0 0,0 0 0,0 0 0,0 0 0,0-1 0,7-1 1,-3-1 10,0 0 0,1 0 0,-1-1 0,-1 0 0,1 0 1,-1-1-1,1 0 0,-1-1 0,-1 1 0,1-1 0,-1-1 1,0 1-1,0-1 0,6-9 0,0-5 48,0 1-1,-1-1 1,-1-1-1,9-25 0,-15 34-79,0 0 0,-1-1 0,-1 1 0,0-1 0,0 0 0,-2 0-1,0 1 1,-1-16 0,1 27-43,-1 0-1,1 0 1,0 1 0,-1-1-1,1 0 1,-1 0-1,0 0 1,0 0 0,1 1-1,-1-1 1,0 0-1,-2-2 1,2 4 8,0-1 1,1 1-1,-1-1 0,1 1 0,-1-1 0,0 1 1,1 0-1,-1-1 0,0 1 0,0 0 1,1-1-1,-1 1 0,0 0 0,0 0 0,1 0 1,-1 0-1,0 0 0,0 0 0,1 0 1,-1 0-1,0 0 0,0 0 0,1 0 0,-1 1 1,0-1-1,0 0 0,1 0 0,-1 1 1,0-1-1,1 0 0,-1 1 0,0-1 0,1 1 1,-2 0-1,-3 3 1,0 1 0,1 0 1,-1-1-1,1 2 0,0-1 1,0 0-1,1 1 0,-1 0 0,1 0 1,1 0-1,-1 0 0,1 0 1,0 0-1,-1 8 0,-2 11-18,0 1 0,1 30 0,3-53 38,0 11-35,1 1 1,1-1-1,0 0 0,3 21 0,-2-29 75,-1 0-1,1-1 0,0 1 0,0 0 0,0-1 0,1 1 0,0-1 0,0 0 0,1 0 0,-1 0 1,1 0-1,0 0 0,5 4 0,-7-8 0,1 1 0,-1-1 0,0 0 0,0 0 0,1 0 0,-1 0-1,0 0 1,1 0 0,-1 0 0,1-1 0,-1 1 0,1-1 0,0 0 0,-1 0 0,1 0 0,-1 0 0,1 0 0,-1-1 0,1 1 0,-1-1 0,5-1 0,4-2 54,0 0 0,-1-1 0,15-10 0,-12 8-10,35-24-61,0-2-1,-2-2 0,-2-3 0,43-44 0,-62 58-19,-16 17-4,-1 0 0,0-1 0,13-17 0,-8 10-138,-13 15 140,0 0-1,0 0 1,1-1 0,-1 1 0,0 0 0,0 0 0,0 0 0,0 0-1,0 0 1,0 0 0,1 0 0,-1 0 0,0 0 0,0 0 0,0 0 0,0 0-1,0 0 1,0 0 0,1 0 0,-1 0 0,0 0 0,0 0 0,0 0 0,0 0-1,0 0 1,1 0 0,-1 0 0,0 0 0,0 0 0,0 0 0,0 0-1,0 0 1,0 0 0,1 0 0,-1 0 0,0 1 0,0 9-43,-1-2-20,-2 8 14,0 0 0,2 0 0,0 1 0,1 22 0,2-4 13,-2-26 38,0-1 0,1 0 0,0 0 0,4 16 1,-2-16 22,0 0 0,0-1 0,1 1 0,-1-1 0,2 1 1,-1-1-1,1-1 0,8 10 0,-11-14-7,1 1 1,0-1-1,-1 0 0,1 0 0,0 0 1,0 0-1,1 0 0,-1-1 0,0 1 0,0-1 1,1 0-1,-1 0 0,1 0 0,-1 0 0,1-1 1,-1 0-1,1 1 0,0-1 0,-1 0 0,1-1 1,5 0-1,0-1 11,0-1 0,0 0 1,-1 0-1,1-1 0,-1 0 1,15-10-1,42-37 77,-30 22-95,-21 18-9,193-162 309,-168 131-234,-39 41-74,1 1-4,0-1 1,0 0 0,-1 1 0,1-1 0,0 0-1,-1 0 1,1 1 0,0-1 0,-1 0 0,1 0-1,-1 0 1,1 0 0,-1 0 0,0 0 0,1 0-1,-1 0 1,0 0 0,0 0 0,0 0 0,0 0-1,0 0 1,0 0 0,0 0 0,0 0 0,0 0-1,0-1 1,-1 1-3,1 1-1,0-1 1,0 1 0,-1 0-1,1-1 1,0 1 0,-1 0-1,1-1 1,-1 1 0,1 0-1,0-1 1,-1 1 0,1 0-1,-1 0 1,1-1 0,-1 1-1,1 0 1,0 0-1,-1 0 1,1 0 0,-1 0-1,1 0 1,-1 0 0,1 0-1,-1 0 1,1 0 0,-1 0-1,1 0 1,-2 0 0,-18 4-90,17-3 78,-7 2-9,0 1 0,0 0-1,1 0 1,-1 1 0,1 1-1,1 0 1,-1 0 0,-12 11 0,7-3 14,0 0 1,1 1-1,-22 30 0,26-28-9,0-1-1,1 1 0,1 1 0,1-1 0,-7 34 0,13-50 20,-1 4-8,0-1 0,0 1 0,1-1 0,-1 1 1,1-1-1,1 1 0,0 7 0,-1-10 18,1 0 0,-1 0-1,0-1 1,1 1 0,0 0 0,-1 0 0,1-1 0,0 1 0,0 0-1,0-1 1,0 1 0,0-1 0,1 1 0,-1-1 0,0 0-1,1 1 1,-1-1 0,1 0 0,-1 0 0,1 0 0,-1 0 0,4 1-1,-2-1 19,0-1-1,1 1 1,-1 0-1,1-1 1,-1 0-1,0 0 1,1 0-1,-1 0 1,1-1-1,-1 1 1,1-1-1,-1 0 1,0 0-1,1 0 0,-1 0 1,0-1-1,0 1 1,5-4-1,1-1 58,-1 0-1,1-1 1,-1 0-1,12-13 0,-8 6-25,0 0 0,-1-1-1,-1-1 1,14-26-1,-19 31-60,-1 0-1,1 0 0,-2-1 0,0 1 1,0-1-1,-1 0 0,0 0 0,0-14 0,-2 25-9,0 0 0,0 1 0,0-1 0,0 0 0,0 0-1,0 0 1,0 0 0,0 0 0,0 1 0,0-1-1,-1 0 1,1 0 0,0 0 0,0 0 0,-1 1 0,1-1-1,-1 0 1,1 0 0,-1 1 0,1-1 0,-1 0-1,1 1 1,-1-1 0,1 0 0,-1 1 0,0-1 0,1 1-1,-1-1 1,0 1 0,0-1 0,1 1 0,-1 0-1,0-1 1,0 1 0,-1 0 0,0 0 8,0 0 1,0 0 0,0 1-1,0-1 1,1 0-1,-1 1 1,0 0 0,0 0-1,0-1 1,1 1-1,-1 0 1,1 0-1,-1 0 1,1 1 0,-3 0-1,-2 5-38,0 0 0,0 0 1,0 0-1,1 1 0,0-1 0,0 1 0,-4 12 0,-1 3-92,-9 35-1,-11 59 250,-35 106-146,42-167 71,-5 13 281,27-67-287,1 0-1,-1 0 1,0 0-1,1 0 1,-1-1-1,0 1 1,0 0-1,-1 0 0,1 0 1,0-1-1,0 1 1,-1-1-1,1 1 1,-1-1-1,1 0 1,-3 2-1,3-3-17,1 0 1,-1 1-1,1-1 1,-1 0-1,1 0 0,-1 0 1,1 0-1,-1 0 0,0 0 1,1 0-1,-1 0 0,1 0 1,-1 0-1,1-1 1,-1 1-1,1 0 0,-1 0 1,1 0-1,-1-1 0,1 1 1,-1 0-1,0-1 0,0 0 11,0 0-1,0-1 1,-1 1-1,1 0 1,0-1-1,0 1 0,0-1 1,1 0-1,-2-2 1,0-1-40,0-1 1,1 1 0,-1 0-1,1-1 1,0 1-1,1-1 1,0 1 0,-1-1-1,2 1 1,-1-1 0,1 1-1,0-1 1,0 1-1,0-1 1,1 1 0,-1 0-1,2 0 1,-1 0-1,0 0 1,1 0 0,0 0-1,0 1 1,0-1 0,1 1-1,0 0 1,-1 0-1,1 0 1,1 0 0,-1 1-1,0 0 1,1 0-1,5-3 1,123-51-156,12-7 228,-131 57-31,82-45-54,-81 42 36,0-1-1,-1 0 1,0-1-1,12-14 1,-4 0 72,-2-2 0,30-52 0,-27 41-143,16-35 181,-18 32-158,-18 37 46,-1 0-1,0 0 1,0 0 0,0 0-1,-1 0 1,0 0 0,1-6-1,-17 58-800,6-20 835,1 1 0,2 1-1,0-1 1,2 1 0,0 35 0,4-62-7,0 0 0,0 1 0,1-1 0,-1 0 0,1 1 0,0-1 0,-1 0-1,1 0 1,2 3 0,-3-5-20,0 1-1,0-1 0,1 0 1,-1 1-1,0-1 1,1 1-1,-1-1 0,0 0 1,1 1-1,-1-1 1,1 0-1,-1 0 0,1 1 1,-1-1-1,1 0 1,-1 0-1,1 0 0,-1 1 1,1-1-1,0 0 1,-1 0 7,1 0 1,0 0-1,0-1 1,-1 1-1,1 0 1,0 0-1,0-1 1,-1 1-1,1-1 1,0 1-1,-1 0 1,1-1-1,-1 1 1,1-1-1,0 1 1,-1-1-1,1 0 1,0 0-1,7-11 116,0-1 0,6-14-1,4-5-28,-14 25-96,14-23 118,30-36 0,-35 52-201,0 1 0,1 0 1,17-11-1,-28 22 47,-1 0 0,1 0 0,0 0 0,0 1 0,0 0 0,0-1 0,3 0 0,-5 2 17,-1 0 1,1 0-1,-1 0 0,1-1 1,-1 1-1,1 0 0,-1 0 1,1 0-1,-1 0 0,1 0 1,-1 0-1,1 0 0,-1 0 1,1 1-1,-1-1 0,1 0 1,-1 0-1,0 0 0,1 0 1,-1 1-1,1-1 0,-1 0 1,1 0-1,-1 1 0,0-1 1,1 0-1,-1 1 0,0-1 1,1 1-1,-1-1 0,0 0 1,1 1-1,-1-1 0,0 1 1,0-1-1,1 1 0,-1-1 1,0 0-1,0 1 0,0-1 1,0 1-1,0-1 0,0 1 1,0-1-1,0 1 0,0-1 1,0 2-1,-2 27-54,-2 0 0,-1 0 0,-1 0 0,-12 32 0,12-39 94,-144 410-66,96-289 226,43-111-176,7-18 89,-1 0 1,0 0-1,-1-1 1,-1 0 0,-11 18-1,18-31-94,0 0 0,0 1 0,-1-1 0,1 0 1,0 1-1,0-1 0,-1 0 0,1 0 0,0 1 0,0-1 0,-1 0 0,1 0 0,0 1 0,-1-1 1,1 0-1,0 0 0,-1 0 0,1 0 0,0 0 0,-1 1 0,1-1 0,0 0 0,-1 0 0,1 0 0,-1 0 1,1 0-1,0 0 0,-1 0 0,1 0 0,0 0 0,-1 0 0,1-1 0,-1 1 0,1 0 0,0 0 1,-1 0-1,1 0 0,-1-1 0,0 0 10,0 0 1,0 0-1,0-1 0,0 1 1,0-1-1,0 1 0,0-1 1,1 1-1,-2-3 0,-1-5-3,1 1 0,-3-15 0,3 1 7,1 0 0,2 0-1,0 0 1,1 0 0,5-22 0,-4 32-35,1 0 1,0 0-1,1 0 1,0 1 0,1-1-1,0 1 1,1 1-1,0-1 1,1 1-1,0 0 1,15-14-1,-5 9 30,0 0-1,1 1 1,1 1-1,1 1 0,0 1 1,0 1-1,1 0 0,33-9 1,9 1-126,118-16 0,-161 31-776,23-2-903,-13 7-2282,-7 5 1592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3:38.6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163 478 2400,'1'-1'135,"0"0"0,0 0 0,0 0 0,0 0 0,0 0 0,0 0 0,0 0 0,0 0 0,0 1-1,0-1 1,1 0 0,-1 1 0,0-1 0,0 1 0,1-1 0,-1 1 0,0 0 0,1-1 0,0 1 0,0 0 41,-1 0-1,0 0 1,1-1 0,-1 1-1,0-1 1,1 1 0,-1-1-1,0 1 1,0-1 0,1 0-1,-1 1 1,0-1-1,0 0 1,0 0 0,0 0-1,1-1 1,-1 1-119,-1 1 0,0 0-1,0 0 1,1-1 0,-1 1 0,0 0-1,0-1 1,1 1 0,-1 0 0,0-1-1,0 1 1,0 0 0,0-1 0,1 1-1,-1 0 1,0-1 0,0 1 0,0-1-1,0 1 1,0 0 0,0-1 0,0 1-1,0 0 1,0-1 0,0 1 0,0-1-1,0 1 1,-1 0 0,1-1 0,0 1-1,0 0 1,0-1 0,0 1 0,-1 0-1,1-1 1,0 1 0,0 0 0,-1-1-1,1 1 1,0 0 0,-1-1 0,0 1-30,0-1 0,-1 1 0,1 0 0,-1-1 0,1 1 0,-1 0 0,1 0 0,0 0 0,-1 0 0,1 0 0,-1 0 1,1 0-1,-2 1 0,-22 4 220,-41 13 0,57-15-216,1 0-1,0 1 0,0 0 1,0 0-1,1 1 1,-1 0-1,1 0 0,-9 10 1,14-14-11,0 1 1,1 0 0,-1 0 0,1 0 0,-1 0 0,1 0-1,0 0 1,0 0 0,0 0 0,0 0 0,1 1-1,-1-1 1,0 0 0,1 1 0,0-1 0,-1 0-1,1 1 1,0-1 0,0 1 0,0-1 0,1 0 0,-1 1-1,0-1 1,1 0 0,0 1 0,0-1 0,-1 0-1,1 0 1,0 0 0,1 0 0,-1 0 0,0 0-1,1 0 1,-1 0 0,1 0 0,-1 0 0,1-1 0,0 1-1,0-1 1,4 3 0,-1-1 69,0 0 0,1-1 0,-1 0 0,1 0 0,-1 0 0,1 0 0,0-1 0,0 0 0,0 0 0,0-1 0,0 0 0,0 0 0,9-1 0,-7-1 10,0 1-1,-1-2 1,1 1 0,0-1-1,-1 0 1,0 0-1,0-1 1,0 0-1,11-9 1,-12 8 0,1 0 1,-1-1 0,0 0-1,-1 0 1,7-9-1,-10 12-92,0 0-1,0 1 1,-1-1-1,1 0 1,-1 0-1,0-1 1,0 1-1,0 0 1,-1 0-1,1 0 1,-1 0-1,0-1 1,1 1-1,-1 0 1,-1-1-1,0-3 1,1 5-43,-1 1 1,0-1-1,0 1 0,0-1 1,0 1-1,0 0 1,0 0-1,0-1 1,0 1-1,0 0 1,-1 0-1,1 0 1,0 0-1,-1 0 1,1 1-1,-1-1 1,1 0-1,-1 1 1,1-1-1,-1 1 1,-2-1-1,-3-1 33,1 1 0,-1 0 0,-12-1 0,16 2-77,1 0 0,0 0 0,0 0 0,-1 0 0,1 1 0,0-1 0,0 0 0,-4 2 0,6-2 66,0 0 1,0 0-1,0 1 1,0-1-1,0 0 1,0 0-1,0 0 1,0 0-1,0 0 1,0 0-1,-1 0 1,1 0-1,0 1 1,0-1-1,0 0 1,0 0-1,0 0 1,0 0 0,0 0-1,0 1 1,0-1-1,0 0 1,0 0-1,0 0 1,0 0-1,0 0 1,0 0-1,0 1 1,0-1-1,0 0 1,0 0-1,1 0 1,-1 0-1,0 0 1,0 0-1,0 0 1,0 1-1,0-1 1,0 0-1,0 0 1,0 0-1,0 0 1,1 0-1,12 9 223,-11-8-171,0-1 0,1 1 0,-1 0 0,1 0 0,-1-1 0,1 0 0,0 1 0,-1-1 0,1 0-1,4-1 1,27-6 343,-24 5-275,3-3-14,1 0 0,-2 0-1,1-2 1,0 1 0,-1-2-1,17-12 1,-8 5-43,5-2 5,-1-1 1,-1-1 0,0-2-1,-1 0 1,-2-1 0,24-31-1,-36 41-39,17-23 96,-1 0 0,-2-2 0,22-47 0,-40 72-403,-2 11 42,-5 19-67,1-5 276,-5 28-49,-1-1-1,-2 0 0,-2-1 1,-30 71-1,-27 68 108,34-84 12,-12 37 1,-22 56 94,44-127 104,-35 59 0,57-115-222,-14 22 452,15-25-411,1 0 0,-1 0 0,0 1 0,0-1 0,0-1-1,0 1 1,1 0 0,-1 0 0,-1 0 0,1 0 0,0-1-1,0 1 1,0 0 0,0-1 0,0 1 0,-1-1 0,-1 1-1,3-1-38,0 0-1,0 0 1,-1 0-1,1-1 1,0 1-1,0 0 1,-1 0-1,1 0 0,0 0 1,0-1-1,0 1 1,-1 0-1,1 0 1,0 0-1,0-1 0,0 1 1,0 0-1,-1 0 1,1-1-1,0 1 1,0 0-1,0 0 0,0-1 1,0 1-1,0 0 1,0 0-1,0-1 1,0 1-1,0 0 0,0-1 1,0-13 97,2 2-91,0 0 1,0 1-1,1-1 0,8-18 0,25-48-139,-23 55 96,0 0 0,1 1 0,1 1 0,1 1 0,1 0 0,1 1 0,34-29 0,-25 28-112,1 1 0,1 1 1,1 2-1,0 1 0,1 1 0,0 2 0,1 1 0,1 1 0,-1 2 0,2 1 0,33-2 0,-58 9-528,0-1 1,0 1-1,0 0 1,0 1-1,0 0 1,13 3 0,11 7-1509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3:42.7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2 830 2720,'-2'5'3260,"3"-5"-3180,6 2 1184,16-4-869,-19 1 200,12-1-122,0-2 0,-1 0 0,0-1 0,28-12-1,-15 5-228,-16 7-145,0 0-1,0-1 0,-1-1 1,1 0-1,-2 0 1,1-1-1,-1 0 0,0-1 1,-1 0-1,0-1 0,0 0 1,-1 0-1,-1-1 0,1 0 1,-2-1-1,0 1 1,8-21-1,-12 27-81,0 2-50,-1 0 1,0-1-1,0 1 1,0 0-1,0 0 1,0-1-1,-1 1 1,1 0 0,-1-1-1,0 1 1,0-1-1,-1-6 1,1 10 21,0 0 1,0 0 0,0 0 0,0 0-1,-1 0 1,1-1 0,0 1 0,0 0-1,0 0 1,0 0 0,0 0 0,0 0-1,0 0 1,-1 0 0,1 0 0,0 0-1,0 0 1,0 0 0,0 0 0,0 0-1,-1 0 1,1 0 0,0-1-1,0 1 1,0 0 0,0 1 0,0-1-1,-1 0 1,1 0 0,0 0 0,0 0-1,0 0 1,0 0 0,0 0 0,0 0-1,-1 0 1,1 0 0,0 0 0,0 0-1,0 0 1,0 0 0,0 0 0,0 1-1,0-1 1,-1 0 0,1 0 0,0 0-1,0 0 1,0 0 0,0 0 0,0 1-1,0-1 1,-6 7-87,6-7 76,-7 11 56,0 0 0,1 1 0,0 0 0,0 0 0,1 0 0,1 1 0,0-1 0,1 1-1,0 0 1,-1 24 0,4-35 15,0 1-1,0-1 0,0 0 0,0 0 1,1 1-1,-1-1 0,1 0 1,0 0-1,-1 0 0,1 1 1,0-1-1,0 0 0,0 0 0,1 0 1,-1-1-1,0 1 0,1 0 1,-1 0-1,1-1 0,-1 1 1,1-1-1,0 1 0,3 1 0,-2-2 41,-1 0-1,1 0 0,0 0 0,0 0 0,0 0 0,0-1 0,0 1 1,0-1-1,0 0 0,0 0 0,0 0 0,0 0 0,0-1 0,0 1 1,0-1-1,4-1 0,45-17 141,-2-3-1,53-30 1,13-6-690,-108 55 239,-9 9 25,-1 0 165,0 1 42,0-1-1,-1 0 0,0 0 0,0 0 1,-1 0-1,-7 9 0,-8 15-34,18-30 42,1 1-1,0-1 0,0 0 1,-1 1-1,1-1 0,0 1 1,0-1-1,0 0 0,0 1 1,-1-1-1,1 1 0,0-1 1,0 1-1,0-1 0,0 1 1,0-1-1,0 1 0,0-1 1,0 0-1,0 1 0,1-1 1,-1 1-1,0-1 0,0 1 1,0-1-1,0 0 0,1 1 1,-1 0-1,1-1 3,0 1-1,0-1 1,-1 1 0,1-1 0,0 0-1,0 0 1,0 1 0,-1-1 0,1 0-1,0 0 1,0 0 0,0 0 0,0 0-1,1 0 1,6-1 71,1 0 0,13-5-1,-19 5-62,115-36 74,29-7-225,-144 43 96,0 0 0,0 1 1,0-1-1,-1 1 0,1 0 1,0 0-1,0 0 0,0 0 1,-1 0-1,1 1 0,0-1 1,0 1-1,0 0 0,2 1 1,-3-1 25,-1 0 1,0 0 0,1 0 0,-1 0 0,0 1-1,1-1 1,-1 0 0,0 1 0,0-1-1,0 1 1,0-1 0,-1 1 0,1-1 0,0 1-1,-1 0 1,1 0 0,-1-1 0,1 1 0,-1 0-1,0 0 1,0-1 0,0 1 0,0 0-1,0 2 1,-4 19 266,3-21-224,1 1 1,-1 0-1,0 0 0,1 0 0,0 0 1,0-1-1,0 1 0,0 0 0,0 0 1,1 3-1,1 1 236,-2-7-259,0 1-1,0-1 0,0 0 0,0 0 0,0 1 0,1-1 0,-1 0 0,0 1 1,0-1-1,0 0 0,0 0 0,0 0 0,1 1 0,-1-1 0,0 0 0,0 0 1,0 0-1,1 1 0,-1-1 0,0 0 0,0 0 0,1 0 0,-1 0 0,0 0 1,0 1-1,1-1 0,-1 0 0,0 0 0,0 0 0,1 0 0,-1 0 1,0 0-1,1 0 0,-1 0 0,0 0 0,1 0 0,2 0 20,1 1 0,0-1 1,0 0-1,-1 0 0,1 0 0,0 0 0,-1-1 0,1 0 1,0 0-1,-1 0 0,1 0 0,5-3 0,24-9-59,39-25 0,11-4 63,-8 6 107,-36 16-181,55-19 0,-49 23-336,-62 29 359,11-8-13,0 0 0,-12 8 1,1-4-18,1 2 0,-23 18 0,33-24 41,0 1 1,0 0-1,0 0 0,1 1 1,-1-1-1,2 1 0,-1 0 1,-5 11-1,10-17-6,0 0 0,-1 0-1,1 0 1,0 0 0,-1 0 0,1 0 0,0-1 0,0 1-1,0 0 1,0 0 0,0 0 0,0 0 0,0 0 0,0 0-1,0 0 1,1 0 0,-1 0 0,0 0 0,0-1 0,1 1-1,-1 0 1,1 0 0,-1 0 0,1-1 0,-1 1 0,1 0-1,-1 0 1,1-1 0,0 1 0,-1 0 0,1-1 0,0 1-1,-1-1 1,1 1 0,0-1 0,0 1 0,1 0 0,2 0 22,1 1 0,0-1 1,-1 1-1,1-1 0,8 0 1,19 2 133,0-2 1,0 0-1,0-3 1,62-10-1,-72 6-122,-1 0 0,0-1 0,0-2 0,-1 0 0,0-1 0,0-1 0,24-18 0,-26 14-13,27-28-1,-8 5-17,-26 25-47,-10 12-22,-2 3-20,-2 4-38,-11 15-174,11-18 266,0 1 0,0 0 1,1 0-1,-1 1 0,-1 5 0,-1 0 43,2 1 0,0 0 0,0-1 1,1 1-1,0 0 0,1 0 0,0 0 0,1 15 0,1-12 95,-1-13-92,0 0-1,0 0 1,-1 0 0,1 0-1,0 0 1,0 0 0,0-1-1,0 1 1,1 0-1,-1 0 1,0 0 0,0 0-1,0 0 1,1-1 0,-1 1-1,0 0 1,1 0 0,-1 0-1,1-1 1,-1 1-1,1 0 1,-1-1 0,1 1-1,0 0 1,-1-1 0,1 1-1,0-1 1,-1 1 0,1-1-1,0 1 1,0-1-1,-1 1 1,1-1 0,0 0-1,0 0 1,0 1 0,0-1-1,-1 0 1,1 0 0,0 0-1,1 0 1,6 1 61,0-1 1,0 1-1,0-2 0,0 1 1,0-1-1,0-1 1,9-2-1,57-20 54,-28 7-219,205-77 228,-185 73-428,4 0 497,-42 14-280,-25 7 74,1-1-1,-1 0 1,0 1-1,1-1 1,-1-1-1,0 1 1,0 0-1,0-1 1,3-1-1,-35 26-169,-2 0 1,-39 21-1,31-21 24,34-20 176,0 1-1,0 0 0,0-1 0,0 1 1,0 1-1,1-1 0,0 1 0,0 0 0,0 0 1,0 0-1,-3 7 0,7-11-25,-1 0 0,1-1 0,0 1-1,0 0 1,-1 0 0,1 0 0,0 0 0,0-1-1,0 1 1,0 0 0,0 0 0,0 0 0,0 0-1,0 0 1,1-1 0,-1 1 0,0 0 0,1 0-1,-1 0 1,0 0 0,1-1 0,-1 1 0,1 0-1,-1-1 1,1 1 0,-1 0 0,1-1 0,-1 1-1,1 0 1,0-1 0,-1 1 0,1-1 0,0 1-1,0-1 1,-1 0 0,1 1 0,1-1 0,2 2-6,0 0 1,0-1 0,1 0-1,-1 0 1,0 0-1,6 0 1,-2-1 42,0 1-1,0-2 1,0 1-1,0-1 1,0-1-1,0 1 1,0-1-1,0-1 1,0 0-1,0 0 1,10-6 0,-7 3-15,0-1 1,-1-1 0,0 0-1,0 0 1,-1-1 0,0 0-1,8-12 1,16-22 75,33-60 0,18-51-14,-17 28-101,18-31-91,-84 153 69,1 1 0,0-1 0,-1 0 0,0 0 0,0 0 1,0 0-1,0 0 0,0-6 0,-1 9 18,0 0 1,0 0-1,0 1 0,0-1 1,-1 0-1,1 0 1,0 1-1,0-1 0,0 0 1,-1 1-1,1-1 1,0 0-1,-1 1 0,1-1 1,0 0-1,-1 1 1,1-1-1,-1 1 0,1-1 1,-1 0-1,1 1 1,-1-1-1,0 1 0,1 0 1,-1-1-1,1 1 1,-1-1-1,0 1 1,1 0-1,-1 0 0,0-1 1,0 1-1,1 0 1,-1 0-1,0 0 0,0 0 1,1 0-1,-1 0 1,0 0-1,0 0 0,-1 0 1,-3 1-1,0 0 0,-1 0 0,1 1 0,-7 2 0,3 0-2,0 0-1,0 0 1,0 1-1,1 0 1,0 0 0,0 1-1,0 0 1,-11 12-1,10-7 19,0 0-1,0 1 1,2 0-1,-1 0 0,-8 22 1,-1 7-27,1 1-1,-16 77 1,-2 92 173,32-198-142,1-1 0,1 1 0,0-1 0,0 1 0,1-1 0,1 1 0,3 12 0,-4-23 11,-1 0 1,1 0 0,0 0-1,0 0 1,0 0-1,1 0 1,-1-1 0,0 1-1,1-1 1,-1 1 0,1-1-1,-1 1 1,1-1-1,0 0 1,0 0 0,0 0-1,-1 0 1,1 0-1,0 0 1,0 0 0,0 0-1,0-1 1,0 1-1,0-1 1,4 0 0,4 1 30,1-1 1,-1 0-1,21-3 1,-27 2-35,32-4 105,-1-2 0,67-22 0,-81 22-77,0-2 0,-1-1 0,-1 0 0,0-1 1,0-1-1,18-16 0,-27 18-49,0-1 0,0 0-1,-1 0 1,-1-1 0,0 0 0,0-1 0,-1 1 0,-1-1 0,0-1 0,-1 1-1,-1-1 1,4-17 0,-7 28 0,-1 1-1,1 0 0,-1 0 1,0 0-1,1 0 1,-1 0-1,0 0 1,-1-1-1,1-2 0,-1 5 3,1-1 0,0 0 0,-1 1 0,1-1 0,-1 1 0,1-1 0,0 0 0,-1 1 0,1-1 0,-1 1 0,0 0 0,1-1-1,-1 1 1,1-1 0,-1 1 0,0 0 0,1-1 0,-1 1 0,0 0 0,1 0 0,-1 0 0,0 0 0,1-1 0,-1 1-1,0 0 1,1 0 0,-1 0 0,0 0 0,0 0 0,1 1 0,-1-1 0,-1 0 0,0 1-15,-1-1-1,1 1 1,-1 0 0,1 0 0,-1 0 0,1 0 0,0 0 0,-1 1-1,1-1 1,0 1 0,0-1 0,0 1 0,-2 3 0,-23 29-35,22-26 50,2-5-6,-10 15-7,-19 37-1,29-50 16,1 1-1,-1-1 0,1 1 1,1-1-1,-1 1 0,1 0 1,0 0-1,0 0 0,0-1 1,1 1-1,0 0 0,1 9 0,0-11 17,1 0-1,-1-1 0,0 1 1,1-1-1,0 1 0,0-1 1,0 0-1,0 0 0,0 0 0,1 0 1,-1 0-1,1 0 0,0 0 1,0-1-1,0 0 0,0 1 1,0-1-1,0 0 0,1-1 0,-1 1 1,1 0-1,6 1 0,-2-1 42,0 0-1,0 0 0,1-1 1,-1 0-1,0 0 1,0-1-1,0 0 0,1 0 1,13-4-1,-13 2-22,-1-1 1,1 0-1,-1 0 0,0-1 0,12-7 1,37-29 131,-43 29-141,62-47-357,-75 58 326,0-1 0,0 0 1,1 1-1,-1-1 0,0 1 0,1-1 0,-1 1 0,0 0 1,3-1-1,1 3-81,-7 5 9,-3 3 29,0 0-1,-7 17 1,-6 13 52,11-31 41,-4 5 3,11-13-35,-1-1 0,1 1 0,0-1-1,-1 1 1,1-1 0,0 1 0,0 0 0,-1-1 0,1 1 0,0-1 0,0 1-1,0 0 1,0-1 0,0 1 0,0 0 0,0-1 0,0 1 0,0-1 0,0 1 0,0 1-1,1-2 6,-1 0-1,0 0 0,1 0 0,-1 1 0,0-1 0,1 0 0,-1 0 0,1 0 0,-1 0 0,0 1 1,1-1-1,-1 0 0,0 0 0,1 0 0,-1 0 0,1 0 0,-1 0 0,0 0 0,1 0 0,-1 0 1,1 0-1,-1-1 0,0 1 0,1 0 0,-1 0 0,1 0 0,13-5 131,-10 3-62,66-26 192,-53 19-304,0 2 0,1 0 0,0 1 1,0 1-1,24-4 0,-40 8 17,-1 1-1,0 0 0,0 0 1,1 0-1,-1 0 0,0 0 1,1 0-1,-1 0 1,0 0-1,1 0 0,-1 0 1,0 1-1,1-1 0,-1 1 1,0-1-1,0 1 1,0 0-1,1-1 0,-1 1 1,0 0-1,0 0 0,0-1 1,0 1-1,0 0 1,0 0-1,0 0 0,-1 0 1,2 2-1,-1 1 10,0 0 0,0-1 0,0 1-1,0 0 1,-1 0 0,0 0 0,0 7-1,0-9 19,1 0 0,-1 0 0,0 0 0,1 0 0,-1 0 0,1 0 0,0 0 0,0 0 0,-1 0 0,1-1 0,1 1 0,-1 0 1,0-1-1,0 1 0,0-1 0,1 1 0,-1-1 0,1 1 0,-1-1 0,1 0 0,0 0 0,-1 0 0,1 0 0,0 0 0,0 0 0,0-1 0,0 1 0,0 0 0,2 0 0,3 0 40,0 1 1,-1-1 0,1-1-1,0 1 1,0-1-1,0 0 1,10-2 0,-7 0-13,0-1 1,-1 0 0,1-1 0,-1 0-1,0 0 1,0-1 0,-1 0-1,1-1 1,-1 0 0,0 0 0,-1-1-1,1 0 1,-1 0 0,-1 0-1,1-1 1,5-9 0,10-20 18,-2 0 0,17-41 1,-20 40 28,81-143 91,-87 162-184,6-7-136,29-35 0,-26 36-129,24-39 0,-39 51 131,-5 13 138,0 0 1,0 0-1,0 0 1,0 0-1,0 0 1,0 0-1,0 0 1,0 0 0,0 0-1,0-1 1,0 1-1,0 0 1,0 0-1,0 0 1,0 0 0,0 0-1,0 0 1,0 0-1,-1 0 1,1 0-1,0 0 1,0 0 0,0 0-1,0-1 1,0 1-1,0 0 1,0 0-1,0 0 1,0 0-1,-1 0 1,1 0 0,0 0-1,0 0 1,0 0-1,0 0 1,0 0-1,0 0 1,0 0 0,0 0-1,-1 0 1,1 0-1,0 0 1,0 0-1,0 0 1,0 1-1,0-1 1,0 0 0,0 0-1,0 0 1,0 0-1,-1 0 1,-18 14-262,15-11 244,-3 3 18,0 0-1,0 1 0,0 0 1,1 0-1,0 0 0,0 1 1,1 0-1,-8 15 0,0 8 6,2-1-1,1 1 0,-6 35 0,-12 99 202,20-102-61,2 77 1,8-113-382,-2-22-337,1 1 1,-1-1-1,0 1 0,0 0 1,0-1-1,-1 1 0,-2 8 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3:43.1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1874 195 4480,'9'-35'2016,"24"10"-1728,-14 13-32,1 7-192,8-8-32,5 10 0,0-11-480,0 10 256</inkml:trace>
  <inkml:trace contextRef="#ctx0" brushRef="#br0" timeOffset="1">9 18 5632,'-9'-18'2560,"14"18"-2208,-1 0-640,1 0 96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3:43.4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39 114 5728,'-34'-59'2592,"29"38"-2240,10 12-192,4 5-160,5-4-288,5 4 160,15-5-1280,4 9 768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4:42.5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7456,'0'0'3103,"6"2"-1742,0 1-1184,1 0 1,-1-1 0,1 0-1,0 0 1,0 0-1,0-1 1,0 0 0,12 0-1,63-5 1240,-38 1-1030,110-8-2733,-150 11 1835,1 0-1,0 0 1,0 0 0,0 1 0,7 1 0,7 3-2486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3:46.1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1127 3072,'12'1'4533,"66"1"-3509,-65-4-874,0 0-1,-1 0 1,1-1-1,-1-1 1,1 0-1,-1 0 1,0-2-1,-1 1 1,1-1 0,-1-1-1,0 0 1,-1-1-1,0 0 1,11-10-1,-9 5-26,0-1 0,0 0 0,-1 0 0,-1-1 0,-1 0 0,0-1-1,-1 0 1,0 0 0,7-27 0,-12 34-118,0-1-1,-1 1 1,-1-1 0,1 0 0,-2 1-1,1-1 1,-1 0 0,-2-11 0,2 20-34,0 0 1,0 0 0,0-1-1,0 1 1,0 0 0,-1 0-1,1 0 1,0 0 0,-1 0-1,1 0 1,-1 0 0,1 1-1,-1-1 1,0 0 0,1 0-1,-1 0 1,0 0 0,1 1-1,-1-1 1,0 0 0,0 1-1,0-1 1,0 0-1,0 1 1,0-1 0,0 1-1,0-1 1,0 1 0,-1-1-1,0 1-14,1 1-1,-1-1 0,0 0 0,1 1 0,-1-1 0,0 0 0,1 1 0,-1 0 0,1-1 1,-1 1-1,1 0 0,-1 0 0,1 0 0,0 0 0,-1 0 0,1 0 0,0 0 0,0 1 1,-2 1-1,-5 7-15,0 1 0,1 0-1,0 1 1,1-1 0,0 1 0,1 1 0,0-1 0,-5 25 0,6-19 108,1 2-1,0-1 1,2 0-1,0 0 1,3 33 0,0-43 51,-1 0 0,2 1 0,-1-1 1,1 0-1,0 0 0,1 0 1,0 0-1,1-1 0,8 13 0,-11-18-39,0 0-1,0 0 1,1 0-1,-1-1 0,1 1 1,0 0-1,0-1 0,0 0 1,0 1-1,0-1 1,0-1-1,1 1 0,-1 0 1,0-1-1,1 0 0,0 1 1,-1-1-1,1-1 1,0 1-1,-1-1 0,1 1 1,0-1-1,0 0 0,0 0 1,-1-1-1,1 1 1,5-2-1,1-1 41,0-1 0,-1 0-1,0-1 1,1 0 0,-2 0 0,10-7-1,51-46 1,-49 39-64,175-143 476,-43 36-152,-118 97-213,56-62-1,-78 76-99,0-1 0,-1 0 0,-1-1-1,0 0 1,-2 0 0,13-34 0,-9 6 40,11-73 0,-21 105-92,3-29-203,-5 39 160,0-1 1,0 1 0,0 0 0,-1 0-1,0 0 1,1 0 0,-1 0-1,0-1 1,0 1 0,-3-4 0,4 7 26,-1-1 0,1 0 1,-1 1-1,1-1 1,-1 1-1,1-1 1,-1 1-1,0-1 1,1 1-1,-1-1 1,0 1-1,1-1 1,-1 1-1,0 0 1,1 0-1,-1-1 1,0 1-1,0 0 0,0 0 1,1 0-1,-1 0 1,0 0-1,0 0 1,1 0-1,-1 0 1,0 0-1,0 0 1,0 0-1,1 0 1,-1 1-1,0-1 1,0 0-1,1 0 1,-2 1-1,-2 1-35,1 0 1,0 0-1,0 0 0,0 1 0,0-1 1,-3 3-1,-34 39-474,-59 85 0,85-109 542,-1 1 19,1 0 0,1 1 0,1 1 0,-16 40 0,24-50-14,0-1 0,1 1 0,0 0 0,1 0 0,1 1-1,0-1 1,1 0 0,0 0 0,1 1 0,5 23 0,-4-26 50,1 0 0,1 1 0,0-1 0,1-1 0,0 1 0,0-1 0,1 0 0,1 0 0,12 16 0,-10-17 41,1 1 0,0-1 0,1-1 0,0 0 0,0 0 0,1-1 0,24 11 0,-29-15-66,0 0-1,0-1 1,1 0 0,-1 0 0,1-1-1,-1 0 1,1 0 0,0 0 0,-1-1-1,9-1 1,-6-1 2,-1 1-1,1-1 1,-1-1-1,0 0 1,0 0-1,0-1 1,15-9 0,8-7 92,-1-2 0,-1 0 1,52-51-1,-78 68-97,0 1-1,0-1 1,0 0 0,-1 0-1,0 0 1,0 0 0,0-1-1,2-5 1,-4 7-10,1 1 1,-1 0-1,0-1 0,-1 1 0,1-1 0,0 1 1,-1-1-1,0 0 0,0 1 0,0-5 0,-1 6-50,1 0-1,-1 0 0,1 1 0,-1-1 0,0 0 0,1 0 0,-1 0 0,0 1 0,0-1 0,0 0 0,-1 1 0,1-1 0,0 1 1,-1-1-1,1 1 0,-1 0 0,1 0 0,-1 0 0,1-1 0,-1 2 0,-3-3 0,2 2-18,-1-1 0,0 1 0,-1 0-1,1 0 1,0 0 0,0 0 0,0 1 0,-1 0 0,1 0-1,0 0 1,0 0 0,-1 1 0,1 0 0,0-1 0,0 2-1,0-1 1,0 0 0,0 1 0,0 0 0,0 0 0,1 0-1,-1 0 1,1 0 0,-1 1 0,-3 3 0,-1 1 24,0 1 1,1 0-1,0 0 1,0 1 0,1 0-1,0 0 1,1 0-1,-1 1 1,-3 12 0,6-13-10,0 0-1,1 0 1,0 0 0,0 1 0,1-1 0,1 0 0,0 1 0,0-1 0,2 12 0,-2-16 41,1 0 0,1 0 1,-1 0-1,1-1 0,-1 1 0,2 0 0,-1-1 0,4 7 0,-4-9 1,0 1 1,0-1-1,0 1 0,0-1 0,1 0 0,-1 0 1,1 0-1,0 0 0,-1-1 0,1 1 0,0-1 1,0 1-1,0-1 0,4 1 0,1 0 20,0-1 0,0 0 0,0 0 0,0-1-1,0 0 1,13-2 0,48-10 48,-68 12-85,71-17 66,-1-4 0,-1-2-1,104-50 1,-108 37 112,66-47-1,-122 76-156,9-3 4,-16 9-26,0 0 1,0-1 0,-1 1 0,1-1 0,-1 1 0,4-4 0,-6 5-3,0 0 0,0 0 0,0 0 1,0 0-1,0 0 0,0 0 1,0 0-1,0 0 0,0 0 1,0 0-1,0 0 0,0 0 1,0 0-1,-1 0 0,1 0 1,0 0-1,0 0 0,0 0 1,0 0-1,0 0 0,0 0 1,0 0-1,0 0 0,0 0 1,0 0-1,0 0 0,0 0 1,-1 0-1,1 0 0,0 0 1,0 0-1,0 0 0,0 0 1,0 0-1,0 0 0,0 0 1,0-1-1,0 1 0,0 0 0,0 0 1,0 0-1,0 0 0,0 0 1,0 0-1,0 0 0,0 0 1,0 0-1,0 0 0,0 0 1,0 0-1,0 0 0,0-1 1,0 1-1,0 0 0,0 0 1,0 0-1,0 0 0,0 0 1,0 0-1,0 0 0,0 0 1,0 0-1,0 0 0,0 0 1,0 0-1,0-1 0,0 1 1,0 0-1,0 0 0,-5 1-83,-2 3 44,1 0-1,-1 1 1,1-1 0,0 2 0,0-1-1,1 1 1,-10 11 0,5-3 11,0 1-1,-12 25 1,18-32 20,0 0 0,0 1 1,1-1-1,0 1 1,1-1-1,0 1 0,0 0 1,1 0-1,0 0 1,1 0-1,0 0 0,0 0 1,1 0-1,2 10 1,-3-17 16,0 0 0,1-1 1,0 1-1,-1 0 1,1-1-1,0 1 1,0 0-1,0-1 0,0 1 1,0-1-1,0 1 1,1-1-1,-1 0 0,0 1 1,1-1-1,-1 0 1,1 0-1,0 0 1,-1 0-1,1 0 0,0 0 1,-1-1-1,1 1 1,0-1-1,2 2 1,-1-2 13,0 0 1,0 0-1,0 0 1,0 0 0,0 0-1,0-1 1,0 1-1,0-1 1,0 0 0,0 0-1,0 0 1,0 0-1,0 0 1,-1-1 0,6-2-1,72-63 278,-23 16-224,102-79 271,-30 23-125,-112 90-198,-1 0 0,-1-1-1,-1 0 1,-1-2 0,14-24-1,12-39-134,54-165 0,-82 210 75,8-59 0,-18 91 26,-1 5-10,1 0 1,-1 1 0,0-1-1,0 0 1,0 0 0,0 0-1,0 0 1,0 1-1,0-1 1,0 0 0,0 0-1,0 0 1,0 0 0,-1 1-1,1-1 1,-1-1 0,0 2-9,1 0 1,-1 1 0,0-1 0,1 0 0,-1 1 0,0-1 0,1 1 0,-1 0 0,0-1 0,1 1 0,-1-1-1,1 1 1,-1 0 0,1 0 0,-9 14-21,0 0 0,1 1 0,1 0 0,1 0 0,-7 26 0,-12 89 114,11-52-28,3-22 26,3 1 0,2-1-1,2 83 1,5-80 113,0-17-115,8 60 1,-8-95 65,3 16-1724,-4-24 1527,0 0-1,0 0 1,0 0 0,0-1 0,0 1 0,0 0 0,0 0 0,1 0 0,-1 0 0,1-2-631,-1 2 631,1 0 0,-1 0 0,0 0-1,0 0 1,0 0 0,1 0 0,-1 0 0,0 0 0,0 0 0,0 0 0,1 0 0,-1 0 0,0 0 0,0 0-1,1 0 1,-1 0 0,0 0 0,0 0 0,0 0 0,1 0 0,-1 0 0,0 0 0,0 1 0,0-1 0,0 0-1,2 1-629,-2 0 629,0-1 1,0 0 0,0 0 0,0 0 0,0 1 0,0-1 0,0 0 0,0 0 0,0 1 0,5-10-1610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3:46.5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34 144 5888,'-33'-12'3040,"38"12"-2272,6 0-480,11-5 448,6 1-416,25-4 128,-1-1-288,15-7 0,-6 2-96,9-2 224,-4 2-160,11-1 320,-11 2-256,4-1-2496,-3 11 1248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3:48.0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47 371 2656,'-28'4'837,"10"3"675,27-13 1387,22-20-1699,8-7-107,78-50 0,92-17-431,-158 77-369,-47 21-278,-1 1-12,0-1 1,-1 1 0,1 0 0,0 0 0,0 0-1,0 0 1,0 0 0,0 1 0,0-1 0,0 1-1,0 0 1,4 0 0,-7 0 3,1 1-1,-1 0 1,0-1 0,0 1 0,1 0-1,-1-1 1,0 1 0,0-1-1,0 1 1,0 0 0,0-1 0,0 1-1,0 0 1,0-1 0,0 1 0,-1 0-1,1-1 1,0 1 0,0 0-1,0-1 1,-1 1 0,0 0 0,-1 3-11,-1-1-1,0 1 1,0-1 0,0 0 0,0 0 0,-5 3 0,-10 10 43,14-11 4,-1 1-1,1-1 0,0 1 0,1 0 1,-1 0-1,-3 11 0,6-16-18,1 1 0,-1 0 0,1 0 0,0 0 0,-1-1 0,1 1 0,0 0 0,0 0-1,0 0 1,0 0 0,1-1 0,-1 1 0,0 0 0,1 0 0,-1 0 0,1-1 0,0 1 0,-1 0 0,1-1-1,0 1 1,0-1 0,0 1 0,0-1 0,1 1 0,-1-1 0,0 0 0,0 1 0,1-1 0,1 1 0,1 1 46,0-1 1,1 1 0,-1-1 0,0-1-1,1 1 1,-1 0 0,1-1 0,0 0 0,-1 0-1,1-1 1,8 1 0,5-1 148,31-5 1,-45 4-207,26-4 75,-1-1 1,0-2-1,0-1 0,-1-1 1,0-1-1,34-21 1,-14 7-122,88-52 178,-129 73-166,-7 4 5,1 0-1,0 0 1,0-1-1,-1 1 1,1 0-1,-1-1 1,1 1-1,0-1 1,-1 1-1,1 0 1,-1-1-1,1 0 1,-1 1-1,1-1 1,-1 1-1,1-1 1,-1 0-1,1 1 1,-1-1 0,0 0-1,0 1 1,1-1-1,-1-1 1,0 2 11,0 0 1,0 0-1,0 0 1,0 0-1,0 0 1,0-1-1,0 1 1,0 0-1,0 0 1,0 0-1,0 0 1,0 0 0,0 0-1,0 0 1,0 0-1,0 0 1,0 0-1,0 0 1,0 0-1,0 0 1,0 0-1,-1 0 1,1-1 0,0 1-1,0 0 1,0 0-1,0 0 1,0 0-1,0 0 1,0 0-1,0 0 1,0 0-1,0 0 1,0 0-1,0 0 1,-1 0 0,1 0-1,0 0 1,0 0-1,0 0 1,0 0-1,0 0 1,0 0-1,0 0 1,0 0-1,0 0 1,0 0 0,0 0-1,0 0 1,0 0-1,-1 1 1,1-1-1,0 0 1,0 0-1,0 0 1,0 0-1,0 0 1,0 0-1,0 0 1,0 0 0,-6 2-50,1 0 0,0 1 0,-1 0 0,1 0 1,0 0-1,0 0 0,1 1 0,-8 7 0,-8 5 75,12-10 0,0 1 1,0 0 0,0 1-1,-6 9 1,12-15-24,0 1 0,0-1-1,0 1 1,0 0 0,1 0 0,-1 0 0,1 0 0,0 0-1,0 0 1,0 0 0,0 1 0,1-1 0,-1 0 0,1 0-1,0 1 1,0-1 0,0 5 0,1-7 23,-1 1 1,1-1 0,0 0-1,0 1 1,-1-1-1,1 0 1,0 1 0,0-1-1,0 0 1,0 0-1,0 0 1,0 0 0,1 0-1,-1 0 1,0 0-1,0 0 1,1 0 0,-1-1-1,1 1 1,-1 0-1,1-1 1,2 1 0,1 1 34,0-1 1,0-1 0,0 1 0,0-1-1,8 1 1,1-3 74,-1 0 0,1 0 0,-1-2-1,16-5 1,50-24 257,-75 32-369,7-4 85,0 0 0,-1-1 0,19-14 0,-26 18-79,0-1-1,0 1 1,0-1 0,0 0-1,-1 0 1,1 0 0,-1-1 0,0 1-1,0 0 1,0-1 0,0 0-1,-1 1 1,1-1 0,-1 0-1,1-5 1,-2 7-48,1 0 0,-1 0 0,0 1 0,0-1 0,0 0 0,0 0 0,-1 0 0,1 0 0,0 0-1,-1 0 1,1 1 0,-1-1 0,0 0 0,0 0 0,0 1 0,0-1 0,0 0 0,0 1 0,0-1 0,0 1 0,0 0 0,-1-1 0,1 1-1,-1 0 1,1 0 0,-1-1 0,1 1 0,-1 0 0,0 1 0,1-1 0,-1 0 0,0 0 0,0 1 0,-2-1 0,-7-2-79,0 1 0,1 1 0,-1 0 0,-19 1 0,30 0 102,-12 0-7,1 2-1,-1-1 1,1 2 0,-12 3 0,-14 3 16,90-11 98,10-6-171,3-2 14,1 4 0,83 1 1,-143 6 37,0-1 0,0 1 0,0 1 0,0-1 0,0 1 0,0 0 0,-1 1 0,10 4 1,-14-6 11,0 1 1,1-1 0,-1 1-1,0-1 1,0 1 0,1 0-1,-1 0 1,-1 0 0,1 0-1,0 1 1,0-1 0,-1 0-1,0 1 1,1-1 0,-1 1-1,0 0 1,0-1 0,0 1-1,-1 0 1,1-1 0,-1 1 0,1 0-1,-1 4 1,0-2 40,-1 0 0,0 1 0,0-1 0,0 0 1,-1 0-1,0 0 0,0 0 0,-4 8 0,-7 16 282,13-29-316,0 0 0,0 0 1,0 1-1,0-1 0,0 0 0,0 0 0,0 0 0,0 0 0,0 0 0,0 0 0,0 0 1,0 0-1,0 1 0,0-1 0,0 0 0,0 0 0,0 0 0,0 0 0,0 0 0,0 0 1,0 1-1,0-1 0,0 0 0,0 0 0,0 0 0,0 0 0,0 0 0,0 0 0,0 0 1,0 0-1,0 1 0,0-1 0,0 0 0,0 0 0,0 0 0,1 0 0,-1 0 1,0 0-1,0 0 0,0 0 0,0 0 0,0 0 0,0 0 0,0 0 0,0 0 0,1 0 1,-1 0-1,0 1 0,0-1 0,0 0 0,0 0 0,0 0 0,0 0 0,1 0 0,9-4 193,18-13-41,-24 15-130,98-72 180,-37 26-301,-52 39 43,-6 2 6,1 2-1,0-1 0,1 1 0,-1 0 1,1 1-1,0 0 0,0 0 0,16-4 0,-25 8 37,1 0-1,0 0 0,0 0 0,-1 0 0,1 0 0,0 0 0,-1 0 0,1 0 0,0 0 0,0 0 0,-1 0 1,1 0-1,0 1 0,-1-1 0,1 0 0,0 0 0,-1 1 0,1-1 0,-1 1 0,1-1 0,-1 0 0,1 1 0,0-1 1,-1 1-1,1 0 0,0 0 0,-1 1 0,1-1 0,0 0 0,-1 1 0,0-1 0,1 0 0,-1 1 0,0-1 0,1 1 0,-1-1-1,0 3 1,-1 2 15,1 0 0,-1 0 0,0 0 0,-1 0-1,-2 6 1,2-6 21,0 0 1,0 0-1,1 0 0,0 0 0,0 0 1,0 1-1,1 8 0,0-12 1,0-1-1,1 0 0,-1 1 1,1-1-1,-1 1 1,1-1-1,0 0 1,0 0-1,0 0 0,0 1 1,1-1-1,-1 0 1,0 0-1,1-1 1,-1 1-1,1 0 1,0 0-1,0-1 0,0 1 1,0-1-1,0 0 1,3 2-1,3 1 80,-1-1-1,1 0 1,0-1 0,0 0-1,0 0 1,1-1 0,-1 1-1,13-2 1,9 0 99,31-5-1,-20 1-89,48-6-64,-84 9-61,1-1 0,-1 1 0,0-1 0,0 0 0,10-5 0,-13 6 13,0 0 63,17-9-109,-18 9 47,0 1-1,0-1 0,-1 1 1,1-1-1,0 0 0,0 1 1,0-1-1,-1 0 0,1 0 0,0 0 1,-1 1-1,1-1 0,0 0 1,-1 0-1,1 0 0,-1 0 1,1-1-1,18-13-128,-19 9 310,-15 6-358,14 1 187,31 3-10501,-16 0 8299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4:32.71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18 89 1248,'5'-19'1488,"0"13"-981,-5 5-435,1 0-1,0 0 1,0-1-1,0 1 0,0 0 1,0 0-1,0 0 0,0 0 1,2-1-1,1 0 68,-3 2-119,0 0 0,-1 0 0,1 0 0,-1 0 0,1 0 0,-1 0 0,1-1 0,-1 1 0,1 0 0,-1-1 0,1 1 0,-1 0 0,0 0 0,1-1 0,-1 1 0,1-1 0,-1 1 0,0 0 0,1-1 0,-1 1 0,0-1 0,1 1 0,-1-1 0,0 1 0,0-1 0,0 1 0,1-1 0,-1 1 0,0-1 0,0 0 0,0 0 0,-3 44-372,-9 48-1,1-6 274,-8 150 804,10-54-346,12-25 933,6-261 1205,17-94-2464,-5 14-287,-17 149 235,1 1 0,1 0-1,3 0 1,0 1 0,19-43 0,-15 45-101,-8 18-153,1 0 0,8-14 0,-14 28 244,0 0-1,0 0 1,0 1-1,0-1 1,0 0-1,0 0 1,0 0-1,0 0 1,0 0-1,0 0 1,0 0-1,0 0 1,2 1-209,-2-1 208,0 0 1,0 0-1,0 0 1,0 0-1,0 0 1,0 0-1,0 0 1,0 0-1,1 0 1,-1 0-1,0 0 1,0 0-10,1-2-162,0 14-47,0 17 250,-1-27-35,-6 144 28,1-35-68,3-43 143,0 118 55,3-145 87,-7 62 0,10-56 2365,-3-47-2571,8-6 508,-6 3-461,1 0-1,-1 0 1,0-1-1,5-6 1,2-7 26,-1 0-1,-1 0 1,9-26 0,15-60-76,-14 40 178,-10 37-169,41-121-369,-36 114 98,1 1-1,25-41 0,-36 67 81,1 1 1,0-1-1,1 1 1,-1 0-1,1 0 1,10-9-1,-11 26-1073,-18 64 1072,-73 366 491,81-408-59,2 0 0,0 38 0,4-72-215,0 1 1,0-1-1,0 0 0,0 1 1,0-1-1,0 1 0,0-1 1,0 1-1,0-1 0,0 1 1,0-1-1,0 1 0,0-1 1,3 4 515,-2-3-516,0-1-17,-1 0-1,1 0 0,-1 0 0,1 0 1,-1 0-1,1 0 0,-1 0 0,0 0 0,1 0 1,-1-1-1,1 1 0,-1 0 0,1 0 0,-1 0 1,1-1-1,-1 1 0,0 0 0,1 0 0,0-1 1,1-2 67,1 1 1,-1-1-1,1 0 1,-1 0-1,0 1 1,3-7 0,5-11 308,13-41 0,16-92-387,-17 62-10,68-201-329,-88 285 293,43-98-1651,-45 105 1658,0 0 0,0-1 0,0 1-1,0 0 1,0 0 0,0 0 0,0 0 0,0 0 0,0 0-1,0 0 1,0 0 0,0 0 0,0 0 0,0-1 0,0 1 0,0 0-21,5 8-687,-6 15 557,-12 244-154,13-261 321,-8 174 3,8-127 384,9 74-1,-4-112 11,-1-7 61,-4-8-451,0 0 0,1 0 0,-1 0 0,0 0 0,0 0 0,0 0 1,0 0-1,0 0 0,0 0 0,0 0 0,1 1 0,-1-1 0,0 0 0,0 0 0,0 0 0,0 0 0,0 0 0,0 0 0,0 0 0,1 0 0,-1 0 0,0-1 0,0 1 0,0 0 0,0 0 0,0 0 0,0 0 0,0 0 0,1 0 0,-1 0 66,0 0-66,0-1 0,0 1 0,0 0 0,1 0 0,-1 0 0,0 0 0,0 0 0,0 0 0,0-1 0,3-6 178,1 0 0,-1 0 0,-1-1 0,4-15 0,29-161 168,-1 1-408,15 5-912,-34 142 76,-12 49 191,-3 19 508,-17 234 49,-1 30 98,12-184 833,8-100 67,-2-12-841,1 0 1,-1 0-1,0 0 1,0 0-1,1 0 1,-1 0-1,0 0 1,0 0-1,1 0 1,-1 0-1,0 0 1,0 0-1,0-1 0,1 1 1,-1 0-1,0 0 1,0 0-1,0 0 1,0-1-1,1 1 1,-1 0-1,0 0 1,0 0-1,0-1 1,0 1-1,0 0 1,0 0-1,0 0 1,1-1-1,10-26 553,-2-13-371,6-68 0,-10 64-216,61-391-765,-61 407 523,-1 3-668,-6 53 307,-28 183 401,-3 29 218,13 123 606,20-358-497,0 0 1,1-1-1,-1 1 0,3 6 0,-3-10-99,0-1 0,0 0 0,0 0 0,0 0 0,0 1 0,0-1 0,0 0 0,0 0 0,0 0 0,0 0 0,0 1 0,0-1 0,0 0 0,1 0 0,-1 0 0,0 0 0,0 0 0,0 1 0,0-1 0,0 0 0,0 0 0,1 0 0,-1 0 0,0 0 0,0 0 0,0 0 0,0 0 0,1 1 0,-1-1 0,0 0 0,0 0 0,0 0 0,0 0 0,1 0 0,-1 0 0,0 0 0,7-11 663,48-181 664,-16 16-1155,-17 69-240,71-231-1763,-89 333 1247,-3 14 349,-10 98-49,2-49 304,-3 120-59,11-150 111,0 0 1,2-1-1,1 1 1,10 35-1,-14-62-56,0 0 0,1-1 0,-1 1 0,0 0 0,0-1 0,0 1 0,1 0 0,-1-1 0,0 1 0,1-1 0,-1 1 0,1 0 0,-1-1 0,1 1 0,-1-1 0,1 1 0,-1-1 0,1 1 0,0-1-16,-1 0 1,1 0 0,-1 0 0,0 0 0,1 0 0,-1 0 0,0 0 0,1 0-1,-1 0 1,1 0 0,-1 0 0,0 0 0,1-1 0,-1 1 0,0 0-1,1 0 1,-1 0 0,0 0 0,1-1 0,-1 1 0,0 0 0,1-1-1,13-18 297,-10 10-236,0 1 0,0-1 0,-1 0 0,0 0 0,2-16 0,0 1 33,51-216 81,7-1-462,-54 208 27,-3 15-13,-23 86-1110,4 0 1314,4 2 0,-3 94 0,12-115 159,2 1-1,2-1 0,3 0 1,15 61-1,-19-97 25,7 17 146,-10-29-243,1 1 1,0-1-1,-1 0 1,1 0-1,0 0 1,0 1-1,0-1 0,0 0 1,0 0-1,0 0 1,0 0-1,1-1 1,-1 1-1,0 0 1,0 0-1,1-1 0,1 2 1,-1-2-9,-1 0 0,0 0-1,0 0 1,0 0 0,1 0 0,-1 0-1,0 0 1,0 0 0,1 0 0,-1-1 0,0 1-1,0-1 1,0 1 0,0 0 0,0-1 0,0 0-1,1 1 1,-1-1 0,0 0 0,1-1-1,1-1 12,0 1-1,-1-1 1,1 0-1,-1 0 1,0 0-1,0-1 0,2-3 1,8-24 100,-1-1 0,-1 0 0,5-34 0,-8 34-129,24-146-779,-31 160 298,-2 43-10,-3 47 257,-2 35 9,6-87 231,2 1 1,1 0-1,4 23 0,-1-16 58,-3-17 66,0-1 0,0 0-1,6 16 1,-8-26-103,0 1 1,1 0 0,-1-1-1,0 1 1,0 0 0,1-1 0,-1 1-1,0 0 1,1-1 0,-1 1 0,1-1-1,-1 1 1,1-1 0,-1 1-1,1-1 1,-1 1 0,1-1 0,0 1-1,-1-1 1,1 0 0,0 1-1,-1-1 1,1 0 0,0 0 0,-1 1-1,2-1 1,-1 0-202,0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4:44.44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6601 6 1664,'0'-5'2134,"-9"14"-807,-133 65-842,-1 11-575,-228 125 495,230-139 75,-159 56 0,139-70-244,-71 29-157,83-18-111,145-67 32,-56 29 0,54-27 0,1 1 0,0 0 0,-1 0 0,1 0 0,1 0 0,-1 1 0,-6 8 0,9-11-3,1 0 0,0 0 0,0-1 0,1 1 0,-1 0-1,0 0 1,1 1 0,-1-1 0,1 0 0,-1 0 0,1 0 0,0 0 0,0 4 0,8 28-80,-2-6 33,-4-3 76,-1-1-1,-2 1 1,0 0 0,-2-1 0,-10 45-1,7-50-3,0 0 0,-1 0 0,-1-1 0,-1 0 0,0 0 0,-2-1 0,0 0 0,-17 20 0,-14 11 74,-58 52 0,-116 93 16,202-180-108,-96 78 77,-98 48 261,-14-6-152,176-105-178,-128 75 68,114-66-18,-222 130 182,-20-11 58,-21-21-159,-12-12-96,12-4 462,-30 24-103,-2 2-204,279-116-131,-441 151 412,78-68 126,252-72-2956,135-31-2069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1T00:34:45.87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469 220 1408,'5'4'3755,"-12"0"-3228,6-3-506,0-1 1,1 1-1,-1 0 0,0-1 1,0 1-1,1-1 0,-1 1 1,0-1-1,0 1 1,0-1-1,0 1 0,0-1 1,-1 0-1,-75 21 1204,48-13-840,-32 6 0,-60 14 139,32-5 109,71-20-578,10-2 23,1 0 0,-1 0 0,1 1 0,0 0 0,-9 4 0,11-3 723,7-7-457,12-7-156,50-17-14,1 3 1,71-18-1,63-22-228,-170 53 51,-1-2 0,0 0-1,-1-2 1,43-32 0,-44 26 49,-11 9-349,29-19 0,-44 32 275,0 1 0,0-1 0,0 0 0,0 1 0,0-1 0,0 1 0,1-1 0,-1 0 0,0 1 0,0-1 0,0 1 0,0-1 0,-1 1 0,1-1 0,0 0 0,0 1 0,0-1 0,0 1 0,0-1 0,-25 57-558,16-35 629,0 0 1,-1 0 0,-1-1-1,-1 0 1,-1-1 0,0-1-1,-2 0 1,0 0-1,-1-2 1,-23 20 0,27-26 101,11-9-20,0 0-1,-1-1 0,1 1 1,-1 0-1,1-1 1,-1 0-1,0 1 1,1-1-1,-1 0 1,0 0-1,0 0 1,0 0-1,0 0 1,0 0-1,0-1 0,-3 1 1,1 0-728,1 0-1,-1 0 1,1 1-1,0-1 1,0 0-1,-1 1 1,1 0 0,0 0-1,-3 3 1,5-5 573,-18 16-2295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23:40:13.56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397 82 1408,'0'0'168,"0"-1"1,0 0-1,0 0 0,0 1 1,0-1-1,0 0 0,0 1 1,0-1-1,0 0 1,0 1-1,0-1 0,0 0 1,1 1-1,-1-1 0,0 0 1,1 1-1,-1-1 0,0 0 1,1 1-1,-1-1 1,1 1-1,-1-1 0,1 0 1,7-8 1374,-8 9-1525,1 0 0,-1 0 1,0 0-1,0 0 0,0 0 1,0-1-1,0 1 0,0 0 1,0 0-1,0 0 0,0 0 1,1 0-1,-1 0 0,0 0 1,0 0-1,0-1 0,0 1 1,0 0-1,0 0 0,0 0 1,0 0-1,0 0 0,0 0 0,0-1 1,0 1-1,0 0 0,0 0 1,0 0-1,0 0 0,0 0 1,0 0-1,0-1 0,0 1 1,0 0-1,0 0 0,0 0 1,0 0-1,0 0 0,-1 0 1,1 0-1,0 0 0,0-1 1,0 1-1,0 0 0,0 0 0,0 0 1,0 0-1,0 0 0,0 0 1,-1 0-1,1 0 0,0 0 1,0 0-1,0 0 0,0 0 1,-9 0 190,5 1-79,-6-1-1,0 1-1,0 0 1,0 0 0,-16 6-1,-41 17 172,66-23-299,-18 7-1,1 1-1,0 1 1,0 1-1,1 0 1,1 1-1,0 1 1,0 1-1,-17 20 1,23-23 22,0 1 1,1 0-1,1 0 1,0 1-1,0 0 1,1 0-1,1 1 1,0 0-1,1 0 1,1 0-1,0 1 1,-2 19-1,6-31 6,-1 0-1,1 1 1,0-1 0,0 0-1,0 0 1,1 0 0,-1 0-1,1 0 1,0 0 0,0 0-1,0 0 1,0-1 0,0 1-1,0 0 1,1 0-1,0-1 1,-1 1 0,1-1-1,3 4 1,-2-4 24,0 0-1,0 1 0,0-1 1,1-1-1,-1 1 1,1 0-1,-1-1 1,1 0-1,-1 1 0,1-2 1,0 1-1,-1 0 1,1-1-1,0 1 1,5-1-1,-2-1-13,0 1 1,-1-1 0,1 0-1,0-1 1,-1 0-1,0 0 1,1 0-1,-1-1 1,0 0-1,0 0 1,0 0-1,-1-1 1,1 0-1,7-7 1,0-2 30,0 0 0,-1-1 0,0 0 0,11-19 0,-13 18-1,-1 3-24,-1 0-1,0 0 1,-1-1-1,-1 0 1,0 0-1,6-22 1,-5 9 23,-2 9-124,-1 0 1,-1 0-1,3-34 0,-11 37-67,3 11-95,3 5 18,0 1 167,-1 0-1,1-1 1,-1 1 0,1 0-1,-1 0 1,0 0 0,0-1 0,0 1-1,-1 3 1,0 6 62,3 12 132,0 0 0,2 0 0,13 44 0,-4-16 16,-12-47-84,1 0-1,-1 0 1,1 0-1,0 0 0,1-1 1,4 9-1,-7-13-69,1 1 0,-1-1-1,0 0 1,0 0 0,0 0-1,0 1 1,1-1 0,-1 0-1,0 0 1,0 0 0,1 0-1,-1 0 1,0 0 0,0 1-1,1-1 1,-1 0 0,0 0-1,0 0 1,1 0 0,-1 0-1,0 0 1,0 0 0,1 0 0,-1 0-1,0 0 1,0 0 0,1 0-1,-1 0 1,0 0 0,0 0-1,1-1 1,10-6 433,8-13-110,-11 5-165,0 0 1,-1-1 0,8-24-1,-5 14-209,-7 16 58,0-1 0,-1 1 1,2-16-1,2-8-50,-5 26-117,-1 1-1,0-16 1,0 8-498,0 49-80,-1 29 714,11 85 0,-8-130 66,1 30 0,-3-46-21,0 1 0,0-1 0,1 0 1,-1 1-1,1-1 0,0 0 0,0 1 0,0-1 0,2 4 0,-3-5-23,0-1 0,0 0 0,1 1 0,-1-1 0,0 0 0,1 1 0,-1-1 0,0 0 0,1 1 0,-1-1 0,1 0 0,-1 1 0,0-1 0,1 0 0,-1 0 0,1 0 0,-1 0 0,1 1 0,-1-1 0,0 0 0,2 0-1,-1 0 17,-1 0-1,1-1 0,0 1 0,0 0 0,-1-1 0,1 1 0,0-1 0,-1 1 0,1 0 0,-1-1 0,1 1 0,0-1 0,-1 0 0,1 1 0,-1-1 0,1 1 0,-1-1 0,1-1 0,20-28 452,14-19-248,2-21-23,-23 40-196,34-50 0,-40 69-61,6-7 5,16-30 1,-29 46-11,0 1-32,-1 0 0,1 0 0,-1 0 0,1 0 1,-1 0-1,0 0 0,0 0 0,1 0 0,-1 0 0,0 0 0,0-1 0,0 1 0,0-1 1,15 19-633,-9-9 712,0-1 1,1 0-1,0 0 0,0-1 0,0 0 1,1-1-1,10 7 0,-13-9 35,1 0 0,-1 0 0,1-1-1,0 0 1,0 0 0,0-1 0,0 1-1,0-1 1,0 0 0,0-1 0,0 0-1,9 0 1,-8-1 38,0-1 0,-1 0 0,1 0 0,0 0 0,-1-1 0,0 0 0,0 0 0,0-1 0,8-5 0,-11 7-28,1-1 1,-1 0-1,1 0 1,-1 0-1,0 0 1,0-1-1,-1 1 0,1-1 1,-1 0-1,1 0 1,-1 0-1,0 0 1,-1 0-1,3-8 1,-3 10-60,-1 0 0,0 1 1,1-1-1,-1 0 1,0 0-1,0 0 0,0 0 1,-1 0-1,1 1 0,0-1 1,-1 0-1,1 0 1,-1 0-1,0 1 0,1-1 1,-1 0-1,0 1 1,0-1-1,-1-1 0,0 2-21,1 0 0,0 0 0,-1 0 0,1 0 0,0 1 0,-1-1 0,1 1 0,-1-1 0,1 1 0,-1-1 0,1 1 0,-1 0 1,1-1-1,-1 1 0,1 0 0,-1 0 0,0 0 0,1 0 0,-1 1 0,1-1 0,-1 0 0,1 1 0,-3 0 0,-3 2-19,0 0 0,0 0 1,0 0-1,0 1 0,1 0 1,0 0-1,0 1 0,0 0 1,0 0-1,1 0 0,0 1 1,0 0-1,0 0 0,1 0 1,0 0-1,0 1 1,1 0-1,-1-1 0,2 1 1,-1 0-1,1 1 0,-2 7 1,2-7 59,0 1 0,1 0-1,0-1 1,0 1 0,1 0 0,0-1 0,1 1 0,0 0 0,0 0 0,1-1 0,0 1 0,0-1 0,1 0 0,0 1 0,1-1 0,0-1-1,0 1 1,1 0 0,6 7 0,-9-13 19,0 1-1,0-1 1,1 0-1,-1 0 0,1-1 1,0 1-1,0 0 1,-1-1-1,1 0 1,0 1-1,0-1 1,0 0-1,0-1 0,1 1 1,-1 0-1,0-1 1,0 0-1,0 0 1,0 0-1,1 0 0,-1 0 1,0-1-1,0 1 1,5-3-1,0 1 21,0 0 0,-1-1 0,1-1 0,-1 1-1,0-1 1,0 0 0,0-1 0,8-7 0,-1-2 99,-1 1 0,13-19 1,-13 15-85,36-52 162,-16 21 0,-27 40-241,-3 5-25,0 0 0,-1-1 1,1 1-1,-1-1 0,0 0 0,0 1 0,0-1 0,0 0 1,-1 0-1,0 0 0,0 0 0,0-1 0,1-6 1,-2 5-317,36 7 252,-31-1 49,0 0 0,0 0 0,0 1 1,0-1-1,0 1 0,0 1 1,0-1-1,8 4 0,-11-4 50,0 0 0,-1 0 1,1 0-1,0 1 0,0-1 0,-1 1 0,1-1 0,-1 1 0,1 0 1,-1 0-1,0-1 0,0 1 0,1 0 0,-1 0 0,-1 0 0,1 0 1,0 0-1,0 1 0,-1-1 0,1 0 0,-1 3 0,5 95-30,-3-90 91,-1-1 0,1 0 0,1 0 0,0 0 0,0 0 0,1 0 0,4 8 0,-6-15-28,-1 0-1,0 0 1,1 0 0,0-1-1,-1 1 1,1 0 0,0-1-1,0 1 1,0-1 0,0 0-1,0 0 1,0 1 0,0-1-1,0-1 1,1 1 0,-1 0-1,0-1 1,1 1 0,-1-1 0,0 1-1,1-1 1,-1 0 0,0 0-1,1 0 1,3-1 0,2 0-1,-1 0 1,1-1 0,-1 0 0,0 0-1,0 0 1,14-8 0,-14 7 7,25-14 74,-1 0 1,0-3 0,43-34 0,48-52 116,-117 102-265,-3 3 36,0-1 0,0 1 0,0-1 0,0 1 0,0-1 0,-1 0 0,1 0-1,-1 0 1,1 0 0,-1 0 0,1 0 0,-1 0 0,0-1 0,1-2 0,-3 4-54,0 1 1,0 0-1,0 0 1,0 0 0,0 0-1,0 0 1,0 0 0,0 0-1,0 0 1,0 1 0,0-1-1,0 0 1,0 0 0,0 1-1,1-1 1,-1 1-1,-1 0 1,-22 9 37,18-6 21,0 0 0,1 0 0,-1 0 0,1 1 1,0 0-1,0 0 0,0 0 0,-6 11 0,-1 4-8,-13 28-1,19-35-2,2-5 33,1 0 0,0 1 0,0-1 0,0 1 1,1 0-1,1 0 0,0 0 0,0 0 0,0 0 0,1 0 1,0 0-1,3 14 0,-3-22-8,0-1 0,0 1 0,0-1 0,0 1 0,1-1 0,-1 1 0,0-1 0,0 1 0,0-1 0,1 1 0,-1-1-1,0 1 1,0-1 0,1 1 0,-1-1 0,0 0 0,1 1 0,-1-1 0,1 0 0,-1 1 0,0-1 0,1 0 0,-1 1 0,1-1 0,-1 0 0,1 0 0,-1 1 0,1-1 0,0 0 0,0 0 7,0 0-1,0 0 1,0 0 0,1-1-1,-1 1 1,0 0 0,0-1 0,0 1-1,0-1 1,0 1 0,0-1-1,2 0 1,1-2 26,0 0 0,-1-1 0,1 1 0,-1 0 0,6-8 1,7-14 85,-1-1 0,-2-1 1,15-39-1,-6 18-1088,-23 50 924,1 0 0,-1 0-1,1 1 1,0-1 0,0 0 0,0 0-1,0 0 1,0 1 0,1-1 0,-1 0-1,1 3 1,1 2-2,1 0 0,-1 0 1,6 10-1,-5-11 41,0 0 0,0-1 0,1 1 1,0-1-1,0 0 0,0 0 0,1-1 1,-1 1-1,1-1 0,9 6 0,-10-8 29,0-1 0,1 1-1,-1-1 1,0 0 0,1 0-1,-1-1 1,1 0 0,-1 1 0,1-1-1,-1-1 1,1 1 0,-1-1-1,9-2 1,2-1 58,1-1 1,20-9-1,105-57 198,-47 22-148,-77 41-134,0 0 1,-1-1-1,0-1 1,0-1-1,17-15 1,-33 26-25,1 0 0,-1-1 0,0 1 0,0 0 1,1 0-1,-1 0 0,0 0 0,0 0 0,0-1 0,1 1 1,-1 0-1,0 0 0,0 0 0,0 0 0,0-1 0,0 1 0,1 0 1,-1 0-1,0-1 0,0 1 0,0 0 0,0 0 0,0-1 1,0 1-1,0 0 0,0 0 0,0-1 0,0 1 0,0 0 0,0 0 1,0-1-1,0 1 0,0 0 0,0 0 0,0-1 0,-10 2-389,-19 9 24,9 0 376,1 1 1,-22 17-1,28-18 2,6-6-25,1 1-1,0 0 1,1 1 0,-1 0-1,1-1 1,-6 10 0,8-11 25,1 0 0,-1 1 0,1-1 0,0 0 0,0 1 0,1-1 0,-1 1 1,1 0-1,0-1 0,1 1 0,-1 7 0,1-11 17,-1 0 0,1 0 0,0 0-1,1 0 1,-1 0 0,0 0 0,0 0 0,0 0 0,0 0 0,1 0 0,-1 0 0,0-1-1,1 1 1,-1 0 0,1 0 0,-1 0 0,1-1 0,0 1 0,-1 0 0,1 0 0,0-1-1,-1 1 1,1 0 0,0-1 0,0 1 0,-1-1 0,1 1 0,0-1 0,0 0 0,0 1-1,0-1 1,0 0 0,0 1 0,0-1 0,0 0 0,-1 0 0,1 0 0,0 0 0,0 0-1,0 0 1,2 0 0,0-1 33,0 1-1,0-1 0,1 0 1,-1 0-1,0 0 0,0 0 1,0 0-1,-1-1 0,1 0 1,0 1-1,3-4 0,12-12 111,15-21 1,-3 3-285,-27 33 72,-1 0 13,1-1 1,-1 1 0,1-1 0,-1 0-1,0 1 1,0-1 0,0 0 0,-1 0-1,1 0 1,-1 0 0,2-6 0,-8 31-570,-5 65 517,-4-2 0,-31 110 1,34-156 125,-3-1 0,-26 55 1,31-75 31,-1 0 0,-2-1 0,1 0 0,-2 0 0,0-1 0,-25 22 1,34-34 11,-1 0 1,0-1 0,0 1-1,0-1 1,0-1 0,0 1-1,-1-1 1,1 0 0,-10 3-1,13-5-54,0 0-1,0 1 0,0-1 0,0 0 0,1 0 0,-1 0 0,0 0 0,0 0 0,0 0 0,0-1 0,0 1 1,0-1-1,1 1 0,-1-1 0,0 0 0,0 0 0,1 1 0,-1-1 0,0 0 0,1-1 0,-1 1 1,1 0-1,-1 0 0,1-1 0,0 1 0,0-1 0,-1 1 0,1-1 0,0 1 0,0-1 0,-1-3 0,1 2-32,1 1-1,-1-1 1,1 1 0,0-1-1,0 1 1,0-1-1,0 1 1,0-1-1,0 1 1,1-1-1,-1 1 1,1-1-1,0 1 1,0-1-1,0 1 1,0 0-1,0-1 1,0 1-1,2-2 1,4-7-53,0 1 0,13-13-1,-17 19 69,14-13-65,0-1 0,34-24 0,44-23-122,-44 31 80,-31 20 107,71-51-43,-76 52 71,0 0 1,-1-1-1,20-26 1,-11 10 25,-2-1 1,0-1 0,-3-1 0,19-43 0,-36 72-74,1 1 0,-1-1 0,0 1 0,0-1 0,0 1 0,0-1 0,-1 1 0,1-1 0,-1 0 0,0 1 0,0-1 0,-1 0 0,1 1 0,-1-1 0,-1-7 0,1 11-11,1-1 0,0 1 1,0-1-1,-1 0 0,1 1 0,-1-1 1,1 1-1,0-1 0,-1 1 0,1-1 0,-1 1 1,1 0-1,-1-1 0,1 1 0,-1-1 1,0 1-1,1 0 0,-1 0 0,1-1 1,-1 1-1,0 0 0,1 0 0,-1 0 1,0-1-1,1 1 0,-1 0 0,-1 0 1,0 1-26,0-1 1,-1 0 0,1 1-1,0 0 1,0-1 0,-1 1-1,1 0 1,-2 2 0,-3 0-3,1 1 0,0 1 0,0-1 1,-6 7-1,8-6 86,0-1 0,1 1 1,0 0-1,-1 0 0,2 0 1,-1 1-1,1-1 0,0 1 0,0-1 1,0 1-1,1 0 0,0 0 0,0-1 1,0 1-1,1 10 0,0-9 51,1 1-1,0 0 0,0 0 0,1 0 1,0 0-1,0-1 0,0 1 1,1-1-1,1 0 0,-1 0 1,6 7-1,-8-12-61,0 1 0,1-1 0,0-1 0,0 1 0,-1 0 0,1 0 0,0-1 1,0 1-1,0-1 0,1 1 0,-1-1 0,0 0 0,1 0 0,-1 0 0,0 0 0,1 0 0,-1-1 0,1 1 0,-1-1 1,1 0-1,-1 0 0,1 1 0,0-2 0,-1 1 0,1 0 0,4-1 0,32-8 66,4-1-49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23:40:13.56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1043 3392,'0'0'3818,"6"-5"-2148,0 0-1477,-1 1 0,0-1 0,0 0 0,-1-1 0,1 1 0,-1-1 0,0 0 0,3-7 0,14-18 107,4-4 144,31-59 1,-34 55-619,-12 19 194,-8 16 7,0 0 0,0 1-1,0-1 1,0 0 0,0 1 0,1-1-1,-1 1 1,1 0 0,0 0 0,3-3-1,-7 8-87,-1 0 0,1 0-1,0 0 1,0 0 0,-1 0 0,1 0-1,0 0 1,1 0 0,-1 0-1,0 0 1,1 1 0,-1-1 0,1 3-1,-7 46 362,2-17-147,3-22-100,0 1 49,0-1 0,0 15 0,2-23-46,0-1 0,0 1 0,0-1 0,1 1 0,0-1 0,-1 1 0,1-1 1,1 0-1,-1 0 0,0 1 0,1-1 0,2 4 0,-3-6-18,-1 0 0,1 0 1,0 0-1,-1-1 0,1 1 0,0 0 1,-1 0-1,1-1 0,0 1 1,0-1-1,0 1 0,0-1 0,0 1 1,0-1-1,0 1 0,-1-1 0,1 0 1,0 1-1,0-1 0,0 0 0,0 0 1,1 0-1,-1 0 0,0 0 0,0 0 1,0 0-1,0 0 0,1-1 0,2 0 75,0-1 0,0 0 0,1 0 0,-1 0 0,5-4-1,-2 1 11,44-29 225,53-31 211,-49 33-595,30-15-93,-70 36 6,-12 9 24,-1 0 0,0 1-1,1-1 1,0 1-1,-1-1 1,1 1 0,3-1-1,-6 2 92,0 0-1,0 0 1,0 0-1,0 0 0,0 0 1,0 0-1,0 0 1,0 0-1,0 0 1,0 0-1,0 0 0,0 0 1,0 1-1,0-1 1,0 0-1,0 0 1,0 0-1,0 0 1,0 0-1,0 0 0,0 0 1,0 0-1,0 0 1,0 0-1,1 0 1,-1 0-1,0 0 0,0 0 1,0 0-1,0 0 1,0 0-1,0 0 1,0 0-1,0 0 1,0 0-1,0 1 0,0-1 1,0 0-1,0 0 1,0 0-1,0 0 1,0 0-1,0 0 0,1 0 1,-1 0-1,0 0 1,0 0-1,0 0 1,-9 8-239,-13 14-47,15-14 273,2 1 1,-1-1-1,1 1 0,1 0 0,0 0 0,-6 16 1,10-20 50,-1-1 0,0 1 0,1-1 0,0 0 0,0 1 0,1-1 0,-1 1 0,1-1 0,0 1 0,0-1 0,0 0 0,1 0 0,-1 0 0,1 1 0,0-1 0,0-1 0,5 8 0,-6-10 2,0 0 0,-1 0 0,1 0 0,0 1 0,0-1 0,0 0 0,1 0 0,-1 0 0,0-1 0,0 1 0,0 0 0,1 0 0,-1-1 0,0 1 0,1 0 0,-1-1 0,1 0 0,-1 1 0,0-1 0,1 0 0,-1 0 0,1 1 0,-1-1 0,1 0 0,-1-1 0,1 1 0,-1 0 0,1 0 0,-1-1 0,1 1 0,-1 0 0,0-1 0,1 0 0,-1 1 0,0-1 0,1 0 0,-1 0 0,0 1 0,0-1 0,0 0 0,2-2 0,3-3 80,1-2 0,-1 1 0,0-1 0,0 0 0,-1 0 0,0-1 0,-1 1 0,4-10 0,-7 14-119,0 1 0,0 0-1,-1-1 1,1 1 0,-1 0 0,1-1 0,-1 1 0,0-1-1,-1 1 1,1 0 0,-1-1 0,1 1 0,-1-1 0,-2-4-1,2 6-31,0 0 0,0 0 0,-1 0 0,1 0-1,0 0 1,-1 0 0,0 1 0,1-1-1,-1 1 1,0-1 0,0 1 0,0 0-1,0-1 1,0 1 0,0 0 0,0 0-1,0 1 1,0-1 0,-1 0 0,1 1-1,-4-1 1,-31 1-158,44-4 226,10-1 17,23 0-127,-13 1 38,1 2 1,37 1 0,-13 0 41,-40 0 5,0 0-1,0 1 1,0 1 0,0 0-1,19 4 1,-29-4 4,-1-1 1,1 1-1,0-1 1,-1 1-1,1 0 1,-1-1-1,1 1 1,-1 0-1,1 0 1,-1 0-1,0 0 1,1 1 0,-1-1-1,0 0 1,0 1-1,0-1 1,0 0-1,0 1 1,0-1-1,0 1 1,-1-1-1,1 1 1,0 0-1,0 1 1,-1 1 27,1 1 0,-1-1 0,0 1 0,0-1 1,-1 0-1,1 1 0,-1-1 0,-2 7 1,2-4 106,1-5-113,-1 0-1,1-1 0,-1 1 1,1 0-1,-1-1 0,1 1 1,-1 0-1,0-1 0,0 1 1,0-1-1,-1 2 1,22-22 130,0 1 1,1 0 0,0 2 0,2 0 0,32-17 0,-49 31-231,-1-1 1,1 1 0,0 0-1,0 1 1,0 0 0,0 0-1,11-1 1,-16 2 68,0 0 0,0 1 0,0-1 0,0 0 0,0 1 0,0-1 0,0 0 0,0 1-1,0-1 1,0 1 0,0 0 0,0-1 0,-1 1 0,1 0 0,0-1 0,0 1 0,-1 0 0,1 0 0,0 0 0,-1 0-1,1-1 1,-1 1 0,1 0 0,-1 0 0,0 0 0,1 2 0,7 31 62,-7-27-146,0 0 108,0 0 1,1 0-1,0 0 0,0-1 1,5 10-1,-7-14 0,1-1-1,0 1 0,1-1 1,-1 1-1,0-1 0,0 1 1,1-1-1,-1 0 0,1 1 1,-1-1-1,1 0 0,-1 0 1,1 0-1,0-1 0,0 1 1,-1 0-1,1 0 0,0-1 0,0 1 1,0-1-1,0 0 0,-1 0 1,1 1-1,3-1 0,0-1 13,0 1 0,0-1 0,-1 0-1,1 0 1,0 0 0,0-1 0,-1 1-1,6-4 1,36-22 163,-8 4-154,77-42-151,-79 37 287,-34 26-219,-1 1 1,0 0-1,0 0 0,0 0 0,1 0 0,-1 0 0,0 0 0,1 0 1,-1 0-1,1 0 0,-1 1 0,3-2 0,-13 23-89,5-10 12,-8 21 1,-2 4 37,14-35 98,-1 0 0,1 0 0,0-1 0,0 1 0,0 0 0,-1 0 1,1 0-1,0 0 0,0 0 0,0 0 0,0 0 0,1 0 0,-1 0 0,0 0 0,0 0 1,1 0-1,-1 0 0,0 0 0,1 0 0,0 2 0,0-3-7,0 1 0,0-1 0,-1 1-1,1-1 1,0 1 0,0-1 0,0 0 0,0 1-1,0-1 1,0 0 0,-1 0 0,1 0 0,0 1 0,0-1-1,0 0 1,0 0 0,0 0 0,1-1 0,6 0 41,0-1 1,0 0 0,0 0 0,9-5-1,-9 4 25,71-36-319,-76 38 195,-3 1 40,0 0-1,0 0 1,0 0 0,1 0 0,-1-1 0,0 1 0,0 0 0,0 0 0,1 0 0,-1 0 0,0 0-1,0 0 1,1 0 0,-1 0 0,0 0 0,0 0 0,0 0 0,1 0 0,-1 0 0,0 0 0,0 0 0,1 0-1,-1 0 1,0 0 0,0 1 0,0-1 0,1 0 0,-1 0 0,0 0 0,0 0 0,0 0 0,1 0-1,-1 1 1,0-1 0,0 0 0,-5 14 32,1-3-56,0 0 1,-1 0-1,-1 0 0,0-1 1,0 1-1,-11 12 0,-13 23 91,-5 9 99,22-35-13,12-20-139,1 0-1,0 0 1,-1 1-1,1-1 0,0 0 1,-1 1-1,1-1 0,0 1 1,0-1-1,-1 1 0,1-1 1,0 0-1,0 1 0,0-1 1,-1 1-1,1-1 1,0 1-1,0-1 0,0 1 1,0-1-1,0 1 0,0-1 1,0 1-1,0-1 0,0 1 1,1 0-1,11-2 52,-2-2-20,-7 3-48,1-1 0,-1 1 0,0 0-1,0 0 1,1 0 0,-1 0 0,0 1 0,0-1 0,0 1 0,1 0 0,-1 0 0,0 0 0,0 0 0,0 1 0,0-1 0,-1 1-1,1 0 1,0 0 0,-1 0 0,1 0 0,-1 0 0,1 0 0,-1 1 0,0-1 0,0 1 0,0-1 0,0 1 0,-1 0 0,1 0 0,1 4-1,0 1-7,0-1 0,-1 1 0,0 0 0,0 1 0,0-1 0,-1 0 0,0 0 0,-1 1 0,0-1 0,0 0 0,-3 11 0,2-7 34,-2-1 0,1 1 0,-1-1 0,-1 0 0,0 0-1,-1-1 1,0 1 0,-1-1 0,0 0 0,0 0 0,-1-1 0,0 0 0,-1 0-1,0 0 1,0-1 0,-10 7 0,5-4 90,10-8-63,0-1 0,1 1 0,-1-1 0,0 0 0,0 0 0,-1 0 0,1 0 0,0 0 0,-1-1 0,1 1 0,-1-1 0,-6 1 0,9-1-31,-1-1-1,1 0 1,0 0-1,0 0 1,0 0-1,-1-1 1,1 1-1,0 0 1,0 0-1,0-1 1,0 1-1,0-1 0,0 1 1,-1-1-1,1 1 1,0-1-1,1 0 1,-1 0-1,0 1 1,0-1-1,0 0 1,0 0-1,0 0 1,1 0-1,-1 0 0,0 0 1,1 0-1,-1 0 1,1 0-1,-1 0 1,1-1-1,-1 0-10,1-1 0,0 1 0,0 0 0,0 0 0,0 0 0,0 0 0,0 0 0,1 0 0,-1-1-1,1 1 1,-1 0 0,1 0 0,0 0 0,2-3 0,21-28 41,-2 5-40,6-14-159,62-86 7,-71 103 179,2 1 1,43-40 0,-29 37-30,0 1 0,51-27 0,81-33-94,-42 24 242,-115 56-146,0 0-1,-1 0 1,0 0-1,0-1 1,15-16-1,-9 10-435,-24 18 155,-67 48-21,54-38 267,0 0 0,0 2 1,-25 25-1,37-33 27,8-8 23,1 1 1,-1 0-1,0-1 0,0 1 1,0 0-1,1 0 1,-1 0-1,-1 4 0,16-8 294,-1-2 0,13-4 0,-9 1-261,-1-1-1,0-1 1,-1 0 0,0-1-1,-1 0 1,18-17 0,-10 8-195,-4 2-359,-16 33 166,-5 9 192,4-23 143,-1-1 0,1 1 0,-1 0 0,1 0 0,0 0 0,-1-1 0,1 1-1,0 0 1,0 0 0,0 0 0,1 0 0,-1-1 0,0 1 0,1 0 0,-1 0 0,1 0 0,-1-1-1,1 1 1,0 0 0,0-1 0,0 1 0,0-1 0,1 2 0,0-1 27,0 0 0,-1 0 1,1 0-1,0 0 0,1-1 0,-1 1 0,0-1 1,0 1-1,1-1 0,-1 0 0,0 0 1,1 0-1,-1 0 0,1-1 0,0 1 1,-1-1-1,1 1 0,-1-1 0,1 0 1,0 0-1,-1 0 0,1 0 0,0-1 1,-1 1-1,1-1 0,-1 1 0,1-1 1,3-2-1,5-1 23,-1-1 0,1-1 0,-1 0 0,0 0 1,9-8-1,5-7-44,-2 0 0,0-2 1,-1 0-1,31-44 0,-24 23 52,-2-1-1,23-53 0,-39 77-49,31-63-81,-4-1-1,26-95 0,-62 177 1,0-1 0,0 1-1,-1 0 1,1 0-1,-1-1 1,0-5-1,0 9 56,0-1 1,0 1-1,-1 0 0,1-1 0,0 1 1,0 0-1,0-1 0,0 1 0,0 0 1,0-1-1,-1 1 0,1 0 0,0-1 1,0 1-1,-1 0 0,1 0 0,0-1 0,0 1 1,-1 0-1,1 0 0,0-1 0,-1 1 1,1 0-1,0 0 0,-1-1 0,0 1 4,0 0 0,0 0 0,0 1-1,0-1 1,0 0 0,0 0 0,0 0-1,1 1 1,-1-1 0,0 0-1,0 1 1,0-1 0,0 1 0,0-1-1,0 1 1,-8 5 5,1 1 0,1-1-1,-1 1 1,1 1 0,0-1 0,1 1-1,0 0 1,0 1 0,1-1-1,0 1 1,-5 12 0,-4 13-176,-17 63-1,-19 137 464,46-215-248,2 0 0,1 0-1,0 0 1,2 0 0,0 0-1,1 1 1,6 27 0,-7-44-5,0 0 0,0 0 0,0 0 1,0 0-1,1 0 0,-1 0 0,1-1 0,0 1 1,-1 0-1,1-1 0,0 0 0,1 1 0,-1-1 0,0 0 1,1 0-1,-1 0 0,1 0 0,-1-1 0,1 1 1,0-1-1,0 0 0,0 1 0,0-1 0,0 0 1,0-1-1,0 1 0,0-1 0,0 1 0,0-1 1,0 0-1,0 0 0,4-1 0,2 0 14,-1 0-1,1-1 1,-1 0-1,0-1 1,1 0-1,-2 0 0,1-1 1,0 0-1,-1 0 1,11-9-1,4-3-103,37-20-1,-59 35 49,0 1 1,1 0-1,-1-1 0,0 1 1,1 0-1,-1-1 0,1 1 1,-1 0-1,1 0 0,-1 0 1,1 0-1,-1-1 0,1 1 1,-1 0-1,1 0 0,-1 0 1,1 0-1,-1 0 0,1 0 1,-1 0-1,1 0 0,-1 0 1,1 0-1,-1 1 0,1-1 1,-1 0-1,1 0 0,-1 0 1,1 1-1,-1-1 0,0 0 1,1 0-1,-1 1 0,1-1 1,-1 0-1,0 1 0,1-1 1,-1 0-1,0 1 0,1-1 1,-1 1-1,0-1 0,0 1 1,1-1-1,-1 1 0,0-1 1,0 1-1,0-1 0,0 1 1,0 0-1,1 4-3,0 0 0,-1 1 0,0-1 0,0 8 0,-1 5-24,2-14 64,-1-1-1,1 1 0,0-1 0,0 1 0,0-1 0,0 0 1,0 1-1,1-1 0,0 0 0,-1 0 0,1 0 0,0 0 0,1 0 1,-1-1-1,0 1 0,1-1 0,-1 1 0,1-1 0,0 0 1,0 0-1,0 0 0,0 0 0,0-1 0,1 1 0,-1-1 0,6 2 1,-3-2 10,0 0 1,0 0 0,0 0-1,0-1 1,0 1 0,0-2 0,0 1-1,0-1 1,0 1 0,0-2-1,0 1 1,-1-1 0,1 0-1,0 0 1,6-4 0,-4 2-37,2-1 43,1-1 0,-1 0 0,-1 0-1,1-1 1,9-10 0,-14 12-85,1 0-18,-1-1 1,1 0-1,-1 0 1,0-1-1,7-10 1,-11 14-85,-3 6 85,-13 21-133,12-20 186,0 0 1,0 0-1,1 0 1,-1 1-1,1-1 0,0 1 1,0 0-1,1 0 1,0-1-1,-1 1 1,1 0-1,1 0 0,-1 7 1,1-11 13,0-1 0,0 1 0,0-1 0,0 0 0,0 1 0,0-1 0,0 1 0,1-1 0,-1 1 0,0-1 1,0 0-1,0 1 0,1-1 0,-1 0 0,0 1 0,0-1 0,1 0 0,-1 1 0,0-1 0,1 0 0,-1 1 0,0-1 0,1 0 0,-1 0 0,0 0 1,1 1-1,-1-1 0,0 0 0,1 0 0,0 0 0,17 1 353,-14-2-287,0 0 0,0 0 1,1-1-1,-1 1 1,0-1-1,4-2 0,-4 1-44,-1 1-1,0-1 0,1 0 1,-1 0-1,0-1 1,-1 1-1,1-1 0,0 1 1,-1-1-1,2-4 0,-3 6-33,0 0 0,0-1 0,0 1 0,-1 0 1,1 0-1,-1-1 0,0 1 0,1 0 0,-1-1 0,0 1 0,0 0 0,0-1 0,-1 1 0,1 0 0,-1-1 0,1 1 0,-1 0 0,0 0 0,0-1 0,-1-2 0,0 3 0,1 1-1,0 0 1,-1 0-1,1 0 1,-1 0-1,1 0 1,-1 0-1,1 0 1,-1 1-1,0-1 1,1 0-1,-1 1 1,0-1-1,0 1 1,1 0-1,-1 0 1,0 0-1,0-1 0,0 2 1,-2-1-1,1 0 7,-1 0-1,0 1 0,0-1 1,0 1-1,1 0 0,-1 0 1,0 0-1,-4 2 0,2-1 55,11-8-4,12-9-123,-4 9 61,-1 1 0,1 0-1,0 1 1,0 0 0,16-2-1,-11 2 15,17-4 22,0 2 0,0 2-1,35-1 1,-66 5-46,0 0-1,-1 1 1,1-1-1,0 1 1,-1-1-1,1 1 1,0 0-1,-1 1 1,0-1-1,1 1 1,-1-1-1,5 4 1,-6-4 28,-1 1 1,0-1 0,1 0-1,-1 0 1,0 1-1,0-1 1,0 1-1,0-1 1,0 1-1,0 0 1,-1-1-1,1 1 1,0 0-1,-1-1 1,1 1-1,-1 0 1,0 0-1,0-1 1,1 1-1,-1 0 1,0 0-1,-1 0 1,1-1-1,0 1 1,0 0-1,-1 0 1,0 2-1,-1 1 22,0 0 0,0-1 0,-1 1 0,-3 4 0,4-6-5,0 0-1,1 0 1,-1 0 0,1-1 0,-1 1-1,1 1 1,0-1 0,0 0-1,0 0 1,0 5 0,1-7-7,0-1 1,0 0-1,1 0 1,-1 0-1,0 0 0,0 1 1,1-1-1,-1 0 1,0 0-1,1 0 1,-1 0-1,0 0 1,1 0-1,-1 0 1,0 0-1,0 0 0,1 0 1,-1 0-1,0 0 1,1 0-1,-1 0 1,0 0-1,1 0 1,-1 0-1,0 0 1,0 0-1,1 0 0,-1-1 1,0 1-1,0 0 1,1 0-1,-1 0 1,0-1-1,14-6 245,5-4-305,1 1-1,0 1 1,30-10 0,-47 19 39,-1-1 1,1 1-1,0 0 0,0-1 1,0 1-1,-1 0 0,1 1 1,0-1-1,0 0 0,0 1 1,-1 0-1,1 0 1,0 0-1,-1 0 0,1 0 1,0 0-1,-1 0 0,0 1 1,1-1-1,-1 1 1,0 0-1,0 0 0,0 0 1,0 0-1,0 0 0,3 5 1,2 4-502,0 0 1,-1 0 0,0 1-1,6 17 1,-9-21-545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23:40:13.56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37 21 6304,'-37'-21'2848,"46"26"-1152,-4-5-1568,4 0-96,5 0 96,0 0-64,2 0 128,-2 0-128,-6 0-2560,1 4 1344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23:40:13.56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857 190 6048,'-14'-13'2752,"53"5"-2400,-17-1 736,3 5-672,26-13 480,6 1-544,29-5-96,-2 9-160,2-2 128,-11 7-128,-14-2-608,-9 4 288,-18 2-2400,-6 3 1472</inkml:trace>
  <inkml:trace contextRef="#ctx0" brushRef="#br0" timeOffset="1">34 31 5472,'-33'-21'2496,"43"15"-2176,-6 3-256,1 6-96,0-3-32,9 0 0,0 0-2624,0 6 1472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4:42.9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43 183 3904,'-1'17'538,"0"-1"0,-7 30 0,-1 6-147,-13 96 628,21-112 1845,1-36-2767,1 0 0,-1 0 0,0 0 0,1 1 0,-1-1 0,1 0-1,-1 0 1,0 0 0,1 0 0,-1 0 0,1 0 0,-1 0 0,1 0 0,-1 0 0,1 0 0,-1 0 0,0 0 0,1 0 0,-1-1 0,1 1 0,0 0 0,0-1-28,0 0 0,1 0 0,-1 0 1,0 0-1,0-1 0,1 1 0,-1 0 0,0 0 0,0-1 1,0 1-1,-1-1 0,1 1 0,0-1 0,0 1 0,0-3 1,7-26 125,-6 24-126,26-159 699,11-42 592,-37 196-1079,-1 6-252,1 0-1,-1 0 0,1 0 0,0 0 0,0 0 0,5-8 0,-6 11-54,0 1 0,0 0-1,0 0 1,1 1 0,-1-1 0,0 0-1,0 0 1,0 0 0,1 1 0,-1-1-1,0 1 1,1-1 0,-1 1-1,1-1 1,-1 1 0,1 0 0,-1 0-1,0 0 1,1 0 0,-1 0 0,1 0-1,-1 0 1,1 0 0,-1 0 0,1 1-1,-1-1 1,0 1 0,1-1-1,1 2 1,2 0 31,0 1-1,0-1 0,0 1 0,-1 0 1,0 1-1,1-1 0,4 6 1,-4-5-242,-1 0 1,1 0-1,0 0 0,9 5 1,-12-8-214,1 0 0,0 0-1,-1 0 1,1-1 0,0 1 0,-1-1 0,1 1 0,4-1-1,2 0-2679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23:40:13.57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72 64 5888,'-42'-21'2688,"18"21"-2336,18-4-192,12 1-160,2-6-96,12 0 64,4-3-1024,-1 7 576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23:40:13.57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11 1234 1408,'-10'4'1371,"11"4"410,4-8-203,1 0-1334,0-1 0,0 0 0,0 0 0,0 0 0,0-1 0,0 0-1,0 0 1,-1-1 0,1 1 0,-1-1 0,1-1 0,-1 1 0,0-1 0,9-8-1,1-4 36,1 0 0,20-31-1,-32 43-222,19-31 162,-2 0 0,25-55 0,6-11 72,42-75 291,-66 114-458,-26 48-354,-3 12-198,1 11 203,0-7 234,-1 0 0,1 1 0,-1-1 0,0 0 0,0 0 0,0 0 0,-2 3 0,-7 16 56,9-16-32,0-2-80,1 0-1,-1 0 1,0 1-1,0-1 1,0 0-1,0 0 1,0 0-1,-1 0 1,0 0-1,-2 3 1,0 0 106,1-1 0,0 1 0,0-1 0,1 1 0,-1 0 0,1 0 0,-2 9 0,-5 15 49,-4 8 112,-10 55 1,7-22-110,-84 231 466,92-283-513,4-6-6,-1-1 0,0 0-1,-1 0 1,0 0 0,-1-1 0,-1 0-1,-9 12 1,8-13 162,8-8-155,-1-1 0,1 1-1,0-1 1,0 1 0,0-1-1,-1 0 1,1 0 0,-1 1 0,1-1-1,-1 0 1,1 0 0,-1 0-1,0-1 1,1 1 0,-1 0 0,0-1-1,0 1 1,1-1 0,-5 1 0,6-1-38,0 0 0,-1 0 0,1-1 0,-1 1 0,1 0 0,-1 0 0,1 0 0,-1-1 0,1 1 0,0 0 0,-1-1 0,1 1 0,-1 0 0,1-1 0,0 1 0,-1 0 0,1-1 0,0 1 0,0 0 0,-1-1 0,1 1 0,0-1 0,0 1 0,0-1 0,-1 0 1,-3-20 326,3 14-321,1 0-1,0 0 1,1 0 0,1-10 0,23-63 59,-10 35-177,23-88 135,18-59-126,-43 159-38,0 0-1,2 0 0,30-46 1,-37 68 51,1 0 0,0 0 0,1 1 1,0 0-1,0 1 0,1 0 1,1 1-1,-1 0 0,2 0 1,-1 2-1,1-1 0,20-6 1,-9 5 0,0 1 0,1 1 0,0 1-1,0 1 1,1 2 0,27 0 0,-45 1 63,1 2 1,-1-1-1,13 4 0,-18-4-8,-1 0 0,0 1 1,0 0-1,-1-1 0,1 1 0,0 0 1,0 0-1,0 0 0,0 0 0,-1 0 0,1 1 1,0-1-1,-1 0 0,1 1 0,-1 0 1,0-1-1,1 1 0,-1-1 0,2 5 1,-3-5 4,1 0 1,-1 0 0,0 0 0,0 0 0,1 1 0,-1-1 0,0 0 0,0 0-1,0 0 1,0 1 0,-1-1 0,1 0 0,0 0 0,0 0 0,-1 0-1,1 0 1,0 1 0,-1-1 0,1 0 0,-1 0 0,-1 1 0,-18 20 195,16-19-153,-12 9-27,0 0-1,-26 14 1,9-5 109,-141 76 497,169-95-621,0 0-50,0 1 1,0-1 0,1 1-1,-1-1 1,1 1 0,0 1-1,0-1 1,-6 6 0,10-8 48,0-1 0,-1 0 0,1 1 0,0-1 1,0 1-1,0-1 0,0 0 0,0 1 0,-1-1 0,1 0 0,0 1 1,0-1-1,0 1 0,0-1 0,0 1 0,0-1 0,0 0 0,0 1 1,0-1-1,0 1 0,0-1 0,1 0 0,-1 1 0,0-1 0,0 0 1,0 1-1,0-1 0,1 1 0,-1-1 0,0 0 0,0 1 0,1-1 1,-1 0-1,2 1 4,-1 0 0,0 0 0,1 0 0,-1 0 0,1-1-1,-1 1 1,1-1 0,0 1 0,1 0 0,4 0 25,0 0 0,0-1 0,14 0 0,26-5 100,0-3 0,70-20 0,87-40-127,-202 67-3,235-96 237,-224 91-236,-12 5-7,0 1 0,0-1 1,-1 1-1,1-1 1,0 1-1,0 0 1,0-1-1,0 1 1,0 0-1,0 0 1,0-1-1,0 1 1,0 0-1,2 0 1,-12 10-188,0-1 206,-3 4-9,0 1 1,2 0 0,0 1-1,-9 16 1,14-23-13,1 0 0,0 1 0,1 0 0,0 0 0,1 0 0,-1 0 0,2 1 0,-1-1 0,1 12 0,1-20 22,0 1 1,-1-1 0,1 1 0,1 0 0,-1-1 0,0 1 0,0 0 0,1-1 0,-1 1 0,0 0 0,1-1-1,0 1 1,-1-1 0,1 1 0,0-1 0,0 1 0,0-1 0,0 0 0,0 1 0,0-1 0,2 2-1,-1-3 13,-1 1-1,1-1 0,-1 0 0,1 1 0,-1-1 0,1 0 0,-1 0 0,1 0 0,-1 0 0,1 0 0,-1-1 0,1 1 0,-1 0 0,0-1 0,1 1 0,-1-1 0,1 1 0,-1-1 0,0 0 0,1 1 0,-1-1 0,2-2 0,12-8 88,0-2 1,0 1-1,-1-2 0,-1 0 0,14-19 1,-19 23-25,-1-1 0,0 0 0,-1 0 0,0 0 1,7-19-1,-12 28-89,-1 0 0,0 0 1,1 0-1,-1 1 0,0-1 0,0 0 1,0 0-1,0 0 0,0 0 0,0 0 1,-1 0-1,1 1 0,-1-1 0,1 0 1,-1 0-1,0 0 0,0 1 0,1-1 1,-1 0-1,0 1 0,-1-1 0,1 1 1,0-1-1,0 1 0,-1 0 0,0-2 1,-1 2-39,1-1 1,0 1-1,0-1 1,0 1-1,-1 0 1,1 0 0,-1 0-1,1 0 1,-1 0-1,1 1 1,-1-1-1,1 1 1,-1 0-1,1-1 1,-1 1 0,0 0-1,1 1 1,-6 0-1,-8 4-264,12-4 232,0 1 1,0-1 0,-1 0 0,-5 0 0,11-1 103,5 2-15,-1-1-1,1 0 0,-1-1 0,1 1 0,8-1 0,25-8 124,-1-2 0,0-1-1,-1-1 1,42-22 0,-55 23-144,0-2 1,-1-1-1,-1 0 1,25-22-1,-32 22 53,-1 1-1,0-2 0,-1 0 1,-1 0-1,-1-1 0,12-22 1,-4 4 20,-2-1 0,-1-2 1,-2 1-1,13-56 0,-25 86-64,12-67 73,-13 67-168,0-1-1,-1 0 1,0 1 0,0-1-1,-1 0 1,1 0 0,-2 1-1,-2-11 1,4 16 75,0 1 0,-1-1 1,1 0-1,-1 1 0,1-1 1,-1 0-1,1 1 0,-1-1 1,1 1-1,-1-1 0,1 1 1,-1-1-1,0 1 0,1-1 1,-1 1-1,0 0 0,1-1 1,-1 1-1,0 0 0,0 0 1,1-1-1,-1 1 0,0 0 1,0 0-1,0 0 0,1 0 0,-1 0 1,0 0-1,0 0 0,1 0 1,-1 1-1,0-1 0,0 0 1,1 0-1,-1 1 0,0-1 1,0 0-1,1 1 0,-1-1 1,1 0-1,-2 2 0,-1-1 2,0 1-1,0 0 1,0 0-1,1 0 1,-1 0-1,0 1 1,1-1-1,-4 5 1,-4 13-35,1 0 1,0 1-1,2 0 1,-8 33-1,14-49 52,-35 154 140,13-49-249,14-69 103,-5 59 0,12-80 11,2-1 0,0 1 0,1-1 0,1 1 1,6 23-1,0-7 45,2 0 0,21 47 1,-29-79-26,3 8 71,1 0 0,13 21 0,-16-30-71,-1 0 0,1 1 0,0-1 1,-1-1-1,2 1 0,-1 0 0,0-1 0,0 1 1,1-1-1,-1 0 0,1 0 0,0-1 0,7 3 1,-7-3 4,-1-1 0,1 0 0,-1 0 0,0 0 0,1 0 0,-1-1 0,1 1 0,-1-1 0,0 0 0,1 0 0,-1 0 0,0-1 0,0 1 0,0-1 0,0 0 0,0 0 0,0 0 0,0 0 0,2-2 0,9-8 48,-1-1 0,15-18 1,-23 25-43,95-112 287,-90 106-282,0-1 1,-1 0 0,-1 0-1,0-1 1,0 0 0,-2-1-1,10-27 1,-16 41-60,0-1 0,1 1 0,-1-1 0,0 1 1,0 0-1,0-1 0,0 1 0,0-1 0,-1 1 0,1-1 0,0 1 0,-1-1 0,1 1 0,0 0 0,-1-1 1,0 1-1,1 0 0,-1-1 0,0 1 0,0 0 0,0 0 0,0 0 0,0 0 0,0 0 0,0 0 0,0 0 1,0 0-1,0 0 0,-1 0 0,1 1 0,0-1 0,-1 0 0,1 1 0,0-1 0,-1 1 0,1-1 0,-1 1 0,1 0 1,0 0-1,-1 0 0,1 0 0,-1 0 0,1 0 0,-1 0 0,1 0 0,-1 0 0,1 1 0,-3 0 0,-5 2-41,0 1 0,0 0 0,0 0 0,1 1 1,-1 0-1,1 1 0,-14 12 0,18-14 35,0 1 1,0-1 0,0 1 0,1 0 0,0 0 0,0 0 0,0 0 0,0 1 0,1-1 0,0 1 0,0-1 0,-1 10-1,2-12 27,0 1 0,0-1-1,1 1 1,-1 0-1,1-1 1,0 1-1,0-1 1,0 1 0,1-1-1,-1 1 1,1 0-1,0-1 1,0 0-1,0 1 1,1-1-1,-1 0 1,1 1 0,0-1-1,-1 0 1,2 0-1,2 4 1,-3-5 13,0-1 1,0 0-1,0 0 1,0 0-1,0 1 1,0-2-1,0 1 1,0 0-1,0 0 1,1-1-1,-1 1 1,0-1-1,0 0 0,1 0 1,-1 1-1,0-2 1,1 1-1,1 0 1,5-2 41,-1 0 0,0 0 0,11-4 0,-16 5-46,135-59 236,-103 46-332,-7 3 19,0 0-1,1 2 1,48-10-1,-75 19 54,0-1-1,0 1 0,-1 0 1,1 0-1,0 0 1,0 0-1,0 0 1,0 1-1,-1-1 1,1 0-1,3 2 0,-4-2 10,-1 1 0,1-1-1,-1 1 1,1-1-1,-1 1 1,0 0-1,1-1 1,-1 1-1,0 0 1,1-1-1,-1 1 1,0 0-1,0-1 1,1 1 0,-1 0-1,0-1 1,0 1-1,0 0 1,0 0-1,0-1 1,0 1-1,0 0 1,0-1-1,0 1 1,-1 0 0,1 0-1,0-1 1,-1 2-1,-22 61 161,23-51-54,0-12-100,0 0 1,0 1-1,0-1 0,0 0 0,0 0 0,1 0 1,-1 0-1,0 0 0,0 0 0,0 0 0,0 0 1,1 1-1,-1-1 0,0 0 0,0 0 0,0 0 1,1 0-1,-1 0 0,0 0 0,0 0 0,0 0 0,0 0 1,1 0-1,-1 0 0,0 0 0,0 0 0,0 0 1,0-1-1,1 1 0,-1 0 0,0 0 0,0 0 1,0 0-1,1 0 0,20-17 331,-20 17-336,12-11 6,1 2 0,0-1 0,0 2 0,1 0 0,0 1 0,23-8-1,-37 15-21,-1-1 0,1 1-1,0-1 1,0 1-1,0 0 1,0 0-1,0-1 1,0 1-1,0 0 1,0 0-1,0 0 1,0 0-1,0 0 1,0 0-1,0 0 1,0 0-1,0 1 1,0-1-1,0 0 1,-1 0-1,1 1 1,0-1-1,0 1 1,0-1-1,0 1 1,0-1-1,-1 1 1,1 0-1,0-1 1,0 1-1,-1 0 1,1-1 0,-1 1-1,1 0 1,0 0-1,-1 0 1,1 1-1,1 3-6,0 0 0,-1 1-1,0-1 1,0 1 0,1 8-1,0 6 15,-1-18 16,-1 1 1,1-1-1,0 0 1,0 1-1,0-1 0,0 0 1,0 1-1,1-1 1,-1 0-1,1 0 1,-1 0-1,1 0 1,0 0-1,3 2 0,-4-3 15,0 0 0,1 0 0,-1 0 0,1-1 0,-1 1 0,1-1 0,-1 1-1,1-1 1,-1 0 0,1 1 0,-1-1 0,1 0 0,0 0 0,-1 0 0,1 0 0,-1-1-1,1 1 1,-1 0 0,1 0 0,0-1 0,-1 1 0,0-1 0,1 0 0,2-1-1,25-13 11,-2 2 12,26-18 0,-16 6-46,-3 3 162,59-50-1,-74 53-133,-1 0-1,-1-1 1,0-1 0,-2-1-1,18-33 1,4-22 55,46-143-1,-70 179-36,0 11-203,-11 25 53,1-1 0,-1 1 1,0-1-1,-1 1 0,1-1 0,-1 0 0,1-6 0,-2 12 95,-1 0-1,1 0 1,0 0 0,-1 0-1,1 0 1,0 0 0,-1 0 0,1 0-1,0 0 1,-1 0 0,1 0 0,0 0-1,-1 0 1,1 0 0,0 1-1,-1-1 1,1 0 0,0 0 0,0 0-1,-1 0 1,1 1 0,0-1 0,0 0-1,-1 0 1,1 0 0,0 1-1,-3 3-2,0 0-1,0 0 0,1 1 1,-1-1-1,1 1 0,0 0 1,-2 8-1,-7 40-23,5-26 39,-9 39 0,3 1-1,2 0 0,-1 82 1,12-135 5,-1 0 1,1 0 0,1 0-1,5 17 1,-6-27 20,0 0-1,0 0 1,0-1 0,1 1-1,-1 0 1,1-1 0,0 1 0,0-1-1,0 0 1,1 0 0,-1 0-1,1 0 1,0 0 0,0 0-1,0-1 1,0 1 0,0-1-1,0 0 1,6 3 0,-7-4 15,0-1 0,0 1 1,1-1-1,-1 1 1,0-1-1,1 0 0,-1 0 1,0 0-1,1 0 0,-1 0 1,0 0-1,0-1 0,4 0 1,0-2-12,1 1 1,-1-1 0,6-4-1,-1 1 89,5-3-190,0-1 0,-1-1-1,0-1 1,22-22 0,-37 34 66,0 0-1,0 0 1,0 0 0,0 0-1,1 0 1,-1 0 0,0 0 0,0 0-1,0 0 1,0 0 0,0-1-1,0 1 1,0 0 0,0 0 0,0 0-1,0 0 1,0 0 0,0 0-1,0 0 1,0 0 0,0 0 0,0 0-1,0 0 1,0 0 0,1 0-1,-1 0 1,0 0 0,0 0 0,0 0-1,0 0 1,0 0 0,0 0-1,0 0 1,0 0 0,0 0 0,0 0-1,0 0 1,0 0 0,0 0-1,0 0 1,1 0 0,-1 0 0,0 0-1,0 0 1,0 0 0,0 0-1,0 0 1,0 0 0,0 1 0,0-1-1,0 0 1,0 0 0,0 0 0,0 0-1,0 0 1,0 0 0,0 0-1,0 0 1,0 0 0,0 0 0,0 0-1,0 7-105,-2 10 31,1-15 63,1 3 11,0 1-1,0-1 0,0 1 1,1-1-1,0 6 0,2 13 145,-3-24-133,0 1-1,0 0 0,0 0 0,0 0 1,0-1-1,1 1 0,-1 0 0,0 0 1,0-1-1,1 1 0,-1 0 0,0 0 1,1-1-1,-1 1 0,1-1 0,-1 1 1,1 0-1,0-1 0,-1 1 0,1-1 1,-1 1-1,1-1 0,0 1 0,-1-1 1,1 0-1,0 1 0,0-1 0,-1 0 1,1 1-1,0-1 0,0 0 0,0 0 1,-1 0-1,1 0 0,0 0 0,0 0 1,0 0-1,-1 0 0,1 0 0,0 0 1,1-1-1,4 0 65,1 0 0,-1 0 1,1-1-1,5-3 0,77-35 89,24-4-213,-46 21 17,25-11 8,-78 28-184,-18 13 131,-6 5 96,0-1-70,0-1-1,0-1 0,0 1 0,-17 10 0,15-12 81,1 1 0,0 0 0,0 1 0,-12 15 0,22-25 5,1 1 1,-1 0-1,0 0 1,0-1-1,1 1 0,-1 0 1,1 0-1,-1 0 1,0 0-1,1 0 1,0 0-1,-1 0 0,1 0 1,0 0-1,-1 0 1,1 2-1,1-3 1,0 0 0,1 0-1,-1 0 1,0 0 0,0 0-1,0 0 1,1 0-1,-1 0 1,0 0 0,0-1-1,0 1 1,0 0 0,0-1-1,0 1 1,2-1 0,19-8 32,0-1 0,0-1 0,21-13 0,5-4-102,-21 16-268,-16 9 126,-11 3 177,1 0 1,-1 0-1,0 0 0,0 0 0,0 0 0,0 0 0,0 0 0,0 0 0,0 0 0,1 0 0,-1 0 0,0 0 0,0 0 0,0 0 0,0 0 0,0 0 0,0 0 1,0 0-1,0 0 0,1 0 0,-1 0 0,0 0 0,0 0 0,0 0 0,0 1 0,0-1 0,0 0 0,0 0 0,0 0 0,0 0 0,0 0 0,0 0 0,0 0 1,0 0-1,1 0 0,-1 1 0,0-1 0,0 0 0,0 0 0,0 0 0,0 0 0,0 0 0,0 0 0,0 0 0,0 1 0,0-1 0,0 0 0,0 0 0,0 0 1,0 0-1,0 0 0,0 0 0,-1 0 0,1 0 0,0 1 0,0-1 0,0 0 0,0 0 0,-7 15-74,-7 19 33,14-32 51,0 0-1,0-1 0,0 1 0,0 0 0,0-1 0,0 1 1,0 0-1,1 0 0,-1-1 0,1 1 0,-1 0 0,1-1 0,0 1 1,-1-1-1,1 1 0,0-1 0,0 1 0,0-1 0,0 0 1,1 1-1,-1-1 0,0 0 0,0 0 0,1 0 0,-1 0 1,1 0-1,-1 0 0,1 0 0,1 0 0,2 2-1,0-1 0,1 0 1,-1 0-1,0 0 0,0-1 0,1 0 0,-1 0 0,10 0 0,-6-1 32,0 0 0,0-1-1,0 0 1,0-1-1,0 0 1,0 0-1,-1-1 1,1 0-1,-1 0 1,0-1 0,0 0-1,0-1 1,-1 0-1,11-8 1,-5 1 11,-2-1 0,0 0 1,0-1-1,-1 0 0,-1-1 0,0 0 1,-1 0-1,8-22 0,4-18 15,14-60 0,-30 98-73,11-38 12,-2 10-12,11-68 0,-23 108-34,0 0-1,-1-1 1,1 1 0,-1 0-1,0-1 1,-1 1 0,-1-6-1,2 10 36,0 1 0,0-1-1,0 1 1,0-1-1,0 1 1,0-1 0,0 1-1,0 0 1,0-1-1,-1 1 1,1-1-1,0 1 1,0 0 0,-1-1-1,1 1 1,0 0-1,0-1 1,-1 1 0,1 0-1,0-1 1,-1 1-1,1 0 1,0-1-1,-1 1 1,1 0 0,-1 0-1,1 0 1,0-1-1,-1 1 1,1 0 0,-1 0-1,1 0 1,-1 0-1,1 0 1,-1 0 0,1 0-1,0 0 1,-1 0-1,1 0 1,-1 0-1,1 0 1,-1 0 0,1 0-1,-1 1 1,-1 0-24,0 0 0,0 1 0,0-1 0,1 0 1,-1 1-1,0 0 0,1-1 0,-2 3 0,-6 9-1,0 1-1,1 0 1,0 0-1,2 1 1,-10 29-1,5-9 7,-8 56-1,14-56 20,2 0 0,1 66 0,4-80 17,0 1-1,1-1 1,2 0 0,0 0 0,15 38 0,-15-45-322,5 8-1868,4-2-3340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23:40:13.57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20 102 6144,'-19'0'2784,"19"-5"-2432,5-2-256,4 2-128,10-8 160,5 1-64,4-5-96,6 4 0,-6-4-2592,0 5 1440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23:40:13.57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23 231 5888,'-23'-17'2688,"65"10"-2336,-14-2 864,2 4-736,17-16 576,4 5-608,15-13-160,0 2-192,15-1 128,-1 11-128,1-4-448,-10 9 160,-18-1-2720,-11 5 1600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23:40:13.57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43 143 5472,'-42'-3'2496,"42"-6"-2176,5 0 608,4 6-576,19-11 416,5 2-448,19-6-96,4 6-128,16-4 0,0 2-64,36-7 416,-5 9-256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23:40:13.57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266 620 1984,'2'-12'976,"-1"11"-854,-1 1 0,0 0 0,0-1 0,0 1 0,0 0 0,0-1 0,0 1 0,1-1 1,-1 1-1,0 0 0,0-1 0,0 1 0,0-1 0,0 1 0,0 0 0,-1-1 0,1 1 0,0 0 0,0-1 0,0 1 0,0 0 0,-1-1 0,0 0 45,0 1 0,0-1 0,0 1 0,-1-1 0,1 1 0,0 0 0,-1 0 0,1 0 0,0 0 0,0 0-1,-3 0 1,-4 1 28,1 0 0,-1 0 0,0 1 0,1 0-1,0 1 1,-1-1 0,-12 8 0,-4 1 209,9-5-213,-49 21 427,56-22-582,0-1 0,0 1 0,0 0-1,1 1 1,-9 7 0,0 7 97,16-19-108,0-1 0,-1 0-1,1 1 1,0-1-1,-1 1 1,1 0 0,0-1-1,0 1 1,-1-1 0,1 1-1,0-1 1,0 1-1,0 0 1,0-1 0,0 1-1,0-1 1,0 1-1,0 0 1,0-1 0,0 1-1,0-1 1,0 1 0,0-1-1,1 1 1,-1 0-1,0-1 1,0 1 0,1-1-1,-1 1 1,0-1-1,1 1 1,-1-1 0,0 1-1,1-1 1,-1 0-1,1 1 1,-1-1 0,2 1-1,3 1 118,1-1-1,-1 0 0,1 0 0,-1-1 0,1 0 1,-1 0-1,1 0 0,0 0 0,6-3 0,-5 3 10,8-2-24,-1 0-1,1-1 1,0-1 0,-1 0 0,1-1 0,-1 0-1,-1-1 1,1-1 0,-1 0 0,0-1-1,-1 0 1,21-19 0,-31 26-124,-1 0 0,0 0-1,0 0 1,0-1 0,0 1 0,0 0 0,0-1-1,0 1 1,-1-1 0,1 1 0,0-1 0,0-2 0,-1 3-15,0 1 0,0-1 1,0 0-1,-1 0 0,1 0 1,0 1-1,0-1 1,0 0-1,-1 0 0,1 1 1,-1-1-1,1 0 0,0 0 1,-1 1-1,1-1 0,-1 0 1,0 1-1,1-1 1,-1 1-1,1-1 0,-1 1 1,0-1-1,1 1 0,-1-1 1,0 1-1,-1-1 1,-4-1-39,-1 0 1,0 0 0,0 0-1,0 1 1,0 0 0,0 0-1,0 0 1,-12 2 0,14-1 45,-9 0-80,0 0 0,0 1 1,-1 1-1,2 0 1,-28 8-1,38-8 101,6-3 162,8-4 233,45-18 439,-40 17-731,-1 0 1,0-1 0,0 0 0,0-1 0,-1-1-1,23-18 1,-11 1 43,0-1 0,-2-1 0,-1-1-1,28-46 1,64-136 300,-83 148-499,-3 3-333,-29 60 361,0 0 0,0-1 1,0 1-1,0 0 0,0 0 0,0 0 0,0 0 0,0-1 0,0 1 1,0 0-1,0 0 0,1 0 0,-1 0 0,0-1 0,0 1 0,0 0 1,0 0-1,0 0 0,0 0 0,0 0 0,0 0 0,1-1 0,-1 1 0,0 0 1,0 0-1,0 0 0,0 0 0,0 0 0,1 0 0,-1 0 0,0 0 1,0 0-1,0 0 0,0 0 0,1 0 0,-1-1 0,0 1 0,0 0 1,0 0-1,0 0 0,1 0 0,-1 1 0,0-1 0,0 0 0,0 0 1,0 0-1,1 0 0,-1 0 0,0 0 0,1 14-306,-14 69 207,-75 438 52,11-213 321,65-272-213,-1 0 1,-2 0 0,-39 65-1,49-93 32,0 0 0,-1-1 0,0 1 0,-1-1 0,0 0 0,0-1 0,-9 7 0,14-12-58,1 0-1,0 0 0,-1 0 0,1 0 0,0 0 0,-1 0 0,1-1 0,-1 1 0,1-1 0,-1 1 0,0-1 0,1 0 0,-1 1 0,0-1 0,1 0 0,-4 0 1,4 0-17,1-1 0,-1 1 0,0 0 0,1 0 0,-1-1 1,1 1-1,-1 0 0,1-1 0,-1 1 0,1-1 1,-1 1-1,1-1 0,-1 1 0,1-1 0,-1 1 0,1-1 1,0 1-1,-1-2 0,0 0 11,0 0 0,1-1 0,-1 1-1,1 0 1,-1 0 0,1 0 0,0-1 0,0-1 0,1-10 32,0 0 1,1 1 0,1-1-1,0 1 1,1 0 0,0 0 0,1 0-1,1 0 1,12-21 0,-5 14-36,0 0 0,2 1 0,0 0 0,1 1 0,20-17 0,-17 18-108,0 1 1,1 1-1,1 1 0,0 1 1,1 1-1,0 0 0,36-11 1,85-16-4076,-44 24-1821,-14 10 2033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23:40:13.57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9 518 2720,'-8'0'4762,"17"-1"-3546,2-2-683,0 0-1,0 0 1,0-1-1,0-1 1,15-8-1,-4 0 63,27-22-1,-25 16-526,-2-1-1,0-1 1,-2-1-1,0-1 1,-2 0 0,0-2-1,-1 0 1,16-34-1,34-89 467,-59 129-415,-6 16-160,-1 1-1,0-1 0,1 0 0,-1 1 0,-1-1 0,1 0 0,0 0 1,-1 0-1,1-5 0,-7 111-182,-1 18 528,7-108-213,1 1-1,1 0 1,0-1 0,1 1-1,0-1 1,8 21 0,-9-30-31,0 1 1,0 0 0,0-1-1,0 0 1,1 1 0,0-1-1,0 0 1,0-1 0,6 6-1,-8-8-28,0 0 0,0 0 0,0-1 0,0 1 0,1-1-1,-1 1 1,0-1 0,0 1 0,1-1 0,-1 0 0,0 1 0,1-1-1,-1 0 1,0 0 0,2 0 0,0-1 17,-1 1 1,0-1-1,1 0 0,-1 1 0,0-1 1,1 0-1,-1 0 0,0-1 1,0 1-1,3-3 0,9-8 47,-1 0 1,-1-1-1,0-1 0,0 0 0,9-17 1,-12 17-141,1 1 1,0-1-1,0 2 1,2 0-1,-1 0 1,1 1-1,15-10 0,-24 19 15,0 0 0,-1 0-1,1 1 1,-1 0 0,1-1-1,5-1 1,-7 3 27,-1 0-1,1 0 1,0 0-1,-1 0 1,1 0 0,-1 0-1,1 0 1,0 0-1,-1 0 1,1 0-1,0 0 1,-1 1 0,1-1-1,-1 0 1,1 0-1,-1 1 1,1-1-1,-1 0 1,1 1 0,-1-1-1,1 0 1,-1 1-1,1-1 1,-1 1-1,1-1 1,-1 1 0,0-1-1,1 1 1,-1-1-1,0 1 1,0-1-1,1 1 1,-1 1 0,2 4 9,0 0 1,0 0 0,-1 0 0,0 1 0,0-1 0,-1 0-1,0 1 1,-1 9 0,-10 54 340,6-43-127,5-26-218,-1 14 55,1-14-55,0-1 1,0 0-1,0 0 1,0 1 0,0-1-1,0 0 1,0 1-1,1-1 1,-1 0 0,0 0-1,0 0 1,0 1-1,0-1 1,1 0-1,-1 0 1,0 1 0,0-1-1,1 0 1,-1 0-1,0 0 1,0 0 0,1 0-1,-1 1 1,0-1-1,0 0 1,1 0 0,-1 0-1,0 0 1,0 0-1,1 0 1,-1 0 0,0 0-1,1 0 1,-1 0-1,0 0 1,0 0 0,1 0-1,-1 0 1,0 0-1,1 0 1,-1 0 0,0-1-1,0 1 1,1 0-1,-1 0 1,0 0 0,0 0-1,1-1 1,-1 1-1,0 0 1,0 0 0,1-1-1,21-12 136,-1-2-1,36-31 1,-40 31-148,0 0 1,2 1-1,0 1 1,35-18-1,-49 29-19,1 0-1,-1 0 0,0 1 0,1-1 0,0 1 0,-1 0 0,1 1 0,9 0 0,-12 0 26,1 0 0,-1 1-1,0-1 1,1 1-1,-1 0 1,0 0 0,1 0-1,-1 1 1,0-1-1,0 1 1,0 0-1,0-1 1,0 1 0,-1 1-1,6 3 1,1 4 67,-1 1 0,0-1 0,0 2 0,6 11 0,-13-20-113,0 0 1,1-1-1,-1 1 1,1-1-1,-1 0 1,4 3-1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23:40:13.57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90 9 5312,'-61'0'2400,"42"-5"-2080,15 1-96,4 8-192,-5-4-512,10 0 256,4 0 96,5 5 96,19-2-1664,5 6 928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23:40:13.57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347 429 1568,'-6'-2'6247,"5"1"-6213,0 1 1,0 0 0,0 0-1,0 0 1,0 0 0,0 0 0,0 0-1,0 0 1,0 0 0,0 0-1,0 1 1,0-1 0,0 0 0,1 1-1,-1-1 1,0 0 0,0 1-1,0-1 1,0 1 0,0-1 0,1 1-1,-2 1 1,-28 27 281,20-20-251,1 1 1,-14 16-1,8-5 122,-1-1-1,-21 20 1,9-14-181,-99 100 676,125-123-689,-1 0 0,1 0 0,0 1 0,-1-1 1,1 0-1,1 1 0,-1-1 0,0 1 0,-1 7 0,3-10 12,-1 0 0,1 1 1,0-1-1,0 0 0,0 1 0,0-1 0,0 0 0,0 0 0,0 1 1,0-1-1,1 0 0,-1 1 0,0-1 0,1 0 0,-1 0 1,1 0-1,0 1 0,-1-1 0,1 0 0,0 0 0,-1 0 0,1 0 1,0 0-1,0 0 0,0 0 0,0 0 0,0-1 0,0 1 1,0 0-1,0 0 0,3 0 0,1 2 34,1-1 1,0 0-1,0-1 0,0 1 1,0-1-1,0 0 0,0-1 0,0 0 1,0 1-1,0-2 0,0 1 1,0-1-1,0 0 0,0 0 1,-1-1-1,10-2 0,-7 0 15,-1 0 0,1 0-1,-1 0 1,1-1 0,-1 0-1,-1 0 1,1 0 0,-1-1-1,0 0 1,10-14 0,-10 12-56,0-1-1,0 0 1,-1 0 0,5-12 0,11-16-274,-7 14 163,-13 21 128,1 0 1,-1 0-1,0 0 0,1 0 1,0 1-1,3-4 1,-4 4-18,1 0 0,-1 0 1,1-1-1,-1 1 1,0 0-1,1-1 1,-1 1-1,0-1 0,0 0 1,1-2-1,1-2 139,-2 5-130,-1 0 0,1 0-1,-1 0 1,1 0 0,-1 0 0,1 0 0,-1 0 0,0 0-1,0 0 1,0-1 0,1 0 0,4-22 334,-5 21-352,0 0 0,0 0-1,0-1 1,1 1 0,-1 0-1,1 0 1,1-4 0,-2 7 5,0-1 0,0 0 0,1 0 0,-1 0 0,0 1 0,0-1 0,0 0 0,0 0 0,0 0 0,0 1 0,-1-1 0,1 0 0,0 0 0,-1-1 0,1 2 10,0-1 0,0 0 0,-1 1 0,1-1 0,0 0 0,0 1 0,0-1 0,0 0 0,0 1 0,0-1 0,0 0 0,0 1 0,0-1 0,0 0 0,0 0 0,0 1 0,1-1 0,-1 0 0,0 1 0,1-1 0,-1-1 13,1 0 0,-1 0-1,1 0 1,-1 0 0,0 0-1,0 0 1,0 0 0,0 1-1,0-1 1,-1-3 0,1-7-67,0 12-20,-4 16-623,2-9 680,2 0 0,-1 0-1,1 0 1,1 12 0,-1 19 260,-2-14-202,3 46 0,1-20 68,3 7 139,-5-53-243,2 1-10,-1-1 0,1 0 0,-1 0 0,1 0-1,0 0 1,1-1 0,-1 1 0,4 3 0,-5-6 10,-1 0 1,1 0 0,0 0-1,0-1 1,0 1-1,0 0 1,0-1 0,0 1-1,0-1 1,0 1 0,0-1-1,0 1 1,0-1 0,0 0-1,0 1 1,1-1 0,-1 0-1,0 0 1,0 0-1,0 0 1,0 0 0,3 0-1,25-9 454,-20 6-273,-6 2-174,0 0 0,0-1 0,0 1 0,-1-1-1,1 0 1,0 0 0,-1 0 0,1 0 0,-1 0 0,3-4-1,9-7-23,-5 6 31,0-1 0,0-1 1,-1 0-1,-1 0 1,1 0-1,-1-1 0,-1 0 1,8-16-1,-5 7 19,0-2 0,-2 1 0,9-38 0,1-18-33,-4-1 0,7-146 0,-21 196 44,-7-38 1,8 64-54,-4-17-59,-1-9-128,1-17-335,-2 56 239,-7 40-74,-11 46 157,-1 5 266,9 43-58,8-68-96,5-39 56,3 80 0,1-112 52,-1-1-1,1 0 0,1 0 0,-1 0 0,1 0 1,0 0-1,1 0 0,-1-1 0,1 1 0,0-1 1,1 1-1,-1-1 0,1 0 0,0 0 0,0-1 1,1 1-1,-1-1 0,1 0 0,10 6 0,-8-6 21,0-1 1,0 0-1,1-1 0,-1 0 0,1 0 0,0 0 0,-1-1 1,1-1-1,9 1 0,-2-2 32,1 0-1,-1-1 1,28-7-1,-29 5-28,-1-2 0,1 1 0,14-10-1,-11 6 65,-3 0-91,-1 1 1,0-1-1,0-1 1,-1-1-1,0 1 1,-1-2-1,0 0 0,-1 0 1,-1-1-1,14-22 1,-8 4 192,20-56-1,-31 76-156,-2 6-34,-1-1 0,0 1 0,0-1 0,-1 1 0,1-1 0,-1-6-1,0 9-14,0 2-8,0 1 0,0 0-1,0 0 1,0 0 0,0-1 0,0 1-1,-1 0 1,1 0 0,0 0 0,0 0-1,0-1 1,0 1 0,0 0 0,0 0-1,0 0 1,0 0 0,0 0 0,-1-1-1,1 1 1,0 0 0,0 0 0,0 0-1,0 0 1,0 0 0,-1 0 0,1 0-1,0-1 1,0 1 0,0 0-1,0 0 1,-1 0 0,1 0 0,0 0-1,0 0 1,0 0 0,-1 0 0,1 0-1,0 0 1,0 0 0,0 0 0,0 0-1,-1 0 1,1 0 0,0 0 0,0 0-1,0 1 1,0-1 0,-1 0 0,1 0-1,0 0 1,0 0 0,0 0 0,0 0-1,0 0 1,-1 1 0,1-1 0,0 0-1,0 0 1,0 0 0,0 0-1,0 0 1,0 1 0,0-1 0,-1 0-1,-8 10-121,-1 6 16,1 1 0,0 1 0,2 0 1,0 0-1,1 0 0,1 1 0,1 0 0,-3 22 1,7-35 101,-1 0 1,1-1-1,1 1 0,-1 0 1,1 0-1,0-1 1,0 1-1,1 0 1,-1-1-1,1 0 1,4 7-1,-2-4 35,1 1 0,0-1 0,1 0 0,-1-1 0,13 12 0,-17-18-1,0-1 0,0 0 0,0 1-1,0-1 1,0 0 0,0 0 0,0 0 0,0 0 0,0 0 0,0 0 0,0 0-1,1-1 1,-1 1 0,0 0 0,0 0 0,0-1 0,0 1 0,0-1 0,0 1 0,0-1-1,1 0-2,2-1 1,0-1 0,0 1 1,0-1-1,-1 0 0,1 0 0,-1-1 1,0 1-1,0-1 0,0 0 0,0 1 0,4-9 1,3-3 22,-7 10 50,1 0 0,-1 0 0,5-12 0,-7 14-70,0 1 0,-1 0 0,1-1 0,0 1 0,-1-1-1,0 1 1,1-1 0,-1 1 0,0-1 0,0 1 0,0-1-1,-2-4 1,-1-5 1,-2 0 0,0 0-1,0 1 1,-1-1 0,0 1-1,-1 1 1,0-1 0,-10-11-1,-7-9 42,21 26-115,0 1-1,-1-1 0,1 1 0,-1 0 0,-6-6 1,10 10-151,9-9-682,33-11 704,-36 16 202,1 1-1,0 0 1,0 1 0,0-1-1,1 1 1,-1 1-1,9-2 1,4-1-87,-16 3 71,1 0 0,-1 0 0,0 1 0,1-1-1,-1 1 1,1 0 0,-1 0 0,1 1 0,-1-1 0,0 1-1,1 0 1,-1 0 0,0 1 0,0-1 0,0 1 0,0 0-1,0 0 1,0 0 0,0 0 0,0 1 0,-1 0 0,0 0-1,1 0 1,-1 0 0,0 0 0,0 0 0,-1 1 0,1 0-1,-1-1 1,0 1 0,4 8 0,-2-2 21,0 0 0,0 1 0,-1-1 0,-1 1 0,0-1 0,0 1-1,-1 0 1,0 0 0,-2 16 0,-11 44 72,8-47-104,2 0 43,3-13 620,0-13-620,-1 1 0,1 0 0,0 0 1,0 0-1,0 0 0,0 0 0,0 0 1,0 0-1,3-2 0,3-3 64,96-121-161,-47 54-114,-53 69 136,0 0 0,1 0 0,0 0 0,0 1 0,0-1 1,0 1-1,0 0 0,1 0 0,-1 0 0,1 1 1,0 0-1,9-4 0,-13 6 26,0 0 0,0 0 0,0 0 0,0 0 0,0 0 0,0 0 0,0 1 0,1-1 0,-1 0 0,0 0 0,0 1 0,0-1 0,0 1 0,0-1 0,0 1 0,0-1 1,-1 1-1,1 0 0,0-1 0,0 1 0,0 0 0,0 0 0,-1 0 0,1 0 0,0-1 0,-1 1 0,1 0 0,-1 0 0,1 0 0,-1 2 0,3 2 43,0 1-1,-1-1 1,0 1 0,1 6 0,-2 0-23,1-1 0,-2 0 0,0 12 0,1 14-71,4 11 394,-5-48-317,0 0 0,0 0 0,0 0-1,0 0 1,0 1 0,0-1 0,0 0 0,0 0 0,0 0-1,0 1 1,0-1 0,0 0 0,0 0 0,0 0 0,1 0-1,-1 1 1,0-1 0,0 0 0,0 0 0,0 0-1,0 0 1,0 1 0,1-1 0,-1 0 0,0 0 0,0 0-1,0 0 1,0 0 0,1 0 0,-1 0 0,0 0-1,0 0 1,0 0 0,1 1 0,-1-1 0,0 0 0,0 0-1,0 0 1,0 0 0,1 0 0,-1 0 0,0 0-1,0 0 1,0-1 0,1 1 0,-1 0 0,0 0 0,0 0-1,0 0 1,1 0 0,9-11 203,6-18-177,24-63-8,-34 76-152,-4 11 18,-1 0 1,1 0-1,0 0 0,1 1 0,-1-1 1,1 0-1,0 1 0,0 0 0,6-7 1,-3 20-240,1 9 249,8 15-13,2 1 159,-14-26-52,1-1 1,-1 1-1,2-1 0,-1 0 0,1 0 1,0 0-1,9 8 0,-12-12 24,1-1-1,0 0 0,1 1 1,-1-1-1,0 0 1,1-1-1,-1 1 0,7 1 1,-8-2 5,0-1 0,-1 0 0,1 1 0,0-1 0,0 0 1,0 0-1,0-1 0,0 1 0,0 0 0,0-1 0,0 1 0,-1-1 0,1 0 1,0 1-1,0-1 0,0 0 0,-1 0 0,4-2 0,-2 0 26,1 0 0,-1-1 0,1 1 0,-1-1 0,0 0 0,0 0 0,-1 0 0,1 0 0,-1 0 0,0-1 0,0 1 0,0-1 0,1-5 1,1-8 51,0-1 0,0-21 1,-1 13-95,15-81-18,-7 47-425,-11 60 392,0 1 0,0-1-1,0 0 1,0 1 0,0-1 0,0 0 0,0 0 0,1 1 0,-1-1-1,0 0 1,0 1 0,1-1 0,-1 0 0,0 1 0,1-1-1,-1 0 1,1 1 0,-1-1 0,1 1 0,-1-1 0,1 1 0,-1-1-1,1 1 1,-1-1 0,1 1 0,0 0 0,-1-1 0,1 1 0,0 0-1,-1-1 1,1 1 0,0 0 0,0 0 0,1 0 3,-1 0 1,0 1-1,1-1 1,-1 1 0,0 0-1,1-1 1,-1 1-1,0 0 1,0-1 0,0 1-1,0 0 1,0 0-1,0 0 1,0 0-1,0 0 1,2 3 0,4 7-12,0 0 0,-1 1 1,0 0-1,9 24 1,11 54 92,-17-53 195,-1 0 1,-1 1-1,2 75 0,-9-112-221,0-1 0,0 1-1,0-1 1,0 1 0,0-1-1,0 1 1,0-1 0,0 0-1,0 1 1,-1-1 0,1 1 0,0-1-1,0 1 1,0-1 0,0 0-1,-1 1 1,1-1 0,0 1-1,0-1 1,-1 0 0,1 1 0,0-1-1,-1 0 1,1 1 0,0-1-1,-1 0 1,1 0 0,-1 1-1,1-1 1,0 0 0,-1 0 0,0 1-1,0-1 13,-1 0 0,1 0 0,-1 0 0,1-1 1,0 1-1,-1 0 0,1 0 0,0-1 0,-1 1 0,-1-2 0,-30-18 59,32 20-102,-9-7-14,5 4 18,0-1 0,0 1 0,0-1 0,1-1-1,-1 1 1,-3-5 0,-5 0-188,7 3-983,12 9 783,11 2 599,-14-4-179,0 0-1,0 0 0,1 0 0,-1 0 0,1-1 0,5 1 1,30-1 501,105-2 419,-108-1-823,-1-1 0,37-8 0,-64 10-248,0-1 1,-1 0-1,1 0 1,-1 0-1,0-1 0,0 0 1,0-1-1,0 1 1,-1-1-1,7-7 1,-7 6-937,-1 0 1,0 0 0,0 0-1,-1 0 1,1-1 0,4-10-1,1-7-1052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23:40:13.57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78 118 1312,'-10'-2'257,"6"1"154,1 1-1,-1-1 1,1 0-1,-1 0 1,1 0-1,0-1 1,0 1-1,-6-5 1,6 5-168,-1-2 708,-1 0 0,0 0 1,-10-3-1,75-6 2062,222-21-1840,-73 6-5214,-178 22 2573,38-4-2873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4:43.3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275 1 6560,'1'1'182,"-1"1"0,1-1 0,-1 1-1,0-1 1,1 1 0,-1-1 0,0 1 0,0-1 0,0 1 0,0-1 0,0 1 0,0-1 0,-1 1 0,1 0 0,0-1-1,-1 1 1,1-1 0,-1 0 0,0 1 0,0 1 0,-2 1-154,-1 1 1,1-1-1,-1 0 0,-6 5 1,-2 2 425,-25 26 51,3 1 1,0 2 0,3 1 0,1 2-1,-25 49 1,52-87-511,1 0-1,0 0 1,0 1 0,0-1-1,1 0 1,-1 7 0,2-11-8,-1 0 0,1 0 0,0 0 1,0 0-1,0-1 0,0 1 0,0 0 1,0 0-1,0 0 0,0 0 0,0 0 0,1 0 1,-1 0-1,0 0 0,1 0 0,-1 0 1,0-1-1,1 1 0,-1 0 0,1 0 1,-1 0-1,1-1 0,0 1 0,-1 0 0,1-1 1,0 1-1,-1 0 0,1-1 0,0 1 1,0-1-1,0 1 0,0-1 0,-1 0 1,1 1-1,0-1 0,0 0 0,0 1 0,0-1 1,0 0-1,0 0 0,0 0 0,1 0 1,1 0-18,1-1 0,-1 1 0,0-1 0,0 0 0,0 0 0,0 0 1,0 0-1,0-1 0,0 1 0,0-1 0,4-3 0,29-26 43,-35 30-14,16-17 310,22-32 0,-27 34 33,0 0-1,1 1 1,20-17-1,-32 44-842,-2 18 289,-7 38 0,0 1-815,7-22-3533,2-39 1628,0-9 2815,0 1-1,-1 0 0,1 0 0,-1-1 1,1 1-1,-1 0 0,1-1 1,-1 1-1,1-1 0,-1 1 1,1-1-1,-1 1 0,0-1 0,1 1 1,-1-1-1,0 1 0,1-2 1,16-23-1942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23:40:13.58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 1066 1312,'-2'-1'1992,"2"2"-1938,1-1 1,-1 0-1,0 0 0,0 1 1,0-1-1,0 0 1,0 1-1,0-1 1,0 0-1,0 1 1,0-1-1,0 0 1,0 0-1,0 1 0,-4 4 2178,24-26-824,-10 2-1086,0-1 0,-1 0 0,10-36 0,-13 36-309,18-56 140,-10 28-133,40-89-1,-41 111-61,55-116 403,-54 108-206,-1-1 0,10-43 0,-22 68-51,1 0 0,-1 0 0,-1-17 0,-8 40-557,-3 25 380,2-1 0,1 2 0,2-1 1,-2 65-1,18 155-219,-8-225 288,10 42 1,-11-67 6,1 1 0,1-1 0,-1 0 0,1 0 0,1 0 0,0-1 0,0 1 0,0-1 0,1 0 0,9 11 0,-12-16 38,0 1 0,0-1-1,1 0 1,-1-1-1,1 1 1,-1 0 0,1-1-1,0 0 1,0 1-1,0-1 1,-1 0 0,1 0-1,0-1 1,0 1-1,0-1 1,4 1-1,-3-1 12,0 0-1,0-1 0,-1 0 0,1 1 0,0-1 0,0-1 0,0 1 0,-1 0 1,1-1-1,-1 0 0,5-2 0,0-2 9,0-1 0,0 0 0,0 0 1,-1 0-1,0-1 0,0 0 0,-1 0 0,9-15 1,1-10 22,-2 0 0,13-40 0,-11 28-60,14-45 64,-3-1 0,-4-1 0,-4-1 0,-5-1 0,3-96 0,-11 89 73,-7 94-472,-1 8 72,-1 14 62,-4 40 50,-2 33 16,-9 186 53,4-99-32,-4 99 459,17-171 252,1-76 899,2-59-1575,7-42-1,-1 11 133,-1 9-316,26-101 0,-32 152 191,0 0 1,0 0-1,0 0 1,0 0 0,1 1-1,-1-1 1,1 0-1,0 1 1,0 0 0,0-1-1,0 1 1,2-2-1,-3 4 40,-1 0-1,0 0 1,1 0-1,-1 0 1,0 0-1,0 1 1,1-1-1,-1 0 1,0 0-1,0 1 1,1-1-1,-1 0 0,0 0 1,0 1-1,1-1 1,-1 0-1,0 1 1,0-1-1,0 0 1,0 1-1,0-1 1,1 1-1,-1 0-11,10 16-6,-1 1 0,-1-1 1,0 2-1,5 20 0,-5-14 17,18 37 0,-20-50 0,0-1 1,1 0 0,13 15-1,-16-21 52,0-1 0,1 0-1,-1 0 1,1 0-1,0 0 1,0-1 0,1 1-1,-1-1 1,9 3-1,-12-5-6,1-1 0,-1 1 0,0-1 0,0 1 0,0-1 0,0 0 0,0 0 0,1 0 0,-1 0 0,0 0 0,0-1 0,0 1 0,0 0 0,0-1 0,0 0 0,0 0 0,3 0 0,-1-2 12,0 1 1,0-1-1,0 0 1,0 0 0,-1 0-1,1-1 1,3-5 0,3-4 66,0 0 0,-2-1 0,11-23 0,-3 5 151,15-51-1,-27 73-213,-1-1-1,-1 0 1,0 0-1,0 0 1,-1 0-1,-1 0 1,0 0-1,0 0 1,-3-13 0,3 23-68,0 0 1,0 1 0,0-1 0,0 0 0,0 0 0,0 0 0,0 1 0,-1-1 0,1 0-1,0 0 1,-1 0 0,1 1 0,-1-1 0,1 0 0,-1 1 0,1-1 0,-1 0-1,1 1 1,-1-1 0,1 1 0,-1-1 0,0 1 0,0-1 0,1 1 0,-1-1 0,0 1-1,1 0 1,-1-1 0,0 1 0,0 0 0,0 0 0,0-1 0,1 1 0,-1 0 0,0 0-1,0 0 1,0 0 0,0 0 0,-1 0 0,1 1-17,-1 0 1,0-1-1,1 1 0,-1 0 1,1 0-1,-1 0 1,1 0-1,-1 0 0,1 0 1,0 1-1,-1-1 0,1 0 1,0 1-1,0-1 0,0 1 1,0-1-1,-1 3 1,-1 2 0,1 0 1,0 1-1,0-1 1,0 1 0,1-1-1,0 1 1,0-1-1,1 1 1,0 0 0,0-1-1,0 1 1,1 0-1,0-1 1,0 1 0,1-1-1,0 1 1,0-1-1,0 0 1,1 1-1,0-1 1,0-1 0,5 7-1,-2-3 72,1 0-1,0-1 1,0 0 0,1 0-1,0 0 1,0-1-1,1-1 1,0 0-1,0 0 1,1 0-1,0-1 1,17 6 0,-10-5 93,0-1 1,31 5 0,-43-9-126,0 0 1,0-1 0,0 0-1,0 0 1,0 0 0,0-1-1,0 0 1,0 0 0,0 0 0,0 0-1,0-1 1,0 0 0,8-4-1,-8 2-639,-1 0 0,0 0-1,0-1 1,0 1 0,-1-1-1,1 0 1,-1 1 0,0-2 0,0 1-1,3-9 1,11-18-3875,-4 11 2810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23:40:13.58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27 153 2400,'-5'1'686,"5"0"-656,0-1 0,-1 0 1,1 0-1,0 0 0,0 0 1,0 0-1,0 1 0,-1-1 1,1 0-1,0 0 0,0 0 1,0 0-1,0 0 0,-1 0 1,1 0-1,0 0 0,0 0 1,0 0-1,-1 0 1,1 0-1,0 0 0,0 0 1,0 0-1,-1 0 0,1 0 1,0 0-1,0 0 0,0 0 1,-1 0-1,1 0 0,0 0 1,0 0-1,0-1 0,-1 1 1,1 0-1,0 0 0,0 0 1,0 0-1,0 0 0,0 0 1,-1-1-1,1 1 0,0 0 1,0 0-1,0 0 1,0-1-1,-13-7 3500,13 8-3453,0 0-1,0-1 0,0 1 0,0 0 0,0 0 0,0-1 0,0 1 1,0 0-1,0 0 0,0-1 0,0 1 0,0 0 0,0 0 0,0-1 1,0 1-1,1 0 0,-1 0 0,0-1 0,0 1 0,0 0 1,0 0-1,0 0 0,1-1 0,-1 1 0,0 0 0,0 0 0,0 0 1,0 0-1,1-1 0,-1 1 0,0 0 0,0 0 0,1 0 0,-1 0 1,0 0-1,11-5 14,-5 4 153,0 0 0,0 0 0,0 0 0,12 1 0,8 0 164,97-9 441,75-6-150,-167 12-571,-12 2-14,0-1-1,0-1 0,34-9 0,-15-2-685,-19 7-1839,0-1 1,29-17-1,-8-5-1422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23:40:13.58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397 749 2816,'0'-1'38,"0"1"0,0 0 0,0 0 0,0 0 0,1 0 0,-1 0 0,0 0 0,0 0 0,0-1 0,0 1 0,0 0 1,0 0-1,0 0 0,1 0 0,-1 0 0,0-1 0,0 1 0,0 0 0,0 0 0,0 0 0,0 0 0,0-1 0,0 1 0,0 0 0,0 0 0,0 0 0,0 0 0,0-1 0,0 1 0,0 0 0,0 0 1,0 0-1,0 0 0,0-1 0,-1 1 0,1 0 0,-7-3 1605,-15 3 1114,17 0-2331,-5 1-109,1 0-1,-1 0 0,1 1 1,0 0-1,0 1 0,-12 5 1,-1 1-78,-29 19 1,32-16-198,1 1 1,0 0 0,1 2-1,1 0 1,0 1 0,1 0-1,1 2 1,1 0 0,0 0-1,-15 29 1,24-38-81,0 0 0,0 0 0,1 0 0,0 0 0,0 1 0,-1 10 0,3-17 39,1 0 0,0 1-1,0-1 1,0 1 0,0-1-1,0 1 1,1-1 0,-1 1 0,1-1-1,0 0 1,0 1 0,0-1 0,1 0-1,-1 0 1,1 0 0,0 0-1,-1 0 1,1 0 0,1 0 0,2 2-1,-2-2 31,0 0 0,0 0-1,1-1 1,-1 1 0,1-1-1,-1 0 1,1 0 0,0 0-1,0-1 1,0 1-1,0-1 1,0 0 0,0 0-1,0 0 1,0-1 0,0 0-1,0 1 1,6-2 0,-6 1 32,1-1 0,-1-1 1,0 1-1,1 0 0,-1-1 1,0 0-1,0 0 0,0 0 0,0-1 1,0 1-1,0-1 0,-1 0 1,1 0-1,-1 0 0,0-1 1,4-4-1,1-3 32,-1 0 0,0 0-1,-1-1 1,8-21 0,14-52 88,-19 52-152,-3 15-98,-1 1 0,-1-1-1,-1 0 1,1-28 0,0 58-322,0 22 90,-3-22 256,1 0 1,3 14-1,24 60-187,-26-80 231,-1-1 2,-1-1 0,2 0-1,-1 0 1,0 0 0,1 0 0,0 0 0,-1 0 0,2-1 0,-1 1 0,5 3 0,-6-6 15,-1 0-1,1 0 1,-1 0 0,1 0-1,-1 0 1,1 0 0,0-1-1,0 1 1,-1 0 0,1-1-1,0 0 1,0 1-1,0-1 1,-1 0 0,1 0-1,0 0 1,0 0 0,0 0-1,-1-1 1,1 1 0,0-1-1,0 1 1,0-1-1,-1 1 1,1-1 0,0 0-1,-1 0 1,3-1 0,9-9 137,0-1 0,0 0-1,-2-1 1,0 0 0,16-24 0,-18 25-87,52-67 237,36-51-194,-84 107-28,-1 0-1,-1-1 1,-1 0 0,-1-1 0,9-42 0,13-130-31,-26 106 123,-1 11-259,-4 74 45,0 0 0,0 0 0,0 0-1,-1 0 1,0 0 0,0 1 0,0-1 0,-4-7 0,5 12 28,0 1-1,0 0 1,0 0 0,0 0 0,0 0-1,0 0 1,0 0 0,0-1 0,0 1-1,0 0 1,0 0 0,0 0 0,0 0-1,0 0 1,0 0 0,0 0 0,0 0-1,0-1 1,0 1 0,0 0-1,-1 0 1,1 0 0,0 0 0,0 0-1,0 0 1,0 0 0,0 0 0,0 0-1,0 0 1,0 0 0,-1 0 0,1 0-1,0 0 1,0 0 0,0 0 0,0-1-1,0 1 1,0 0 0,0 0 0,-1 0-1,1 1 1,0-1 0,0 0 0,0 0-1,0 0 1,0 0 0,0 0 0,-1 0-1,1 0 1,0 0 0,0 0 0,0 0-1,0 0 1,0 0 0,0 0 0,0 0-1,0 0 1,0 0 0,-1 1-1,1-1 1,0 0 0,0 0 0,0 0-1,0 0 1,0 0 0,0 0 0,0 0-1,0 1 1,0-1 0,-4 10-294,0 16 234,1 0 0,1 0 0,2 42 0,1-29 13,2 29 30,24 130-1,-16-130-20,3-8 34,-9-41-1,-1-1-1,3 31 1,-5-34 151,6 27 1,-5-30-25,-1 0 0,0 0-1,0 16 1,-1-28-98,-1 0 0,0 0 0,0 0-1,0 1 1,0-1 0,0 0 0,0 0-1,0 0 1,0 0 0,0 1 0,0-1-1,0 0 1,1 0 0,-1 0 0,0 0 0,0 0-1,0 1 1,0-1 0,0 0 0,0 0-1,1 0 1,-1 0 0,0 0 0,0 0-1,0 0 1,0 0 0,1 0 0,-1 0-1,0 0 1,0 0 0,0 0 0,1 0 0,-1 0-1,0 0 1,0 0 0,0 0 0,0 0-1,1 0 1,-1 0 0,0 0 0,0 0-1,0 0 1,1 0 0,-1 0 0,0 0 0,0 0-1,0 0 1,0 0 0,0-1 0,1 1-1,-1 0 1,0 0 0,0 0 0,0 0-1,0 0 1,0-1 0,0 1 0,0 0-1,1 0 1,-1 0 0,0 0 0,0-1 0,0 1-1,0 0 1,0 0 0,1-4 38,-1 0 1,1 0 0,0 0-1,1 1 1,-1-1-1,1 0 1,0 1-1,0-1 1,4-5-1,8-16-102,-9 11-6,1 1 0,0-1 0,1 2 0,1-1 0,14-18 1,-10 16-110,-11 13 150,0 0 0,0 1 0,0-1 0,0 1 0,1 0 0,-1-1 0,0 1 0,1 0 0,-1 0 0,1 0 0,-1 0 0,1 0 0,-1 0 0,1 0 0,0 0 0,2 0 0,9-3-183,-10 3 157,-1 0 0,1 0 0,-1 0 0,1 0-1,0 1 1,-1-1 0,1 1 0,0 0 0,0 0 0,-1 0-1,1 0 1,0 0 0,4 2 0,5 0-71,24 1-1,-12-1 85,-12-1 151,1 0 0,-1-2 0,1 1 0,-1-2 1,0 1-1,1-2 0,-1 0 0,0 0 0,22-10 0,-30 11-62,0 0 1,0-1-1,0 1 0,-1-1 0,1 0 0,-1 0 1,0 0-1,0 0 0,5-7 0,-4 4 33,-1-1 0,0 1 0,0-1 0,4-14 0,-5 10-82,1 0-1,-2 0 1,1 0 0,-2-22-1,0 32-58,0-1 0,0 0 0,1 1-1,-1-1 1,0 1 0,1-1 0,-1 1 0,1-1-1,-1 1 1,1-1 0,0 1 0,0-1 0,0 1-1,-1 0 1,3-2 0,-2 2 26,-1 1 0,1-1-1,-1 1 1,1 0 0,-1-1 0,1 1 0,-1 0-1,1-1 1,-1 1 0,1 0 0,0 0 0,-1 0-1,1 0 1,0-1 0,-1 1 0,1 0-1,-1 0 1,1 0 0,0 0 0,-1 0 0,1 0-1,-1 1 1,1-1 0,0 0 0,-1 0 0,1 0-1,-1 1 1,1-1 0,0 0 0,-1 1 0,1-1-1,-1 0 1,1 1 0,-1-1 0,1 0 0,-1 1-1,0-1 1,1 2 0,14 16 25,-2 1 1,0 0 0,-1 1-1,-1 0 1,16 41 0,-4-9 379,-22-51-349,-1 0 1,1 0-1,-1 0 0,1 1 0,-1-1 0,0 0 0,1 0 0,-1 0 1,0 1-1,0-1 0,0 0 0,0 1 0,0-1 0,0 0 0,0 0 1,-1 2-1,1-2 1,-1-1 0,1 1 0,0 0 0,-1 0 0,1-1 0,-1 1 0,1 0 0,-1-1 0,0 1 0,1-1 0,-1 1-1,0-1 1,1 1 0,-1-1 0,0 1 0,0-1 0,1 0 0,-2 1 0,-1 0 14,0 0-1,0-1 0,0 0 0,0 1 0,0-1 1,0 0-1,0 0 0,0-1 0,0 1 1,0-1-1,0 1 0,-2-2 0,-18-5 92,-35-14-13,38 14-236,-37-9 0,43 13-281,11 3-473,6 4 556,6 3 122,-1-3 99,-1-1 0,1-1 0,0 1 0,0-1 0,14 2 0,9 1 26,-5 1 182,1-2 0,0 0 0,0-2 0,0-2 0,0 0 0,0-1 0,43-9 0,-67 9-107,0 1 1,0-1-1,0 0 0,0 0 1,0-1-1,0 1 0,0-1 0,-1 1 1,1-1-1,0 0 0,-1 0 0,0 0 1,4-4-1,-2 2 1,8-4 220,-10 8-211,-1-1 0,0 0 1,0 1-1,0-1 0,0 0 1,0 1-1,0-1 0,0 0 1,0 0-1,0 0 0,0 0 1,-1 0-1,1 0 0,0 0 1,0 0-1,-1 0 0,1 0 1,-1 0-1,1 0 0,0-3 0,1-5 95,0-7 100,-2 16-223,0-1 0,0 1-1,0 0 1,0-1 0,0 1-1,-1 0 1,1-1 0,0 1-1,0 0 1,-1-1 0,1 1 0,0 0-1,0-1 1,-1 1 0,1 0-1,0 0 1,-1-1 0,1 1-1,0 0 1,-1 0 0,1 0-1,0 0 1,-1-1 0,1 1 0,-1 0-1,1 0 1,0 0 0,-1 0-1,1 0 1,-1 0 0,1 0-1,0 0 1,-1 0 0,0 0 0,-1 9-397,-2 7 44,2-13 299,1 1 1,0-1-1,0 1 0,0 0 0,1-1 0,-1 1 0,1 0 0,0 0 0,0-1 0,0 1 0,0 0 0,1 0 1,-1-1-1,1 1 0,0 0 0,2 4 0,2 8-39,-4-14 79,-1 0-1,0 0 1,1-1 0,-1 1-1,1 0 1,0-1 0,0 1-1,-1-1 1,1 1 0,0-1-1,2 3 1,2 1 47,1 1 0,-1-1 0,1 0 0,0 0 0,12 7 0,-17-11 14,1 0 0,0-1 1,0 1-1,0 0 1,-1-1-1,1 1 0,0-1 1,0 1-1,0-1 0,0 0 1,0 0-1,0 0 1,0 0-1,0 0 0,0 0 1,0-1-1,-1 1 0,1-1 1,0 1-1,0-1 1,0 0-1,0 1 0,-1-1 1,1 0-1,0 0 0,-1 0 1,1-1-1,1 0 1,-1 0 3,0 0 0,0 0 1,0 0-1,0 0 0,0-1 1,0 1-1,-1 0 0,1-1 1,-1 1-1,1-1 0,-1 0 1,0 1-1,0-1 0,1-5 1,-2 2-1,0 0 1,-1 0 0,1 1 0,-1-1 0,0 0-1,-3-7 1,3 9-34,0 0-1,-1 0 1,0 0 0,0 0-1,0 1 1,-5-7-1,-8-14 140,14 22-188,-1-1-1,1 1 1,-1-1 0,0 1-1,0-1 1,0 1 0,0 0-1,0 0 1,-1 0-1,1 0 1,0 0 0,-1 1-1,0-1 1,1 1 0,-1 0-1,0-1 1,-4 0-1,3-2-1532,11 12 1490,-5-6 73,-1 1 0,1-1 0,0 0 0,0-1 0,0 1 0,0 0-1,0 0 1,0-1 0,0 0 0,1 1 0,-1-1 0,1 0 0,-1 0 0,1 0-1,-1 0 1,1-1 0,0 1 0,3 0 0,9-2 193,0 0 0,0-1 0,0-1 1,26-8-1,58-28 374,-88 33-516,1 0 0,15-13 0,10-5 377,-33 21-415,1 0 0,-1-1 0,1 1 0,-1-1 0,0 0 0,0 0 0,-1 0 0,1-1-1,-1 1 1,0-1 0,4-9 0,-6 12-42,0 1 1,1-1-1,-1 0 0,1 1 0,-1-1 0,1 1 1,-1 0-1,1-1 0,0 1 0,0 0 1,0 0-1,0 0 0,0 0 0,0 1 0,0-1 1,0 0-1,0 1 0,0-1 0,0 1 1,0 0-1,0 0 0,0 0 0,0 0 0,1 0 1,-1 0-1,2 1 0,1 0 21,0-1 0,0 1 0,-1 1 0,1-1-1,0 1 1,-1-1 0,1 1 0,-1 0 0,0 1 0,6 4 0,-3-1 9,0 1 1,-1 0 0,0 0-1,0 1 1,-1 0 0,0 0 0,-1 0-1,1 0 1,-1 1 0,-1-1-1,0 1 1,0 0 0,2 15 0,0-6 83,0 1 0,17 34 1,-8-19-71,-10-27-34,0-1 0,0 1-1,0-1 1,1 0-1,0 0 1,0 0-1,1 0 1,-1-1-1,7 5 1,-10-10 67,0 1 1,0 0-1,0 0 0,0-1 1,0 1-1,0-1 0,0 1 1,0-1-1,0 0 0,0 0 1,0 0-1,0 0 0,0 0 0,0 0 1,0 0-1,0-1 0,0 1 1,0-1-1,0 0 0,0 1 1,0-1-1,0 0 0,-1 0 1,1 0-1,0 0 0,-1-1 1,1 1-1,-1 0 0,3-3 1,4-4 63,-1 0 1,0 0 0,12-18-1,-19 25-107,11-15 101,-1-1 1,-1-1-1,-1 0 0,9-26 1,-8 12 62,9-58 1,5-139-98,-22 187 9,-2-1-1,-2 1 0,-12-62 0,15 101-99,-6-20-138,5 21 106,1 1 0,0 0 0,-1 0 0,1-1 0,-1 1 1,0 0-1,1 0 0,-1 0 0,0 0 0,0 0 0,0 0 0,0 0 0,0 0 0,-1-1 0,1 2 22,1 0-1,-1 0 1,1 0 0,-1 0-1,0 0 1,1 0 0,-1 0-1,0 0 1,1 0 0,-1 1 0,1-1-1,-1 0 1,1 1 0,-1-1-1,1 0 1,-1 1 0,1-1-1,-1 0 1,1 1 0,-1-1-1,1 1 1,-1-1 0,1 1-1,0-1 1,-1 1 0,1-1-1,0 1 1,-1-1 0,1 1-1,0-1 1,0 1 0,0 0-1,0-1 1,-1 2 0,-6 22-225,5 11 167,2 0 0,1 0 0,11 68 0,-10-89 103,28 160-148,-21-134 96,2-1 0,21 51 0,-26-77 55,5 14 14,24 39 0,-31-58 2,1-1 0,0 0 0,1 0 0,-1-1 0,1 0 1,1 0-1,-1 0 0,1-1 0,13 9 0,-16-12 42,0-1-1,1 1 0,-1-1 1,0 0-1,0-1 0,1 1 1,-1-1-1,1 1 0,-1-1 1,0-1-1,1 1 0,-1-1 1,0 1-1,1-1 0,6-3 1,-1 1-7,-1-1 1,0 0 0,0 0-1,0-1 1,15-10-1,-15 7-26,0 0 0,-1 0 0,1-1 0,-2 0 0,1-1 0,7-13 0,-3 2-96,0-1 0,8-23 0,-15 29 37,-5 14 31,0 1 0,1-1 0,-1 0 0,1 1 0,0-1 0,0 0 1,-1 1-1,1-1 0,2-1 0,-3 3-29,0 0 0,0-1-1,0 1 1,0 0 0,0 0 0,1 0 0,-1 0 0,0-1 0,0 1 0,0 0 0,0 0 0,1 0-1,-1 0 1,0 0 0,0 0 0,0 0 0,1 0 0,-1 0 0,0-1 0,0 1 0,0 0 0,1 0-1,-1 0 1,0 0 0,0 0 0,0 0 0,1 0 0,-1 1 0,0-1 0,0 0 0,0 0-1,1 0 1,-1 0 0,0 0 0,0 0 0,0 0 0,1 0 0,-1 0 0,0 0 0,0 1 0,0-1-1,0 0 1,0 0 0,1 0 0,-1 0 0,0 1 0,0-1 0,0 0 0,0 0 0,0 0 0,0 0-1,0 1 1,0-1 0,0 0 0,1 0 0,-1 1 0,6 18-267,2 4 28,-4-18 238,0 0 1,0-1-1,1 1 0,-1-1 1,1-1-1,0 1 0,0-1 1,0 1-1,1-1 0,10 4 1,-13-6 69,1 0 0,0 0 1,0 0-1,-1-1 0,1 1 1,0-1-1,0 0 0,0 0 1,0 0-1,-1 0 0,1-1 1,0 0-1,0 0 0,0 0 1,-1 0-1,1 0 0,-1-1 1,5-2-1,5-3 58,-1-2 0,0 1 1,0-2-1,-1 1 0,12-14 0,-17 16-22,1-1-1,-1 0 1,-1 0 0,1-1 0,-1 1-1,-1-1 1,0 0 0,5-16 0,-7 18-41,-1 0 0,0 1 0,0-1 0,0-12-1,-1 16-67,0 0 0,-1 0-1,1 1 1,0-1 0,-1 0-1,0 1 1,1-1 0,-1 1-1,0-1 1,0 1 0,-1-1-1,1 1 1,0-1 0,-3-2-1,3 5 16,1 0-1,0 0 1,0-1 0,0 1-1,-1 0 1,1 0-1,0 0 1,0 0-1,-1 0 1,1 0-1,0 0 1,0 0-1,-1 0 1,1 0-1,0 0 1,0 0 0,-1 0-1,1 0 1,0 0-1,0 0 1,0 0-1,-1 1 1,1-1-1,0 0 1,0 0-1,-1 0 1,1 0-1,0 0 1,0 0 0,0 1-1,0-1 1,-1 0-1,1 1 1,-6 5-88,6-6 87,-3 5-56,0 1-1,1-1 0,0 0 0,0 1 0,0 0 0,0-1 1,-1 10-1,-4 44-192,7-54 180,0 2 49,0 0 0,0 0 0,1 0 1,0 0-1,1 0 0,-1 0 0,1 0 1,1 0-1,-1-1 0,1 1 0,0-1 0,1 0 1,0 0-1,0 0 0,0 0 0,0 0 1,1-1-1,0 0 0,0 0 0,7 5 1,-4-4 86,-1 0 0,1-1 0,0 0 0,1 0 1,-1-1-1,1 0 0,0-1 0,0 0 1,0 0-1,0 0 0,0-2 0,1 1 1,-1-1-1,18 0 0,-15-2 60,0 0 0,0-1-1,0 0 1,-1 0 0,1-2 0,-1 1-1,1-2 1,-1 1 0,0-1 0,18-13-1,-1-4-156,-2-1 0,0-1-1,-2-2 1,22-29 0,-45 54 17,0-1 1,0 1-1,0-1 1,0 1-1,0 0 1,0 0 0,0 0-1,1-1 1,-1 1-1,0 0 1,1 1-1,-1-1 1,1 0-1,-1 0 1,3 0-1,-3 1 25,0 0 0,0 1 0,0-1 0,0 0 0,0 1 0,-1-1 0,1 1 0,0-1 0,0 1 0,0-1 0,0 1 0,-1 0 0,1-1 0,0 1 0,-1 0 0,1 0 0,0-1 0,-1 1 0,1 0 0,-1 0 0,1 0 0,-1 0 0,0 0 0,1 0 0,-1 1 0,4 6 24,1-1-1,-1 1 0,1-1 1,1 0-1,-1 0 0,1-1 1,0 0-1,1 0 0,-1 0 1,1-1-1,1 0 0,-1 0 1,0-1-1,1 0 0,13 5 1,4 2 127,2-2 1,0 0 0,28 4-1,-35-9-70,-1-2 0,1 0 0,0-1 0,-1-1-1,25-3 1,-34 2-397,0-1 1,1-1-1,-1 0 1,-1 0-1,1-1 1,0 0-1,-1-1 0,0 1 1,0-2-1,0 0 1,12-10-1,-7 2-853,0 0-1,-1-1 0,0-1 1,-1 1-1,11-23 1,25-43-4292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4:46.5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349 327 832,'0'-5'2155,"-3"-11"420,3 13-2457,0-1 0,0 1 0,-1 0 0,1 0 0,-1 0-1,0-1 1,0 1 0,0 0 0,0 0 0,-3-5-1,-13-35 446,14 34-504,0 0 0,0 1 0,-1-1 0,-1 1 1,-9-15-1,8 15-87,-6-7 207,-21-22-1,29 34-139,1-1-1,-1 1 0,0 0 1,0 0-1,0 1 0,0-1 0,0 1 1,0 0-1,-1 0 0,1 1 1,-10-3-1,13 4-35,-1 0 0,0 0-1,1 0 1,-1 0 0,0 1 0,1-1-1,-1 0 1,0 1 0,1 0 0,-1-1-1,1 1 1,-1 0 0,1 0 0,-1-1-1,1 1 1,0 0 0,-1 0 0,1 1-1,0-1 1,0 0 0,0 0 0,0 1-1,-1 1 1,-3 4-16,0 0-1,1 1 1,-4 9 0,4-8-69,-15 29 204,3 1 1,0 1 0,-18 82-1,31-103-151,0 0 0,2 0-1,0 1 1,3 31-1,0-41 47,-1 1-1,1 0 0,1-1 1,0 1-1,0-1 0,1 0 0,0 0 1,1-1-1,11 17 0,-15-23 0,1-1-1,-1 0 0,1 0 0,0-1 0,0 1 1,0 0-1,0-1 0,0 1 0,0-1 0,0 1 1,0-1-1,1 0 0,-1 0 0,1 0 0,-1 0 0,1-1 1,-1 1-1,1 0 0,-1-1 0,1 0 0,-1 0 1,1 0-1,0 0 0,-1 0 0,5-1 0,-3 0 4,0 0 0,-1-1 0,1 1 0,-1-1-1,1 1 1,-1-1 0,0 0 0,0 0 0,0-1-1,0 1 1,0-1 0,0 1 0,-1-1 0,1 0-1,-1 0 1,3-5 0,4-5 61,-7 10-65,0 0 0,0 0 1,0-1-1,0 1 0,-1 0 0,1-1 0,-1 1 0,0-1 0,0 0 0,0 1 0,0-8 0,-1 11-17,0 0 0,-1-1 0,1 1 0,0 0 0,0-1 0,-1 1 0,1 0 0,0-1 0,-1 1 0,1 0-1,0 0 1,-1-1 0,1 1 0,-1 0 0,1 0 0,0 0 0,-1 0 0,1 0 0,-1-1 0,1 1 0,-1 0 0,1 0-1,0 0 1,-1 0 0,1 0 0,-1 0 0,0 1 0,-16 1-164,9 1 170,0 1-1,0 0 0,0 1 1,1 0-1,-1 0 0,1 0 1,0 1-1,-10 12 0,8-8-1,0 2 0,1-1 0,0 1 0,1 0 0,-6 14 0,3 0-7,1 0 1,0 1 0,2 0 0,2 0 0,-4 31-1,7-37 1,1 0 0,0 0-1,2 0 1,3 24 0,-3-38 14,0 0-1,0 1 1,1-1 0,1 0-1,-1-1 1,1 1 0,0 0-1,0-1 1,1 1 0,0-1-1,0 0 1,1-1 0,-1 1-1,1-1 1,8 8 0,-6-9 14,-1 1 1,0-1-1,1-1 1,-1 1-1,1-1 1,0 0-1,0-1 1,10 3-1,-6-3 26,1-1 0,-1 0 0,0 0-1,21-2 1,5-4-25,0-1-1,0-2 1,-1-2-1,39-15 1,-58 19-36,-1 0 0,1-2 1,-2 0-1,1 0 0,-1-2 1,0 0-1,-1-1 0,0 0 1,-1-1-1,0 0 0,-1-1 1,0-1-1,12-18 0,-6 2 33,-2-1 1,0 0-1,12-39 0,25-104 39,-51 166-61,4-15 0,-1 0 0,2-38 0,-4-49 0,-2 49 0,-1-189-187,0 244 153,0 0 0,0 0 0,-1 0 0,0 0 0,0 0 0,-1 0 0,-2-6 0,4 12 24,0 0 1,0 0-1,0 0 0,0-1 0,0 1 1,0 0-1,0 0 0,0 0 0,0 0 1,0 0-1,0 0 0,0-1 0,-1 1 1,1 0-1,0 0 0,0 0 0,0 0 1,0 0-1,0 0 0,0 0 0,0 0 1,0 0-1,0 0 0,-1-1 0,1 1 1,0 0-1,0 0 0,0 0 0,0 0 1,0 0-1,0 0 0,-1 0 0,1 0 1,0 0-1,0 0 0,0 0 0,0 0 1,0 0-1,-1 0 0,1 0 0,0 0 1,0 0-1,0 0 0,0 0 0,0 0 1,0 1-1,0-1 0,-1 0 0,1 0 1,-5 8-115,-3 11 116,5-2-76,0 0-1,-1 27 1,1-1 39,-29 195 503,23-178-447,-1 88 0,10-104 31,2 0 1,2 0 0,2 0-1,1 0 1,16 50 0,-18-80-27,0 0 0,1-1 1,10 18-1,-13-26-7,1 1 0,0-1 0,0 0 0,0 0 0,1 0 0,-1-1 0,1 1-1,0-1 1,11 7 0,-9-8 28,-2 1-18,1-1 0,0 0 0,-1 0 0,1-1 0,0 0 0,0 0 0,0 0 0,0-1 0,1 0 0,5 1 0,15-3 13,0-1 0,0-2 0,0 0 0,0-2 0,-1 0 0,0-2 0,42-19 0,-55 20-7,0 0 1,-1 0-1,0-1 0,0-1 1,-1 0-1,0 0 1,0-1-1,11-14 1,-17 17-37,0 1 0,0 0 0,-1-1 0,0 0 0,0 0 0,-1-1 0,0 1 0,0-1 0,0 1 0,-1-1 0,-1 0 0,1 0 0,-1 0 0,0 0 0,-1 0 0,0-10 0,-1 12 8,0 0 0,-1 0-1,0 1 1,0-1-1,0 0 1,0 0-1,-1 1 1,0 0 0,0-1-1,-1 1 1,1 1-1,-1-1 1,0 0-1,0 1 1,-1 0 0,1 0-1,-1 0 1,0 0-1,0 1 1,0 0 0,-1 0-1,-8-4 1,5 4-4,0-1 1,0 2 0,0-1 0,-1 1 0,1 0 0,-1 1-1,1 0 1,-1 1 0,1 0 0,-1 0 0,1 1-1,-1 1 1,-16 3 0,10 0-20,0 1-1,0 0 1,-26 15 0,37-18 17,0 0 1,1 0-1,0 0 0,0 1 1,0 0-1,0 0 1,0 0-1,1 0 1,0 0-1,0 1 1,0 0-1,0-1 1,1 1-1,0 0 0,0 0 1,-2 6-1,2 2 7,-1 0 0,2 0 0,0 0 0,0 0 0,1 0 0,1 0 0,0 1 0,1-1 0,0 0 0,1-1 0,1 1 0,0 0 0,1-1 0,0 0 0,0 0 0,2 0 0,-1-1 0,2 0 0,-1 0 0,10 10 0,-7-12 53,0 1-1,1-2 1,-1 1 0,2-2 0,-1 1 0,1-2 0,0 1 0,1-2 0,-1 1-1,1-2 1,0 0 0,16 3 0,-1 1-57,-21-6 29,0 0 1,0 0 0,1 0-1,12 0 1,-3-2-19,0-1 1,0 0-1,0-1 1,22-6-1,-30 5 30,1-1-1,-1 1 0,0-1 1,0-1-1,0 0 0,0 0 0,-1 0 1,13-13-1,42-44-105,6-5-221,-64 62 238,1 1 1,-1 0-1,1 0 0,0 0 0,0 1 0,1 0 0,-1 0 0,1 1 1,7-2-1,-11 4 40,0 0 1,0 0 0,1 0-1,-1 1 1,0-1 0,0 1-1,0 0 1,0 0 0,4 2-1,-6-3 297,-1 0-266,0 0 0,1-1 0,-1 1 0,0 0-1,0-1 1,0 1 0,0 0 0,0-1 0,0 1 0,0-1 0,0 1 0,0 0 0,0-1-1,0 1 1,0 0 0,0-1 0,0 1 0,0 0 0,0-1 0,0 1 0,0 0 0,0-1-1,-1 0 1,-4-6-21,-1-1 0,0 0 0,0 1-1,0 0 1,-1 1 0,-1-1-1,1 1 1,-1 1 0,-14-9 0,21 13-10,0 1 1,0 0-1,0-1 1,1 1-1,-1 0 0,0 0 1,0 0-1,0 0 1,0 0-1,0 0 1,0 0-1,0 0 1,0 0-1,0 0 1,0 0-1,1 1 1,-1-1-1,0 0 0,0 1 1,0-1-1,-1 1 1,0 1-2,0-1 0,0 1-1,1-1 1,-1 1 0,0 0 0,0 0 0,-2 4 0,0 0-20,1 1 1,-1 0-1,1 0 0,-3 11 1,0 4-58,2-1 0,-3 29 0,6-38 74,1-1-1,0 1 1,0-1-1,1 0 0,1 1 1,3 12-1,-3-18 31,0 1-1,1-1 0,0 1 1,0-1-1,0 0 0,0 0 0,1-1 1,0 1-1,1-1 0,6 7 1,-8-9 17,1 0-1,0 0 1,0 0 0,0-1 0,0 1 0,0-1 0,0 0 0,1-1 0,-1 1 0,1-1 0,0 1-1,-1-1 1,1-1 0,0 1 0,7 0 0,5-1 21,0-1 0,0-1 0,0 0 0,0-1 0,-1-1 0,1 0 0,20-10 0,-13 4-15,-1-1 0,0-1 0,-1-1 0,28-21 0,-40 25-46,0 1 1,0-2-1,-1 1 1,0-2-1,-1 1 1,0-1-1,-1 0 0,0-1 1,-1 1-1,7-17 1,34-110-31,-16 43 71,-29 89-28,4-9 4,-1-1 0,-1 0 0,5-29 1,-4-5 99,-4-98 1,-5 127-11,0 0-1,-10-30 1,9 35-84,-1 1 45,6 14-70,-1 0 1,1 1-1,0-1 0,-1 1 1,1-1-1,0 1 1,-1-1-1,1 1 1,-1 0-1,1-1 1,-1 1-1,1-1 1,-1 1-1,1 0 1,-1-1-1,1 1 1,-1 0-1,1 0 1,-1-1-1,0 1 1,0 0-1,0 0-2,0 1 0,1-1 0,-1 1 0,0-1 0,0 1 0,1-1 0,-1 1 0,1 0 0,-1-1 0,1 1 0,-1 0 0,1 0 0,-1-1 0,0 3 0,0-2-11,-1 3-2,0 0-1,0 0 1,0 1-1,1-1 0,-1 0 1,1 1-1,0-1 1,0 1-1,0 6 1,-2 11 15,-5 14 274,-20 111-5,25-122-173,-9 93 142,3 140 0,9-228-175,0-13-13,1 1 0,0 0 0,7 31 0,-5-39 12,-1 0 0,2 0 1,-1 0-1,1-1 0,1 1 1,0-1-1,11 16 0,-14-24-24,0 1 1,0 0-1,0-1 0,0 1 0,0-1 0,0 0 0,0 0 0,1 0 0,-1 0 0,0 0 1,1 0-1,-1-1 0,1 1 0,-1-1 0,1 0 0,-1 1 0,1-1 0,0 0 0,-1-1 1,1 1-1,-1 0 0,1-1 0,-1 1 0,4-2 0,4-1 45,-1 0-1,0-1 1,0 0-1,-1 0 1,11-7 0,4-4-73,-2-1 1,1-1 0,-2-1 0,22-25 0,-35 35 56,0-1 0,0-1 1,-1 0-1,-1 0 0,1 0 0,-2 0 1,8-22-1,-10 25-60,-1 0-1,1 0 1,-1-1 0,0 1 0,-1 0-1,0-1 1,0 1 0,-1 0 0,0-1 0,0 1-1,0 0 1,-1 0 0,-3-9 0,-4-13-517,9 29 347,10 8 208,99 68-631,-91-62 605,-1 1 0,0 1-1,26 33 1,1 18 208,-6-10-161,-33-51 8,-1 0-1,1 0 1,0 0 0,1-1 0,10 9 0,-14-12-30,1-1 1,-1 1-1,1-1 0,-1 0 0,1 0 1,0 0-1,0 0 0,-1 0 1,1-1-1,0 1 0,0-1 1,0 0-1,0 0 0,-1 0 0,1 0 1,0 0-1,0 0 0,4-2 1,-1 0-14,0 0 0,0-1 0,0 1 0,0-1 0,0-1 0,0 1 0,-1-1 0,0 0 0,6-5 0,2-5-2,23-28 1,-17 22 98,-16 17-118,0 1 0,0-1-1,0 0 1,0 0 0,-1 0-1,1 0 1,-1-1 0,2-4-1,3-2-285,-4 9-125,-4 7 141,-8 59 156,8-61 118,0 1 0,0-1 0,0 1 0,1-1 0,-1 1 0,1 0 0,0-1 0,1 1 0,-1-1 0,1 1 0,0 0 0,0-1 0,0 1 0,1-1-1,-1 0 1,1 1 0,0-1 0,0 0 0,1 0 0,-1 0 0,4 4 0,-4-7 6,-1 0-1,1 0 0,-1 0 1,1-1-1,0 1 0,-1 0 0,1-1 1,0 1-1,-1-1 0,1 1 1,0-1-1,0 0 0,-1 0 1,1 1-1,0-1 0,0-1 1,0 1-1,-1 0 0,1 0 1,0-1-1,0 1 0,1-1 0,7-3 32,0 1-1,15-9 0,-16 8-64,3-2 6,0 0 1,0-1 0,0-1-1,-1 0 1,0-1 0,16-16 0,-23 22 32,-1-1 0,0 0 0,1 0 0,-1 0 0,-1-1 0,1 1 0,-1-1 0,0 1 0,0-1 0,0 0 0,0 0 0,-1 0 0,0 0 0,0 0 0,0 0 0,-1 0 0,1 0 0,-1 0 0,-1 0 0,1 0 0,-2-6 0,0 5-15,0 0-1,0 0 0,-1 0 0,1 1 1,-2-1-1,1 1 0,0 0 1,-1 0-1,0 0 0,-1 0 0,1 1 1,-1 0-1,1-1 0,-1 2 1,0-1-1,-1 1 0,-8-5 0,8 5-17,0 0-1,-1 0 0,1 1 0,-1 0 0,1 0 1,-1 1-1,0 0 0,1 0 0,-1 1 0,0-1 1,0 1-1,0 1 0,1 0 0,-1 0 1,0 0-1,-8 3 0,11-3 12,1 1-1,0-1 1,0 1-1,0 0 1,0 0-1,0 0 1,0 1 0,1-1-1,-4 4 1,-9 8-110,15-14 116,0 1-1,-1-1 1,1 1 0,0-1 0,-1 1-1,1 0 1,0-1 0,0 1 0,-1 0-1,1-1 1,0 1 0,0 0-1,0-1 1,0 1 0,0 0 0,0-1-1,0 1 1,0 0 0,0-1 0,0 1-1,0 0 1,1-1 0,-1 1 0,0-1-1,0 1 1,1 0 0,-1 0-1,1-1 8,-1 2 98,7 0 95,-6-2-191,-1 1-1,1-1 0,-1 0 0,1 0 1,-1 1-1,1-1 0,-1 0 0,1 0 0,-1 0 1,1 0-1,-1 0 0,1 0 0,-1 1 0,1-1 1,-1 0-1,1-1 0,-1 1 0,1 0 0,-1 0 1,1 0-1,-1 0 0,1-1 0,4-1 20,-1 0 0,0-1 1,0 0-1,0 1 0,0-2 0,4-2 0,19-16 90,7 2-127,1 1 1,59-22 0,-84 38-22,-1-1 2,1 0 0,1 1 1,-1 0-1,0 1 0,1 0 0,-1 1 0,18 0 1,-26 1 26,0 0 1,0 1 0,0 0 0,0-1-1,0 1 1,0 0 0,0 0 0,0 0-1,0 0 1,0 1 0,-1-1 0,1 0 0,0 1-1,-1-1 1,1 1 0,-1-1 0,0 1-1,1 0 1,-1 0 0,0 0 0,0 0-1,0-1 1,0 1 0,0 0 0,-1 1-1,1-1 1,0 4 0,1 3 2,-1 0 1,0 0-1,-1 0 1,0 0-1,-1 10 1,-1-2 88,-2-1 1,0 0 0,-1 0 0,-1 0 0,0-1 0,-16 29 0,13-27 177,20-25-109,0 0 0,17-16 1,57-67-334,-33 34 87,-50 54 56,1 1-1,-1 0 1,1-1-1,-1 1 0,1 0 1,0 1-1,0-1 1,0 0-1,5-1 1,-7 3 22,0-1 0,0 1 1,0 0-1,0 0 0,1 0 1,-1 0-1,0 0 0,0 0 0,0 0 1,0 0-1,0 0 0,0 0 1,0 1-1,1-1 0,-1 0 1,0 1-1,0-1 0,0 1 0,0-1 1,0 1-1,-1 0 0,1-1 1,0 1-1,0 0 0,0 0 0,0-1 1,-1 1-1,1 0 0,0 0 1,-1 0-1,2 2 0,7 16-62,0 0 0,9 34 0,-12-36 102,0 0-1,1 0 0,0 0 1,11 17-1,-9-20-108,-8-11 141,1 0 1,0 0-1,0-1 1,0 1 0,0-1-1,0 1 1,4 2-1,-5-4-32,0 0 1,1 0-1,-1-1 0,1 1 1,-1-1-1,0 0 0,1 1 1,-1-1-1,1 0 0,-1 0 0,1 0 1,-1 0-1,1 0 0,-1 0 1,1 0-1,-1 0 0,1-1 0,-1 1 1,0-1-1,3 0 0,6-3 25,0 0-1,-1-1 1,1-1-1,-1 1 1,0-1-1,0-1 1,13-13-1,-1-1-40,29-39-1,-5-6-9,10-11 60,-13 16-131,-42 60 37,0 0 1,1 0 0,-1 1 0,1-1 0,-1 0 0,1 1-1,0-1 1,-1 0 0,1 1 0,0-1 0,-1 1 0,1-1-1,0 1 1,-1-1 0,1 1 0,0 0 0,0-1 0,0 1-1,-1 0 1,1 0 0,0 0 0,0-1 0,1 1 0,-1 1 7,-1-1 1,1 0-1,0 1 1,0-1-1,-1 0 1,1 1 0,0-1-1,-1 1 1,1-1-1,0 1 1,-1 0-1,1-1 1,-1 1-1,1 0 1,-1-1 0,1 1-1,-1 0 1,1 1-1,1 3-18,0 0 0,0 0 0,-1 0 0,0 0 0,0 0 0,1 6 0,0 28 13,-2 0 0,-2 0 0,-1 0 0,-11 54 1,13-90 98,1 1 1,-1-1 0,-1 0-1,1 0 1,0 0 0,-1 0-1,-1 4 1,2-7-58,1 1 1,-1-1-1,1 1 1,-1-1-1,0 1 0,1-1 1,-1 1-1,0-1 1,1 1-1,-1-1 0,0 0 1,1 1-1,-1-1 1,0 0-1,0 0 0,0 1 1,1-1-1,-1 0 1,0 0-1,0 0 1,0 0-1,1 0 0,-1 0 1,0 0-1,0 0 1,0-1-1,1 1 0,-1 0 1,0 0-1,0-1 1,1 1-1,-1 0 0,0-1 1,-1 0-1,-3-3-12,-1-1 0,1 1 0,0-1-1,0 0 1,0 0 0,1 0 0,0-1-1,0 0 1,0 0 0,1 0 0,0 0-1,0 0 1,-3-10 0,6 16-11,0-1 0,0 1 1,0-1-1,0 1 0,0-1 1,0 1-1,0-1 0,0 1 0,0-1 1,0 1-1,0-1 0,0 1 0,0-1 1,1 1-1,-1-1 0,0 1 1,0 0-1,1-1 0,-1 1 0,0-1 1,0 1-1,1 0 0,-1-1 1,1 1-1,-1 0 0,0-1 0,1 1 1,-1 0-1,1-1 0,-1 1 0,0 0 1,1 0-1,-1 0 0,1-1 1,-1 1-1,1 0 0,-1 0 0,1 0 1,-1 0-1,1 0 0,-1 0 0,2 0 1,1 0-33,0-1 1,1 1 0,-1 0-1,1 0 1,4 1-1,52 11-25,108 16 227,-137-24-217,0-2 1,1-2-1,44-4 1,32-14-1837,-93 14 1266,0 0 0,0-1-1,0-1 1,25-13 0,-2-9-2173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4:47.2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9 3136,'-2'-1'138,"2"1"-63,-1 0 0,1-1 0,0 1 0,-1 0 0,1 0 0,-1-1 0,1 1 0,0 0 0,-1 0 0,1-1 0,0 1-1,-1 0 1,1-1 0,0 1 0,-1-1 0,1 1 0,0 0 0,0-1 0,-1-1 571,3 3-433,6 2 71,1-1-1,0 0 1,0-1-1,9 1 0,29 5 236,-7 3 92,0-2 0,1-1 1,0-2-1,47 0 0,24-2-123,198 31 0,-268-29-1925,75 1-1,-89-6-2252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5:44.4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51 2496,'23'-21'1435,"-14"11"-1520,-7 8 71,-1 0-1,1 0 0,0 0 0,-1 0 0,1 0 0,0 1 0,0-1 0,3-1 0,-5 3 89,1-1 1,0 1-1,-1 0 0,1 0 1,0 0-1,0 0 1,-1 0-1,1 0 0,0 0 1,0 0-1,-1 0 1,1 0-1,0 0 0,-1 0 1,1 0-1,0 0 1,0 1-1,-1-1 0,2 1 1,17 10 2660,-3-3-1342,51 20-967,-54-24-349,0-1-1,0-1 1,0 0-1,1-1 1,-1 0-1,19-2 1,79-15-8,-109 16-66,34-5 23,0 2 0,71 3-1,-32 1-4603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5:47.4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187 585 1248,'3'-2'3658,"-3"2"-3601,0-1 6,0 1 1,0 0-1,0-1 0,0 1 1,-1 0-1,1 0 1,0-1-1,0 1 1,0 0-1,-1-1 0,1 1 1,0 0-1,0 0 1,-1-1-1,1 1 1,0 0-1,0 0 0,-1 0 1,1 0-1,0-1 1,-1 1-1,1 0 1,0 0-1,-1 0 0,1 0 1,0 0-1,-1 0 1,1 0-1,-1 0 0,1 0 1,0 0-1,-1 0 1,-80 8 1701,77-7-1762,1-1-1,-1 0 1,1 1-1,0 0 1,0 0 0,-1 0-1,1 0 1,0 0-1,0 0 1,0 1 0,0 0-1,0 0 1,-4 4-1,2-2 36,0 0-1,1 1 1,0-1-1,0 1 1,0 0-1,-4 9 1,0-3-75,7-10 58,0 0 0,1 0 0,-1 0 0,0 0 0,0 0 0,1 0 0,-1 0 0,1 0 0,-1 0 0,1 0 0,-1 1 0,1-1 0,0 0 0,-1 0 0,1 1 0,0 1 0,0 0-29,1 0 1,-1 1-1,1-1 0,0 0 1,0 0-1,0 0 1,1 0-1,-1 0 1,0 0-1,1 0 0,0 0 1,0-1-1,0 1 1,0-1-1,0 1 1,1-1-1,-1 0 0,1 0 1,-1 0-1,4 2 1,7 5 16,1-1 0,27 11 0,-28-13 0,-5-3 26,0 0 0,1 0 0,-1-1 0,1 0 0,0-1 0,-1 0 0,1 0 0,0-1 0,0 0 0,0-1 0,0 0 0,-1 0 0,1 0 0,0-1 0,10-5 0,-16 6-17,0 0 0,-1 0 0,1 0 0,-1-1 0,1 0 0,-1 1 1,1-1-1,-1 0 0,0 0 0,0 0 0,0 0 0,0-1 0,0 1 0,0-1 0,-1 1 0,1-1 0,1-4 0,-1 3 9,-1 0 0,0-1-1,0 1 1,0-1 0,0 0-1,-1 1 1,0-1 0,0 0-1,0 1 1,-1-8 0,-5-68 31,3 30-36,2-66-105,1 22 144,-5-196-413,5 242 224,0 48 98,0-1 0,0 1 0,0 0-1,0-1 1,0 1 0,0 0 0,1-1 0,-1 1-1,0 0 1,0 0 0,0-1 0,0 1-1,0 0 1,0 0 0,0-1 0,1 1 0,-1 0-1,0 0 1,0-1 0,0 1 0,0 0-1,1 0 1,-1 0 0,0-1 0,0 1 0,1 0-1,-1 0 1,0 0 0,0 0 0,1 0-1,-1-1 1,1 1 0,4 55-66,3 55 16,-8-36 48,4 165 272,-2-147-105,-3-53-105,1-34-21,-1 0-1,1 0 0,-1 1 0,-2 6 0,-1 4 26,3-13-10,1 1 0,0-1 0,0 1 0,1-1-1,-1 1 1,2 4 0,0 11 145,-2-10-50,1 0 0,3 17 0,-3-23-104,-1 0 0,1 0-1,0 0 1,0 0 0,0 0-1,0-1 1,1 1 0,-1 0-1,1-1 1,0 1 0,2 2-1,-2-4 88,0 6-325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5:48.8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1408,'1'4'6186,"2"3"-6008,0 1-1,0-1 0,-1 0 0,3 14 0,6 18 169,5 11-111,13 65-1,-20-78-20,14 96 586,-19-106-777,-1 1 0,-1 34 0,-3-40 108,-7 40 0,3-36-57,0-3 8,-1-1 0,-2 0-1,0 0 1,-1-1 0,-15 26-1,11-22-32,9-15 522,10-20 51,2-2-743,-4 5 80,2 0 0,-1 0 0,1 0 0,0 1 0,0 0 0,0 0 0,1 1 0,0 0 0,0 0 0,1 0 0,-1 1 0,17-6 0,-14 6-22,-3 1 42,0 0 1,0 0-1,1 1 0,-1 1 0,1-1 0,-1 1 0,10 0 0,-3 1 81,1 0 0,-1 1-1,1 1 1,-1 1-1,27 8 1,-34-9-43,-1 0 1,0 1-1,0 0 0,0 0 1,-1 1-1,1 0 0,-1 0 1,0 0-1,0 1 0,0-1 0,-1 1 1,1 0-1,-1 1 0,0-1 1,3 8-1,-5-11-198,0 2-46,0-1-1,-1 0 1,1 0-1,-1 1 1,0-1 0,0 1-1,1 5 1,-32-24-9394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5:49.7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81 2496,'0'0'31,"0"0"0,0 0 0,0-1 0,0 1 0,-1 0 0,1 0 0,0-1 0,0 1 0,0 0 0,0 0 0,1-1 0,-1 1 0,0 0-1,0-1 1,0 1 0,0 0 0,0 0 0,0 0 0,0-1 0,0 1 0,0 0 0,1 0 0,-1-1 0,0 1 0,0 0 0,0 0 0,1 0 0,-1 0 0,0-1 0,0 1 0,0 0 0,1 0 0,-1 0 0,0 0 0,0 0 0,1 0 0,-1-1 0,16-3-121,1-1 112,18-9 72,-27 12-1,0-1 0,-1 0 0,0-1-1,1 1 1,9-8 0,16-12 5581,-32 23-5567,1 1-85,32 10 692,7 4-709,-10-8 148,-18-4-39,0-1 0,0 0-1,13 0 1,46 7 409,-59-10-340,-32 6-5966,5 1 4045,-4-4-785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5:50.6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5 1664,'-9'-4'4737,"9"4"-4685,-1 0 0,0 0 1,1 0-1,-1 0 0,1 0 0,-1 0 0,1 0 0,-1 1 0,1-1 0,-1 0 0,1 0 0,-1 1 0,1-1 0,-1 0 0,1 1 0,-1-1 0,1 1 0,-1-1 0,1 1 0,0-1 0,-1 0 0,1 1 0,0-1 0,-2 3 986,4-1-830,-2-1-195,0-1 0,0 0 1,0 1-1,0-1 0,0 0 0,0 1 0,0-1 0,0 0 0,0 1 0,0-1 0,1 0 0,-1 1 0,0-1 0,0 0 0,0 0 0,1 1 0,-1-1 0,0 0 1,0 0-1,1 0 0,-1 1 0,13 2 257,-1-1 0,1 0 0,0-1-1,0 0 1,-1-1 0,17-2 0,-9 1-68,32 2 0,4 8-164,-43-5 11,1-2 1,0 0-1,0 0 0,0-1 0,0-1 1,0 0-1,20-4 0,-18 0-218,0 1 0,31-2 0,-59 37-9249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4:43.7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22 323 7712,'8'24'2880,"-3"-4"-2240,5 14-192,-10-14-320,0 12-160,-5 0-480,0 0 288,0-4-2144,2-2 1280,-2-11-1216</inkml:trace>
  <inkml:trace contextRef="#ctx0" brushRef="#br0" timeOffset="1">0 21 7392,'3'-21'2720,"2"25"-2080,4 4-224,-18 4-3040,9 0-672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5:51.8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1888,'4'6'4504,"11"-7"-3403,5 5-720,1-1 0,0-2 0,-1 0 0,1-1 0,23-3-1,-12 1-384,34 2 0,142 8 282,-103 0 90,47 0-224,214-21 1018,-92 8-182,-152 7-3672,-137 1-791,12-2 2977,-13 6-2731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5:53.3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359 453 2240,'-13'-11'5839,"3"11"-5833,-32 7 822,26-4-423,-26 6-1,16-1-155,3-2-152,1 2 0,-1 0 1,2 1-1,-34 19 1,50-25-106,0 0 1,0 1 0,1-1 0,-1 1-1,1 0 1,0 1 0,1-1 0,-1 1 0,1-1-1,-1 1 1,1 0 0,1 0 0,-1 0-1,1 1 1,0-1 0,0 1 0,0-1 0,1 1-1,0-1 1,0 1 0,0 0 0,1 0-1,0 0 1,1 7 0,-1-11 27,0 1-1,0-1 1,1 1 0,-1-1 0,1 1-1,0-1 1,0 1 0,0-1-1,0 0 1,0 1 0,0-1-1,1 0 1,-1 0 0,1 0-1,-1 0 1,1 0 0,0 0 0,0-1-1,0 1 1,0 0 0,0-1-1,0 0 1,0 1 0,1-1-1,-1 0 1,0 0 0,1 0 0,-1 0-1,1-1 1,-1 1 0,1-1-1,3 1 1,1-1 31,0 0 0,0 0-1,0 0 1,0-1 0,-1 0-1,1 0 1,0-1 0,-1 0 0,1 0-1,-1-1 1,8-3 0,8-6-2,0-1-1,0-1 1,-1-1 0,-1-1 0,29-30 0,-40 36-13,1-1 1,-2 0-1,0 0 1,0-1-1,-1 0 1,-1 0-1,0-1 0,0 0 1,-2 0-1,1 0 1,4-27-1,-6 19-26,-1 0-1,-1 0 1,-1 0 0,-2-24-1,2 44-13,-36-237-258,36 237 244,-7-21-151,7 21 141,0 0 0,-1-1 0,1 1 0,-1 0 0,1 0 0,-1 0 0,0 0 0,1 0 0,-1 0 0,0 0 0,0 0 0,0 0 0,1 0 0,-1 1 0,-2-2 0,3 2 12,-1 0 0,1 0 0,-1 0 1,1 1-1,-1-1 0,1 0 0,-1 0 0,1 0 0,-1 1 1,1-1-1,0 0 0,-1 0 0,1 1 0,-1-1 0,1 0 1,0 1-1,-1-1 0,1 1 0,0-1 0,-1 1 0,1-1 1,0 0-1,0 1 0,-1-1 0,1 1 0,0-1 0,0 1 1,0-1-1,0 1 0,-1 0 0,-5 22-36,5-19 14,-5 25-92,1 1 0,-2 46 1,6 63 345,2-75-246,-2-41 79,2 0 0,1 0-1,1 0 1,0 0 0,2 0 0,13 37-1,-8-33 8,3 7 315,14 17-232,-26-50-75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6:18.6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532 3 736,'0'0'21,"0"0"0,0 0 1,0 0-1,0-1 0,-1 1 0,1 0 1,0 0-1,0 0 0,0 0 0,0 0 0,0-1 1,-1 1-1,1 0 0,0 0 0,0 0 1,0 0-1,0 0 0,0 0 0,-1 0 0,1 0 1,0 0-1,0 0 0,0 0 0,-1 0 1,1 0-1,0-1 0,0 1 0,0 1 1,0-1-1,-1 0 0,1 0 0,0 0 0,0 0 1,0 0-1,-1 0 0,1 0 0,0 0 1,0 0-1,0 0 0,0 0 0,-1 0 0,1 0 1,0 1-1,0-1 0,0 0 0,0 0 1,0 0-1,1 8 2096,0-6-1562,4 7 415,-5-6-948,0-1 45,0-1-1,0 1 1,0 0 0,0 0 0,0-1 0,0 1 0,-1 0 0,1-1-1,0 1 1,-1 0 0,0-1 0,0 3 0,0-3 151,-8 26 252,9-26-422,-1 0 0,1 0 1,-1 0-1,0 0 0,0 0 1,1 0-1,-1 0 0,0 0 1,0-1-1,0 1 0,0 0 1,0 0-1,-2 0 0,-2 3 150,-8 2-60,-1 1 103,12-6-207,1 0 1,-1 0-1,0 0 0,0 0 0,0 0 1,0-1-1,0 1 0,0-1 0,0 1 1,0-1-1,0 0 0,0 1 1,-2-1-1,-32-3 369,9 0-337,-50 0-50,70 3-87,1 0 154,0 0 0,0 0 0,1 0 0,-1 1 0,-8 2 0,-17 16-606,26-16 552,0 0 0,0-1 1,1 1-1,0 1 0,-7 5 0,0 0 10,-17 23 14,17-17 41,-14 22-1,-3 5-232,27-41 134,0 1 0,0-1 0,1 0 0,-1 1 0,0-1 0,1 1 0,-1-1 0,1 1-1,-1 2 1,0 22 46,1-13-20,-1-11-40,0 0-21,6 10 19,5 5 53,-6-5 56,-3-10-74,0 0 0,0 0-1,0 0 1,0 0 0,0 0 0,0-1 0,0 1 0,0 0 0,1 0 0,-1-1 0,1 1-1,-1-1 1,1 1 0,0-1 0,-1 0 0,1 0 0,0 1 0,3 0 0,15 13 162,-15-12-169,0-1 1,1 0 0,0 0-1,-1 0 1,1-1 0,0 0-1,0 0 1,0-1 0,0 1-1,8-2 1,20 3 46,-19-1-36,0 0 0,1-2-1,25-2 1,13-1-9,-37 4 58,-9 0-50,1 0 1,0 0 0,-1-1-1,15-3 1,-19 4-5,0-1 0,0 1 1,0 0-1,0 0 0,5 0 0,2 1 9,-6-4 185,-5 3-200,0 0-1,0 0 0,0 0 0,0 0 1,0 0-1,0 0 0,0 0 0,0 0 1,0 0-1,0 0 0,0 0 0,0 0 1,0 0-1,0 0 0,0 0 0,1 0 1,-1 0-1,0 1 0,0-1 0,0 0 1,0 0-1,0 0 0,0 0 0,0 0 1,0 0-1,0 0 0,0 0 0,0 0 1,0 0-1,0 0 0,0 0 0,0 0 1,0 0-1,0 0 0,1 0 0,-2 0-1,1 1-1,0-1 0,0 1 0,-1 0 0,1-1 0,0 1 1,-1-1-1,1 1 0,-1-1 0,1 0 0,-1 1 0,1-1 1,-1 1-1,1-1 0,-1 0 0,1 1 0,-1-1 1,1 0-1,-1 0 0,-1 1 0,-15 0 168,11-1-288,-3 4 300,7-3-213,-1 0 0,1 0 0,0 0 0,0 0 0,0 0 0,-1 0 0,-3 0 0,-31 7 344,28-7-168,-1 0 0,-18 4 0,8-1-167,10-2-43,-17 2 25,0 3-42,23-5 31,3-2 54,1 0 1,-1 1-1,1-1 0,-1 0 1,1 1-1,-1-1 1,1 0-1,-1 0 0,1 1 1,-1-1-1,1 0 0,-1 0 1,1 0-1,-1 0 1,0 0-1,1 0 0,-1 0 1,1 0-1,-1 0 0,1 0 1,-1 0-1,0 0 1,0 0-1,0 0 171,1 0-178,0 0 0,0 0 0,0-1 0,-1 1 1,1 0-1,0 0 0,0 0 0,-1 0 0,1 0 0,0 0 0,0 0 0,-1 0 0,1 0 1,0 0-1,0 0 0,0 0 0,-1 0 0,1 1 0,0-1 0,0 0 0,-1 0 0,1 0 1,0 0-1,0 0 0,0 0 0,-1 0 0,1 1 0,0-1 0,0 0 0,0 0 0,0 0 1,0 0-1,-1 1 0,1-1 0,0 0 0,-7 6-106,3-5 143,0 1 1,1-1-1,-1 1 0,0 0 1,1 0-1,-1 0 0,-5 6 1,8-8 33,0 1-170,-16 9 1210,7-5-1104,5 0-150,4-5 138,1 0-1,-1 0 1,1 0 0,0 1 0,-1-1 0,1 0-1,-1 1 1,1-1 0,0 0 0,-1 1 0,1-1-1,0 1 1,-1-1 0,1 1 0,0-1 0,0 0-1,-1 1 1,1-1 0,0 1 0,0-1 0,0 1 0,0-1-1,0 1 1,0 0 0,0 0-14,-1 0 31,0-1 1,1 0 0,-1 1-1,1-1 1,-1 0 0,1 1-1,-1-1 1,1 1-1,-1-1 1,1 1 0,-1-1-1,1 1 1,0-1 0,-1 1-1,1-1 1,-1 2 0,1-1-24,-1 0 0,1 0 1,-1 0-1,1 0 0,-1-1 0,0 1 1,0 0-1,1 0 0,-1-1 1,0 1-1,0 0 0,-1 0 1,1-1 29,1 0 1,-1 1 0,1-1 0,-1 0 0,1 1 0,-1-1-1,0 0 1,1 1 0,-1-1 0,1 0 0,0 1-1,-1-1 1,1 1 0,-1-1 0,0 2 0,-3 3-271,4-5 269,-5 13 288,-1 2 21,6-14-208,0 0-79,1 1-44,-1-1 1,0 0 0,0 0 0,1 0 0,-1 1 0,0-1 0,1 0-1,-1 0 1,1 0 0,-1 0 0,1 0 0,0 0 0,-1 0 0,1 0-1,0 0 1,0 0 0,0 0 0,1 1 0,20 11 110,-14-9-288,-7-4 215,0 0-83,0 1 44,1-1-1,-1 0 1,1 1-1,-1-1 0,0 1 1,1-1-1,-1 1 1,0-1-1,1 1 1,-1 0-1,0 0 0,0 0 1,0 0-1,0 0 1,2 1-1,7 6 190,-8-7-175,-1 0-1,1 0 0,-1 0 0,0 0 1,1 1-1,-1-1 0,0 0 1,0 1-1,0-1 0,0 1 1,0-1-1,0 1 0,-1-1 1,2 4-1,5 9-26,17 16-136,-21-25 165,0-1 1,0 0 0,1 0 0,5 5 0,-1-1 0,0 0-1,0 0 1,-1 0 0,0 1-1,-1 0 1,0 1-1,0-1 1,-1 1 0,6 17-1,-8-19 46,-1 0 1,0 1-1,1 10 0,-2-14-41,7 30 18,0 34-213,-3-3 223,-5-66 2,0 1-1,1 0 1,-1 0-1,0 0 1,0-1-1,0 1 1,0 0-1,0 0 1,-1-1-1,1 1 1,0 0-1,0 0 1,0-1-1,-1 1 1,1 0-1,0 0 1,-1-1-1,1 1 1,-1 0-1,1-1 1,-1 1-1,1-1 1,-1 1-1,0 0 1,0-1 35,-1 0 0,0 1 1,1-1-1,-1 0 0,1-1 1,-1 1-1,0 0 1,1 0-1,-1-1 0,-2 0 1,2 1-131,-4-2 117,-1 1 1,0-1 0,1 0-1,-1 0 1,1-1 0,-1 0-1,-10-8 1,-101-65-2126,108 70 1292,1 0 0,-1 0 1,0 1-1,0 0 0,-1 0 0,1 2 0,-1-1 0,0 1 0,-16-2 0,-22 1-2694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6:22.5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14 832,'-10'8'1974,"15"-7"223,-3-1-2075,32 0 987,-33 0-954,2 0-48,5-1 2,0 1 0,0-1 0,0-1 0,0 0 0,0 0-1,15-6 1,-17 6-105,2 1-1,-1 0 1,0 0-1,0 0 1,0 1-1,0 0 0,0 0 1,1 1-1,12 3 1,28 1-1,-12-6 119,-10 1 138,0 0 0,30 4-1,-16 1-168,70-1 0,-105-4-70,88 0-1120,-93 1 712,1 0 0,-1 1 0,1-1 1,-1 0-1,0 1 0,1-1 0,-1 0 0,0 1 0,0-1 0,0 2 0,-1 7-898,-1 4 229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6:23.5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4 832,'0'-1'12,"0"1"0,0 0 0,0 0 0,0 0 0,0 0 0,0 0 0,0 0 0,0-1 0,0 1 0,0 0 0,1 0 0,-1 0 0,0 0 0,0 0 0,0 0 0,0 0 0,0 0 0,0-1 0,0 1 0,0 0 0,1 0 0,-1 0 0,0 0 0,0 0 0,0 0 0,0 0 0,0 0 0,1 0 0,-1 0 0,0 0 0,0 0 0,0 0 0,0 0 0,0 0 0,1 0 0,-1 0 0,0 0 0,0 0 0,0 0 0,0 0 0,0 0 0,0 0 0,1 0-1,-1 1 1,9 2 1891,-6-2-1710,-2 0-1,6 3 309,-4-2-395,1 0 0,-1-1 0,1 1 1,0-1-1,0 0 0,0 0 0,0 0 0,0 0 0,0-1 1,5 1-1,92 5 1195,126-6-736,-140 5-191,-51-5 106,-36 24-1200,0-21 318,-1 1 1,0-1-1,0 0 1,0 0-1,0 0 1,0 0-1,0 0 1,-1 0-1,-2 5 1,3-7 267,-7 11-1573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6:24.7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5 2144,'-7'0'243,"2"0"112,7 0-107,14-4 95,-19 8 1135,3-4-1456,-1 0 0,1 0 0,0 0 0,0 0 0,0 0 0,0 0 0,0 0 0,0 0 0,0 0 0,0 0 0,0 0 0,0 0 0,0 0 0,0 1 0,0-1 0,0 0 0,0 0 0,0 0 0,0 0 0,0 0 0,0 0 0,0 0 0,-1 0-1,1 0 1,0 0 0,1 1 0,-1-1 0,0 0 0,0 0 0,0 0 0,0 0 0,0 0 0,0 0 0,0 0 0,0 0 0,0 0 0,0 0 0,0 1 0,0-1 0,0 0 0,0 0 0,0 0 0,0 0 0,0 0 0,0 0 0,0 0 0,0 0 0,1 0 0,-1 0 0,0 0 0,0 0 0,0 0 0,0 0 0,0 0-1,0 0 1,0 0 0,0 0 0,0 0 0,0 0 0,1 0 0,-1 0 0,0 0 0,0 0 0,0 0 0,0 0 0,11-3 799,-7 4-796,0-1 0,0 1-1,0 0 1,0 1-1,0-1 1,0 1-1,-1-1 1,1 1-1,6 5 1,16 7 167,-22-13-172,0 1 0,0 0 0,-1 0 0,1 0 0,3 3 0,0 0 73,-4-3-47,0-1-1,0 0 1,-1 0 0,1 0-1,0 0 1,0-1-1,0 1 1,5-1 0,27 2 432,-33-2-450,224 0 468,-130-6 32,-73 6-2229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6:27.4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20 224,'0'0'12,"0"-1"0,0 1-1,-1-1 1,1 1 0,0-1 0,0 0-1,0 1 1,-1-1 0,1 0 0,0 1-1,0-1 1,0 1 0,0-1 0,0 0-1,0 1 1,1-1 0,-1 1 0,0-1 0,0 0-1,0 1 1,0-1 0,1 1 0,-1-1-1,0 1 1,1-1 0,-1 1 0,0-1-1,1 1 1,-1-1 0,1 1 0,-1-1-1,2-1 946,-4 11 940,2-9-1823,0 0-1,0 1 1,0-1-1,-1 0 1,1 0-1,0 1 1,0-1-1,0 0 1,0 1 0,0-1-1,0 0 1,0 0-1,0 1 1,0-1-1,0 0 1,0 0-1,0 1 1,0-1 0,0 0-1,0 1 1,0-1-1,0 0 1,0 0-1,0 1 1,0-1-1,0 0 1,0 1 0,1-1-1,-1 0 1,0 0-1,0 0 1,0 1-1,0-1 1,1 0-1,-1 0 1,0 0 0,0 1-1,1-1 1,-1 0-1,0 0 1,0 0-1,1 0 1,-1 0-1,0 1 1,0-1 0,1 0-1,-1 0 1,0 0-1,0 0 1,1 0-1,-1 0 1,0 0-1,1 0 1,-1 0 0,1 0-1,91 27 514,-80-24-542,-3 0 100,0 0 0,0-1 0,1-1 0,-1 1 0,0-1 0,1-1 0,12 0 0,41-10 316,75-21 1,-134 30-595,0 0 1,-1 0-1,1 1 1,0-1-1,4 1 1,-8 9-3361,-5 5 277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6:28.3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65 9 1472,'1'-1'112,"1"0"-1,-1 0 1,0 1-1,1-1 1,-1 0-1,1 0 1,-1 1 0,1-1-1,-1 1 1,1 0-1,-1-1 1,2 1 0,-1 0 106,-1 1-140,0 0 0,0 0 0,0 0 0,0 0 0,0 0 0,0 0 0,0 0 0,0-1 0,3 2 0,1 2 220,-3-2-110,0 0 1,-1 0-1,1 1 1,-1-1-1,1 1 1,-1-1 0,0 1-1,0 0 1,2 4-1,4 28 737,-5-7-463,-2 55 0,-1-32-271,-3 125 651,2-139-593,2-17-37,-4 24-1,-10 58 536,6-56-560,4-20-81,-11 36 1,0-3 85,-7 15 128,18-60-714,-9 17 1347,12-29-1369,0-1 1,0 1-1,0 0 1,0-1-1,-1 1 1,1-1-1,-1 1 1,1-1-1,-1 0 1,0 1-1,1-1 1,-1 0-1,-3 1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6:28.9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46 2976,'15'-3'3551,"21"-2"-3070,269-5 969,-126 2-1215,215-3 288,-208 2-118,-103 10-261,-81-1-149,0 0 1,0 0-1,0 1 1,0-1-1,0 1 1,0 0-1,0-1 1,3 2-1,0 1-18,-4-3-94,-23 25-7675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6:30.4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0 859 3808,'1'-11'2298,"0"6"-2123,1 1-1,-1-1 0,0 1 0,-1-1 1,1 1-1,-1-1 0,0-8 0,-1 7-29,1 0 0,1 0-1,-1 0 1,3-11 0,22-82 657,17-54 204,-34 132-900,0 1-1,1 0 1,1 0 0,1 1 0,16-22-1,20-15 173,67-63-1,-48 52-544,-48 48 185,1 1-1,0 0 0,25-16 1,-35 29 66,1 0 1,0 0-1,0 0 1,0 2-1,0-1 1,1 1-1,-1 1 1,1 0-1,13-1 1,-19 3 9,-1 1-1,0-1 0,0 1 1,0 1-1,0-1 1,0 0-1,0 1 1,0 0-1,0 0 1,0 0-1,-1 0 1,1 1-1,-1-1 1,4 4-1,7 7-57,22 27 0,-30-32 61,4 5 152,12 20 0,-21-31-138,0 0-1,0 0 0,0 0 0,-1 0 0,1 1 1,0-1-1,-1 0 0,0 0 0,0 0 1,1 1-1,-1-1 0,0 0 0,-1 0 0,1 0 1,0 1-1,-1-1 0,1 0 0,-1 0 0,1 0 1,-1 0-1,0 0 0,0 0 0,0 0 1,0 0-1,-1 0 0,1 0 0,-2 1 0,0 1 101,-1 0-1,1 0 0,-1-1 0,0 1 1,-1-1-1,1 0 0,0 0 0,-1-1 1,1 1-1,-7 2 0,-4 1 159,12-5-239,0 1 0,0-1 0,0 0 0,0 0 0,0 0 0,0 0 0,0-1 0,-5 1 0,-47 5 540,18 0-289,23-3-253,0-1-1,-20 1 0,7 1-121,24-3-24,-1 0 0,0-1 0,0 1 0,0-1 0,1 0 0,-1 0 0,0 0 0,0 0 0,0-1 0,-6-1 0,10 2 2,-1 0 1,0 0-1,1-1 1,-1 1-1,1 0 1,-1-1-1,0 1 1,1-1-1,-1 1 1,1 0-1,-1-1 1,1 1-1,-1-1 1,1 0-1,0 1 1,-1-1-1,1 1 1,-1-2-1,-2-14-3765,3 11 2901,-3-18-1809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4:44.4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161 0 5632,'-1'2'233,"0"-1"1,0 1-1,1-1 1,-1 1-1,0-1 1,0 1-1,0-1 1,0 0-1,-1 0 0,1 1 1,-2 0-1,-3 4-74,-9 10-93,2 1 1,0 0-1,1 0 1,-17 33-1,24-39-49,0 0 0,1 0 0,0 0 0,1 1 0,0 0 0,1 0-1,0 0 1,1 0 0,1 21 0,0-29-9,0 0 1,1-1-1,0 1 0,0 0 1,0 0-1,0-1 0,0 1 0,1-1 1,-1 1-1,1-1 0,0 1 1,0-1-1,1 0 0,3 4 1,-5-6 24,1 1 1,-1-1-1,1 0 1,0 0-1,-1 0 1,1 0 0,0 0-1,0 0 1,0 0-1,0 0 1,0-1 0,0 1-1,0-1 1,0 0-1,0 1 1,0-1 0,0 0-1,0 0 1,0-1-1,0 1 1,0 0 0,0-1-1,0 1 1,0-1-1,0 1 1,0-1-1,0 0 1,2-1 0,4-3-3,-1 0 0,1 0 1,-1-1-1,0 1 1,-1-2-1,0 1 0,0-1 1,0 0-1,-1 0 0,0 0 1,0-1-1,6-12 1,0-5 13,-1-1 0,13-47 1,-20 61-45,-1 1 0,0-1 1,0-22-1,-3 31-245,-1 7 115,-3 8 33,-4 29-26,2 2 0,-2 54 0,7-62 333,-2 43 584,12 132-1,-2-79-271,-7-107-387,0 1 0,-2-1 0,-8 34 0,10-54-98,0-1 1,0 1-1,0 0 0,-1 0 1,0 0-1,0-1 0,-3 6 1,4-7-31,0-1 0,0 0 0,0 0 0,0 0 0,0 0 0,-1-1 0,1 1 0,0 0 0,0 0 0,-1-1 0,1 1 0,0-1 0,-1 1 0,1-1 0,0 1 0,-1-1 0,1 0 0,-1 0 0,1 0 0,-1 1 0,1-1 0,0-1 0,-1 1 0,-2-1 0,-1 0 10,1 0 0,0-1 0,-1 0 0,1 0 0,0 0 0,0-1 0,0 0 0,0 1 0,0-1 0,1 0 0,0-1 0,-1 1 0,1-1 0,-4-6 0,-4-6 2,0-1 0,-8-21 0,13 26-25,-3-5 89,1-1 1,0 0-1,1 0 1,1-1-1,-5-32 1,10 46-47,1 1 1,0-1-1,0 1 1,0-1-1,1 0 1,0 1-1,0-1 1,0 1 0,0-1-1,1 1 1,0 0-1,0-1 1,0 1-1,0 0 1,1 0 0,-1 1-1,4-5 1,-2 4 21,0 0 0,0 0 0,0 0 0,1 1 0,-1-1 0,1 1 1,0 1-1,0-1 0,0 0 0,0 1 0,0 0 0,0 0 0,10-1 1,29-2-1163,-1 2 0,50 3 1,-42 0-2837,-51 0 3828,1 0 1,-1 0-1,0 0 1,1 0-1,-1 0 0,0 0 1,0 0-1,1 0 1,-1 0-1,0 0 0,1 0 1,-1 0-1,0-1 0,0 1 1,1 0-1,-1 0 1,0 0-1,3-4-1425,-3 4 1426,0 0-1,0-1 1,0 1-1,0 0 0,0-1 1,-2-15-730,1 12 329,-8-31-1293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6:34.9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139 487 2144,'-2'-7'838,"-2"8"-491,3-1-364,-10-6 1334,-21-2 1360,30 8-2620,0 1-1,0-1 0,0 1 1,1-1-1,-1 1 0,0 0 0,0 0 1,1 0-1,-1 0 0,1 0 0,-1 0 1,1 0-1,-1 0 0,-1 2 0,0 1-50,0-1 0,0 1 0,0-1 0,1 1 0,-4 5 0,-1 4 54,5-9-48,-1 0-1,1 0 0,0 0 1,0 0-1,-1 7 0,-3 12-10,1 1 0,1 0-1,1 0 1,1 0 0,1 0-1,1 0 1,7 43 0,-2-37 97,2-1-1,18 52 1,-24-79-82,-1-1 1,0 0-1,1 1 0,0-1 0,-1 0 1,1 0-1,0 0 0,0 1 1,-1-1-1,1 0 0,0 0 0,0 0 1,0 0-1,0-1 0,1 1 0,-1 0 1,0 0-1,0-1 0,0 1 1,1 0-1,-1-1 0,0 1 0,1-1 1,-1 0-1,0 1 0,1-1 1,-1 0-1,0 0 0,1 0 0,-1 0 1,1 0-1,-1 0 0,0 0 0,1-1 1,-1 1-1,0 0 0,1-1 1,-1 1-1,0-1 0,0 1 0,3-2 1,1-1 30,-1 0-1,1 0 1,0-1 0,-1 0 0,0 1 0,0-2 0,0 1-1,0 0 1,3-5 0,3-7 3,-1 1-1,-1-2 1,-1 1-1,0-1 1,-1 0-1,0 0 1,-2 0-1,0-1 1,-1 0-1,0 0 1,-2 0-1,0 0 1,-2-19-1,-5-53-15,-33-267 2,28 295 141,-6-31-376,15 82 154,-1-9-120,3 19 140,0 1 1,0-1-1,-1 1 1,1-1-1,0 1 1,0 0-1,0-1 1,0 1-1,-1-1 1,1 1-1,0-1 1,0 1-1,-1 0 1,1-1-1,0 1 1,-1-1-1,1 1 1,0 0-1,-1 0 0,1-1 1,0 1-1,-1 0 1,1-1-1,-1 1 1,0 0-1,0 0-257,2 2 90,3 8 159,-2 0 1,1 0 0,-1 0-1,-1 1 1,1 11 0,2 13 2,18 134-98,-10-68 196,-9-65-21,1-1 0,2 0 0,16 53 0,-14-63 90,2 0-1,16 27 1,-20-42-83,-1 1-1,0 0 0,-1 0 1,3 15-1,-5-15-131,-1-1-1,-1 1 0,0-1 1,0 1-1,-1-1 1,-3 13-1,-1 28-320,0-39-205,5-12 567,0 0 0,0 0 1,0 0-1,0 0 0,0 1 0,0-1 0,0 0 0,0 0 1,0 0-1,0 0 0,0 0 0,0 0 0,0 1 1,-1-1-1,1 0 0,0 0 0,0 0 0,0 0 0,0 0 1,0 0-1,0 0 0,-1 0 0,1 0 0,0 0 1,0 0-1,0 0 0,0 0 0,0 0 0,-1 0 1,1 0-1,0 0 0,0 0 0,0 0 0,0 0 0,0 0 1,-1 0-1,1 0 0,0 0 0,0 0 0,0 0 1,0 0-1,0 0 0,-1 0 0,1 0 0,0 0 0,0 0 1,0 0-1,0 0 0,0-1 0,0 1 0,0 0 1,0 0-1,-1 0 0,1 0 0,0 0 0,0 0 1,0-1-1,0 1 0,0 0 0,0 0 0,0 0 0,0 0 1,0-1-1,-4-9-1174,0-3-1226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6:36.2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4 3136,'-7'-2'888,"7"1"-869,0 1 1,0 0-1,-1 0 1,1 0-1,0 0 1,0 0-1,0 0 0,0 0 1,-5 3 1941,7-3-1385,1 2-202,1 0-1,-1 0 1,1 0 0,-1 0 0,0 1-1,0 0 1,4 3 0,1 2 6,0 0 685,-2-3-780,-5-5-195,9 6 609,-9-6-700,0 0 1,-1 1-1,1-1 0,0 0 1,-1 0-1,1 1 0,0-1 1,-1 0-1,1 1 1,-1-1-1,1 1 0,-1-1 1,1 1-1,-1-1 0,1 1 1,-1 0-1,1-1 0,-1 1 1,0-1-1,1 1 1,-1 0-1,0-1 0,0 1 1,1 0-1,-1-1 0,0 1 1,0 0-1,0 0 0,0-1 1,0 1-1,0 0 1,0-1-1,0 1 0,0 0 1,0 0-1,-1 3-19,1-3 20,-4 191-138,1-113 306,-2 21 16,3-74-174,2-16 6,-1-1 0,-2 13 0,0 9 140,3-24-112,-1-1 0,0 0-1,-2 10 1,2 0 39,1-14-79,1-1-1,-1 0 1,0 0 0,0 0-1,0 0 1,0 0-1,0 0 1,-1 0-1,1 0 1,0 1 0,0-1-1,-1 0 1,1 0-1,-1 0 1,1 0-1,-2 1 1,1-1 92,-3 12 341,3-13-454,0 1 0,0 0 0,0 0-1,0 0 1,0 0 0,0 0 0,0 0-1,0 0 1,0 0 0,1 0 0,-1 0-1,0 0 1,1 1 0,-1-1 0,1 0-1,0 0 1,-1 1 0,1-1 0,0 0 0,-1 1-1,1 1 1,-3 10-94,2-11 119,1-1 0,-1 1 0,1-1 0,-1 0 0,1 1 0,-1-1 0,1 1 0,0-1 0,0 1 0,-1-1 0,1 3 0,0-3 242,0-1-253,0 0-1,0 0 0,0 0 1,0 0-1,0 0 0,-1 0 1,1 0-1,0 0 0,0 0 1,0 0-1,0 0 0,0 0 1,0 0-1,-1 0 0,1 0 1,0 0-1,0 1 0,0-1 1,0 0-1,0 0 0,0 0 1,0 0-1,0 0 0,-1 0 1,1 0-1,0 1 1,0-1-1,0 0 0,0 0 1,0 0-1,0 0 0,0 0 1,0 1-1,0-1 0,14 0 32,0-1 0,0-1 0,16-3 0,-14 2 42,1 1 1,-1 1-1,19 0 0,-16 1-39,0-1 0,18-3 0,-1-2 22,0 1 0,46 1 1,-82 4-66,1 0 9,-1 0 0,1 0 0,-1 0 0,1 0 1,-1 1-1,0-1 0,1 0 0,-1 0 0,1 0 0,-1 0 0,1 0 1,-1 0-1,0-1 0,1 1 0,-1 0 0,1 0 0,-1 0 0,1 0 0,-1 0 1,0-1-1,1 1 0,-1 0 0,0 0 0,1-1 0,-1 1 0,1 0 1,-1 0-1,0-1 0,0 1 0,1 0 0,-1-1 0,0 1 0,0-1 0,1 1 1,-18 4-5364,7-4 3350,1-4-1402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6:36.9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26 2656,'0'0'837,"-1"-4"849,-1 13 2008,22-11-1986,49-6-1169,-30 3-381,65-2-1,-34 3-72,104 0-251,-153 4 145,-19 0-107,-45 11-7866,25-10 6191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6:37.5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3 107 1664,'-1'-9'443,"0"8"-420,1 1 0,0-1 0,0 1 1,0 0-1,0-1 0,-1 1 0,1-1 0,0 1 0,0-1 1,0 1-1,0-1 0,0 1 0,0 0 0,0-1 1,1 1-1,-1-1 0,0 1 0,0-1 0,0 1 0,0-1 1,0 1-1,1-1 0,9-12 2548,-7 10-2349,0 1 0,0-1 0,0 1 1,0-1-1,1 1 0,-1 0 1,1 0-1,0 0 0,-1 1 1,1 0-1,0-1 0,0 1 1,0 0-1,0 1 0,0-1 0,0 1 1,0 0-1,5 0 0,1-1 54,0 0 1,16-4-1,5-1 298,57-7 184,-39 5-396,86-3 1,-5 11-571,-155 13-10048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6:39.8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38 736,'8'-26'12938,"-6"26"-13263,17 1 248,-13 0 99,1-1 0,-1 0 0,10-1 0,51-3 84,-24 1-141,60 2-1,-46 2 22,273 5 73,-276-3 22,21-1 248,172-2 491,-95 4-653,-16 1 297,-122-5-519,1-1 1,-1 0-1,26-6 0,-39 6-120,0 1 0,0 0 0,0-1 0,0 1 0,-1 0 0,1-1 0,0 1 0,0-1 0,0 0 0,-1 1-1,1-1 1,0 0 0,0 1 0,-1-1 0,1 0 0,-1 0 0,1 1 0,-1-1 0,1 0 0,-1 0 0,1 0 0,0-1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6:42.9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374 570 832,'0'-1'58,"-1"0"-33,1 0 1,0 0-1,0 0 1,0 0-1,0 0 1,0 0-1,0 0 1,0 0 0,1 0-1,-1 0 1,0 0-1,0 0 1,1 0-1,-1 0 1,1 1-1,-1-1 1,1 0 0,-1 0-1,1 0 1,-1 1-1,1-1 1,1-1-1,-1 0 311,-1 0 0,0 0 0,1 0 0,-1 0 0,0 0 0,0-1 0,0 1 0,-1-3 0,1 1 614,0 4-843,-1-1 0,1 1 1,0-1-1,0 1 0,-1-1 1,1 1-1,0-1 1,-1 1-1,1-1 0,-1 1 1,1-1-1,-1 1 0,1 0 1,0-1-1,-1 1 1,0 0-1,1-1 0,-1 1 1,1 0-1,-1 0 1,0-1-1,-19-6 938,9 3-618,7 3-252,0 0-1,0 0 1,0 0 0,-1 0-1,-6 0 1,-7-1 46,14 2-196,1 0 0,-1 0 0,0 0 0,0 0 0,0 0 0,-6 2 0,-8 1 51,5-1 3,-1 0 0,1 0 0,0 2 0,0-1-1,0 2 1,-14 6 0,19-8-46,0 1 0,1 1-1,-1 0 1,1 0 0,0 0-1,0 1 1,0 0 0,1 1 0,0-1-1,-6 10 1,5-6 43,2-4-108,1 1 1,0-1-1,0 1 1,0 0-1,1 0 0,0 0 1,0 1-1,-2 12 1,2-1 39,0-1 0,2 1 0,0 0 0,1-1 0,1 1 0,1 0 0,8 35 0,-10-52 9,0 0 1,1 0-1,0 0 1,0 0-1,-1 0 0,1 0 1,0-1-1,0 1 0,1 0 1,-1-1-1,0 1 1,1-1-1,-1 1 0,0-1 1,1 0-1,2 2 1,-3-3-3,0 1 1,1-1 0,-1 1-1,0-1 1,1 0 0,-1 0-1,0 0 1,1 0 0,-1 0 0,1 0-1,-1 0 1,0 0 0,1 0-1,-1-1 1,0 1 0,1 0-1,-1-1 1,0 1 0,1-1-1,-1 0 1,0 1 0,0-1 0,0 0-1,2-2 1,18-13 94,-1-1 1,-1-1-1,19-23 1,47-67 79,-72 90-33,-2 3-136,-1-1 0,-1-1 0,0 0 0,-1 0 0,0-1 0,-2 0 0,0 0 0,-1 0 0,-1-1 0,2-25 0,-3 6-8,-2 0 1,-2 0 0,-1 0-1,-9-44 1,6 55-84,-1-1-1,-1 2 1,-1-1 0,-2 1 0,-21-43 0,30 68 38,1 0-1,-1-1 1,0 1 0,1 0 0,-1 0 0,0-1 0,0 1 0,0 0 0,0 0 0,0 0 0,0 0 0,-2-1 0,3 2 16,0 0 0,0 0 0,-1 0 0,1 0 0,0 0 0,0 0 0,0 0 0,0 1 0,-1-1 0,1 0 0,0 0 0,0 0 0,0 0 0,0 0 0,0 0 0,-1 0 0,1 0 0,0 0 0,0 0 0,0 1 0,0-1 0,0 0 0,0 0 0,0 0 0,0 0 0,-1 0 0,1 1 0,0-1 0,0 0 0,0 0 0,0 0 0,0 0 0,0 1 0,0-1 0,-1 14-149,-4 20 155,0-4-6,1 24-65,-23 230-20,23-241 254,3 69 0,1-61 139,0-43-204,1-1 0,0 0 1,0 0-1,0 0 1,1 0-1,4 11 0,-2 1 125,-4-17-156,0 0 0,0 0 0,1 0 0,-1 0 0,1 0 0,-1 0 0,1 0 0,1 3 0,-1-4 412,11 3-752,-7 1 240,1 1 0,-1-1 0,0 1 0,0 0 0,-1 0 0,0 0 0,4 8 0,-7-13 30,0 1 152,1 3-252,0-38-7422,2 20 4351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6:43.8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6 136 3904,'-2'3'1219,"3"-2"-593,-1-1-603,1-1 1,-1 1-1,0 0 0,1-1 0,-1 1 1,0-1-1,1 1 0,-1-1 1,0 1-1,0-1 0,1 1 0,-1-1 1,0 1-1,0-1 0,0 1 0,0-1 1,0 1-1,0-1 0,0 1 1,0-1-1,0 0 0,0 0 77,0 0 1,0 0-1,0 0 0,0 1 0,0-1 0,0 0 1,0 0-1,0 0 0,-1 0 0,1 1 1,0-1-1,-1 0 0,1 0 0,0 0 0,-1 1 1,0-2-1,-3-3 964,4 4-1021,0 1-1,0-1 1,0 1 0,0 0-1,0-1 1,0 1 0,0-1-1,-1 1 1,1-1-1,0 1 1,1 0 0,-1-1-1,0 1 1,0-1 0,0 1-1,0-1 1,0 1-1,0 0 1,0-1 0,1 1-1,-1-1 1,0 1 0,0 0-1,1-1 1,-1 1 0,0 0-1,0-1 1,1 1-1,12-11 199,-6 5 37,-1-1-189,0 1 0,0 0 1,1 0-1,0 0 0,0 1 1,0 0-1,15-7 0,-10 7-88,-1 1 0,1 0 0,-1 0 0,1 1 0,0 1-1,1 0 1,-1 0 0,0 1 0,18 2 0,-24-1 11,0 0-1,0 1 1,0 0 0,0 0 0,0 1-1,0-1 1,-1 1 0,1 1-1,-1-1 1,1 1 0,-1 0 0,0 0-1,0 0 1,0 1 0,-1 0 0,1 0-1,-1 0 1,0 0 0,0 1 0,0 0-1,4 8 1,-1 1 138,-1 2-1,-1-1 1,0 1-1,-1 0 1,2 21 0,10 35 244,-14-64-399,1 0 0,0 1 1,1-1-1,0 0 0,0 0 0,6 7 1,23 35-15,11 13-21,-24-33 35,-15-22-516,0 0 0,12 13 0,-16-20 399,-1-1 0,0 0 0,0 1 1,1-1-1,-1 0 0,0 1 0,1-1 0,-1 0 0,1 0 1,-1 0-1,0 1 0,1-1 0,-1 0 0,1 0 0,-1 0 1,0 0-1,1 0 0,-1 0 0,1 0 0,-1 0 0,1 0 0,-1 0 1,1 0-1,-1 0 0,0 0 0,1 0 0,-1 0 0,1 0 1,-1 0-1,1 0 0,-1-1 0,0 1 0,1 0 0,-1 0 1,0-1-1,1 1 0,-1 0 0,1-1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6:44.2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705 10 4896,'-5'-4'1282,"4"4"-1190,0-1-1,0 0 0,0 1 1,0-1-1,0 1 1,0-1-1,0 1 0,0-1 1,0 1-1,-1 0 0,0-1 1,1 1-92,0 1 0,1-1 0,-1 0 1,0 0-1,1 1 0,-1-1 0,0 1 0,1-1 1,-1 0-1,1 1 0,-1-1 0,1 1 0,-1-1 1,1 1-1,-1 0 0,1-1 0,-1 1 0,1 0 1,0-1-1,-1 1 0,1 0 0,0-1 0,0 1 1,-1 0-1,-5 13 556,-1 0 0,-1-1 0,0 0 1,-1-1-1,0 0 0,-1 0 0,0-1 0,-1-1 1,-17 14-1,-13 7-116,-66 36 0,22-15-184,-36 33-1766,23-15-2670,91-65 3532,0 0 0,-1-1 0,1 0 0,-1 0 0,1-1 0,-1 0 0,-14 3 0,15-5 177,0-1-1,-1 1 1,-11-3 0,19 2 468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7:08.1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319 6 992,'0'0'11,"0"0"0,0 0 0,0-1 0,0 1 0,0 0 0,0 0 0,0 0 0,0-1 0,0 1 0,0 0 0,0 0 0,8-3 3596,-22 3-3063,7 0-445,1 0 1,0 0-1,-1 1 1,1 0-1,0 0 1,-1 0-1,1 1 1,-11 5-1,-6-3 18,5 0 188,-47 12 335,56-13-495,-1-1 0,0-1-1,0 1 1,0-2 0,-12 0 0,19 0-56,0 0-1,0 0 0,0-1 1,1 1-1,-1-1 1,0 0-1,1 0 1,-1 0-1,0 0 1,1 0-1,-1-1 1,1 1-1,0-1 1,0 0-1,-1 0 1,-1-2-1,3 4-96,1-1-1,-1 1 1,1-1 0,0 1-1,-1-1 1,1 1 0,-1 0-1,1-1 1,-1 1-1,0 0 1,1-1 0,-1 1-1,1 0 1,-1 0 0,0 0-1,1-1 1,-1 1 0,1 0-1,-1 0 1,0 0 0,1 0-1,-1 0 1,1 0 0,-1 0-1,0 0 1,1 1-1,-1-1 1,0 0 0,0 1-1,1-1 14,-1 0 0,1 0 1,0 0-1,0 1 0,-1-1 0,1 0 0,0 1 0,0-1 0,-1 0 0,1 1 0,0-1 0,0 0 0,0 1 0,0-1 0,0 0 0,-1 1 0,1-1 0,0 0 0,0 1 0,0-1 0,0 0 0,0 1 0,0-1 0,0 1 1,0-1-1,0 0 0,1 1 0,-1-1 0,0 0 0,0 1 0,0-1 0,0 0 0,0 1 0,1-1 0,-1 0 0,0 1 0,0-1 0,1 1 0,-1-1 22,11 39 39,-5-16-4,0 1-1,5 39 1,4 48 58,-5-51 160,3 38-238,-5-30 14,3 0-1,21 73 0,-28-124 30,0 1 0,-2-1 0,2 28 0,1 11-9,-2 26 9,-2-24 9,-1-32 95,-4 48-322,4-52 234,0-20-37,-5 10 117,5-11-179,0 0-1,0 0 0,0-1 1,0 1-1,-1 0 0,1-1 1,0 1-1,0 0 0,-1 0 1,1-1-1,0 1 0,-1 0 1,1-1-1,-2 2 0,-1 1 43,3-2 31,0 4-171,0 1 107,1-5-7,0 0 1,1 0 0,-1 0 0,0-1 0,1 1 0,-1 0 0,1 0-1,-1-1 1,1 1 0,2 0 0,50 7 187,0-2-1,96-3 1,-140-3-175,62-5 356,-31-6-53,-40 10-362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7:11.8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328 0 992,'0'0'2085,"1"2"-1882,3 12 362,-4-13-191,1 0-22,6 13 197,-6-12-362,3 5 186,1 16-11,-5-21-299,1-1 0,-1 1 0,0-1-1,0 0 1,0 1 0,0-1 0,0 1-1,0-1 1,0 0 0,0 1 0,-1-1-1,1 0 1,0 1 0,-1-1 0,0 2-1,-1 5 134,1-6-175,1-1-1,0 0 0,0 0 1,-1 0-1,1 0 0,-1 1 1,1-1-1,-1 0 0,0 0 0,1 0 1,-1 0-1,-1 1 0,-4 8 239,-12-10 792,12-3-839,0-1 0,0 0 0,-6-6 0,-8-5-404,11 6 87,9 9 103,-1-1-1,1 0 0,-1 1 0,0-1 0,1 0 1,-1 1-1,0-1 0,1 1 0,-1-1 0,0 1 1,0 0-1,1-1 0,-1 1 0,0 0 0,0-1 1,0 1-1,-1 0 0,-1-1-24,-1 0-1,1 0 1,-1 0 0,1-1-1,-5-2 1,4 2 52,1 2-8,0-1 0,0 1-1,0-1 1,0 1 0,0 0-1,0 0 1,0 1-1,0-1 1,0 0 0,-4 2-1,-14 1-28,19-3 32,0 0 0,0 1 0,0-1 0,-1 1 0,1-1 0,0 1 0,0 0 0,0 0 0,0 0 0,-3 2 0,-9 4-11,-8 6 128,12-5 105,-1 0-157,0 0 1,1 0-1,1 1 0,-1 1 1,-12 17-1,21-25-77,-1 0 0,1 0-1,0 0 1,0 1 0,0-1 0,1 0-1,-1 1 1,0-1 0,1 1 0,-1 3-1,1-4 57,5 15 192,2-5-239,4 8 62,-10-19-66,0 0 0,0 1-1,0 0 1,0-1-1,-1 1 1,1-1 0,0 1-1,0 3 1,5 10 300,4 5-165,2 8-152,6 3 585,-18-31-569,0 1 0,0-1 0,0 0 0,0 0 0,1 0 0,-1 1 0,0-1 0,0 0 0,0 0 0,0 0-1,0 0 1,1 1 0,-1-1 0,0 0 0,0 0 0,0 0 0,1 0 0,-1 0 0,0 0 0,0 0 0,0 1 0,1-1-1,-1 0 1,0 0 0,0 0 0,1 0 0,-1 0 0,0 0 0,1 0 0,-1 0-14,0 0 1,0 0-1,1 0 0,-1 0 1,0 0-1,0 0 1,0 0-1,1 0 0,-1 0 1,0 0-1,0 0 0,0 0 1,1 0-1,-1 0 1,0 0-1,0 1 0,0-1 1,0 0-1,1 0 0,-1 0 1,0 0-1,0 0 1,0 1-1,0-1 0,0 0 1,1 0-1,-1 0 0,0 0 1,0 1-1,0-1 1,0 0-1,0 1 0,1 0 26,-1 1-1,1-1 1,0 1-1,0-1 1,0 0-1,0 1 1,0-1-1,0 0 1,0 0-1,0 0 1,0 0-1,1 0 1,-1 0-1,0 0 0,1 0 1,-1 0-1,1 0 1,-1-1-1,1 1 1,-1-1-1,1 1 1,-1-1-1,1 0 1,0 1-1,2-1 1,0 0 59,1 0 0,-1-1 1,1 1-1,-1-1 0,0 0 0,0 0 1,1-1-1,6-2 0,-7 2-116,13-6-36,30-17 1,-47 24 84,20 2-448,-20-1 446,1 0 0,-1 0 0,0 0 0,0 0 0,0 0 0,1 0 0,-1 0 0,0 0 1,0 0-1,0 0 0,0 0 0,1 0 0,-1 0 0,0 0 0,0 0 0,0 0 1,0 0-1,1 1 0,-1-1 0,0 0 0,0 0 0,0 0 0,0 0 0,0 0 0,0 1 1,1-1-1,-1 0 0,0 0 0,0 0 0,0 0 0,0 1 0,0-1 0,0 0 0,0 0 1,0 0-1,0 1 0,0-1 0,0 0 0,0 0 0,0 0 0,0 0 0,0 1 0,0-1 1,0 0-1,0 0 0,0 0 0,0 1 0,0-1 0,-10 7 50,0-1-89,-3 2 6,11-8 22,1 1 0,0-1 0,-1 1 0,1-1 0,0 1-1,-1 0 1,1 0 0,0 0 0,0 0 0,0 0 0,0 0 0,0 0 0,-2 2 0,-12 11-17,13-12 6,0 0 0,0 0 0,0 0 0,0 0 0,0 0 0,-3 3 0,2 1-46,-1-1-1,0 0 1,-9 7 0,-8 12 37,12-14-65,8-8 66,-1 0 1,1 0-1,-1 0 1,1 0-1,0 0 1,0 0-1,0 0 1,0 1-1,0-1 0,0 0 1,0 1-1,1-1 1,0 0-1,-1 4 1,-8 19-1,6-19-5,2-4-49,1 21-63,0-22 378,0 1-259,1 0-1,-1-1 0,0 1 1,1 0-1,-1 0 0,1-1 1,0 1-1,0-1 0,-1 1 1,1-1-1,2 3 0,-2-3 13,-1 0 0,0 0 0,1 0 1,-1 0-1,0 0 0,0-1 0,1 1 0,-1 0 0,0 0 0,0 0 0,0 0 0,0 1 0,-1 0 6,1-1 0,0 1 0,1 0 0,-1-1 1,0 1-1,0 0 0,1-1 0,-1 1 0,1 0 0,0-1 0,-1 1 0,1-1 0,1 2 0,21 27 92,-19-22-72,-4-6-22,0-1-1,1 0 1,-1 0 0,1 0 0,-1 0 0,1 0 0,-1 0 0,1 0 0,-1 0 0,1 0 0,0 0 0,0 0 0,0 0 0,-1 0 0,1 0 0,0-1 0,2 2 0,-3-2 3,1 0-1,-1 1 1,0-1 0,1 0 0,-1 1-1,1-1 1,-1 0 0,1 1-1,-1-1 1,0 1 0,1-1 0,-1 1-1,0-1 1,0 1 0,1-1-1,-1 1 1,0-1 0,0 1 0,0-1-1,1 1 1,-1 0 11,0-1 1,0 1-1,0-1 1,0 1-1,0-1 0,1 1 1,-1-1-1,0 1 0,0-1 1,1 0-1,-1 1 1,0-1-1,1 0 0,-1 1 1,0-1-1,1 0 0,-1 1 1,0-1-1,1 1 1,6 4 29,-6-4-46,0 0-1,0 0 1,0 0 0,1 0 0,-1 0-1,0 0 1,1-1 0,-1 1 0,1 0-1,-1-1 1,1 1 0,-1-1 0,1 1-1,2-1 1,1 4 6,22 22 74,-4-9-256,-22-15 154,1 1 37,0 0-1,0-1 1,0 1-1,1-1 1,-1 0 0,1 0-1,0 0 1,-1 0-1,1 0 1,4 2-1,-5-3-9,0 1-1,0-1 0,-1 1 1,1 0-1,0-1 0,-1 1 1,0 0-1,1 0 1,-1 0-1,0 0 0,0 0 1,0 0-1,0 1 0,0-1 1,-1 0-1,1 0 0,-1 1 1,1 2-1,0 0-1,3 7 22,-4-10-17,1 0 1,0 0-1,-1 1 0,1-1 0,-1 0 0,1 0 0,-1 3 0,0 0 58,0 0-1,0 0 1,-1-1 0,0 1-1,1 0 1,-2 0-1,1-1 1,0 1 0,-1 0-1,0-1 1,0 1-1,0-1 1,-1 0 0,1 0-1,-1 0 1,0 0-1,0 0 1,-1-1 0,-5 6-1,-6 5 176,11-9-196,0-1 0,0 0 0,-1 0 0,1 0 0,-1-1 1,0 1-1,0-1 0,0 0 0,0-1 0,0 1 0,-1-1 0,-8 3 0,1-3-12,11-1-40,1 0-1,-1-1 0,1 0 1,-1 1-1,1-1 0,-1 0 1,1 0-1,-1 1 0,1-1 1,-1 0-1,1-1 0,-1 1 0,1 0 1,-1 0-1,1-1 0,-1 1 1,1-1-1,-1 1 0,1-1 1,-3-1-1,2 0-233,-1 0 1,0 0 0,0-1-1,1 1 1,-1-1-1,1 0 1,0 0 0,0 0-1,0 0 1,0 0-1,1 0 1,-3-5 0,1-1-710,0 5-591,3 4 1285,0-1-1,0 0 0,0 1 0,-1-1 1,1 0-1,0 1 0,0-1 0,0 0 1,0 1-1,0-1 0,0 0 1,0 0-1,0 1 0,1-1 0,-1 0 1,0 1-1,0-1 0,0 1 0,1-1 1,-1 0-1,1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4:44.8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118 0 9568,'-5'135'4746,"-3"-81"-5260,-2 0-1,-23 69 0,17-66 43,0-3 182,6-23 840,-9 50 1,19-72-321,3-9-390,8-15-257,-2-3 13,-1-1-1,8-24 1,5-14 337,-11 34 63,-2 2 719,1 0-1,1 1 0,21-31 1,-31 50-705,1 0 0,0 0 1,-1 0-1,1 0 1,0 0-1,0 1 1,0-1-1,0 0 1,0 1-1,0-1 0,2 0 1,-2 0-24,-1 1 0,0 0 0,1 0-1,-1 0 1,1 0 0,-1 0 0,1 0 0,-1 0 0,1 0 0,-1 0 0,1 0 0,-1 0 0,1 0-1,-1 1 1,1-1 0,-1 0 0,1 0 0,-1 0 0,0 1 0,2-1 0,-1 2-25,0-1 0,0 1 0,1-1-1,-1 1 1,0 0 0,0-1 0,-1 1 0,1 0 0,0 0 0,0 0 0,-1-1 0,1 1 0,-1 3 0,7 45-798,-3 0 0,-4 87 0,-1-58-2635,1-56-371,0-49 1413,0-24 1442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7:13.5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72 0 832,'3'7'3237,"-3"-5"-3015,0 1 1,0-1-1,1 0 0,-1 1 0,1-1 0,-1 0 0,1 0 1,0 1-1,0-1 0,0 0 0,0 0 0,0 0 0,0 0 1,1 0-1,-1-1 0,1 1 0,-1 0 0,1-1 0,0 1 1,-1-1-1,4 3 0,-2-1-65,1 0-18,0 0 0,0 0-1,0 0 1,0 0 0,1 0-1,-1-1 1,1 0 0,0 0-1,-1 0 1,8 1 0,8 7 239,0-6-323,0-1 0,1-2-1,29 0 1,-44 1 3,5 4 7,-10-5 329,2 2-427,-2-2 23,0-1 0,0 1 0,-1 0 0,1-1 0,0 1 0,-1 0-1,1-1 1,0 1 0,-1 0 0,1 0 0,-1-1 0,1 1 0,-1 0 0,1 0 0,-1 0 0,1 0 0,-1 0 0,0 0 0,1 1 0,-1 0 18,0 1 1,1-1-1,-1 0 1,0 0-1,0 1 1,-1-1-1,1 0 1,0 0-1,-2 5 1,2-5 4,-1 1 1,1-1 0,-1 1 0,1-1-1,0 1 1,0 4 0,1 3 2,0 0 1,-1 1-1,-1 14 1,-1 10-8,-7 110-145,0 1 480,4 119 136,5-254-377,1 0 0,3 12 1,1 21-84,-5-16-68,-1-6 42,1 0-1,1 0 0,7 38 1,-5-46 67,-1 0 1,0 18 0,2 9 35,-1-24-4,-1-8-5,-1 0-1,0-1 0,0 14 673,-10-15 477,1-8-1062,0 0 0,0 0 0,0-1-1,0 0 1,-10-4 0,9 2-153,-1 1 0,0 1-1,-12-2 1,11 3-48,1 1 0,0 0 0,-1 1 0,1 1-1,0-1 1,-18 6 0,11-1-179,0 0 0,1 2 0,-17 8 1,-4 9-1210,37-25 1351,-1 1 0,1-1-1,0 0 1,0 0 0,-1 1 0,1-1-1,0 0 1,0 1 0,0-1-1,0 0 1,0 1 0,-1-1 0,1 0-1,0 1 1,0-1 0,0 0-1,0 1 1,0-1 0,0 0-1,0 1 1,0-1 0,0 0 0,0 1-1,0-1 1,0 0 0,1 1-1,-1-1 1,0 0 0,0 0 0,0 1-1,0-1 1,0 0 0,1 1-1,-1-1 1,0 0 0,0 0 0,0 1-1,1-1 1,-1 0 0,0 0-1,1 1 1,-1-1 0,0 0 0,0 0-1,1 0 1,-1 0 0,0 0-1,1 1 1,-1-1 0,1 0 0,20 9-2763,-18-8 2405,20 6-1467,3-6-1200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7:14.8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1 896,'7'-1'8281,"37"7"-8141,-20-2-6,0 0 0,1-2 0,0-1 1,36-2-1,-6-1 38,-6 3 180,64-9 0,-102 7-232,2 1-64,-6-4-2814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7:15.6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79 2400,'13'1'1393,"-12"0"-1231,1-1 1,-1 0-1,0 1 0,0-1 0,1 0 0,-1 0 0,0 0 0,0 0 0,1 0 0,-1 0 0,0 0 1,0 0-1,1-1 0,-1 1 0,0 0 0,3-2 0,-4 2 137,2-1-145,3-1-126,0 1-1,0 0 0,0 0 1,0 0-1,1 1 1,-1-1-1,0 1 0,1 1 1,5 0-1,7-1 19,5 0 214,1-1 0,24-5-1,3-1 3,-25 3 201,48-12 1,-55 11-280,38-5-1,-16 4 96,69-10-103,-106 15-176,1 1 0,0-1 0,0 1 0,0 0 0,-1 1 0,1-1 0,0 1 0,0 0 0,7 2 0,-12-3-31,1 0 1,-1 0 0,1 1-1,-1-1 1,1 0-1,-1 0 1,1 1 0,-1-1-1,1 0 1,-1 1-1,1-1 1,-1 1 0,0-1-1,1 1 1,-1-1 0,1 0-1,-1 1 1,0-1-1,0 1 1,1-1 0,-1 1-1,0 0 1,0-1 0,0 1-1,1-1 1,-1 1-1,0-1 1,0 1 0,0 0-1,0-1 1,0 1-1,0-1 1,0 1 0,0-1-1,-1 1 1,1 0 0,0-1-1,0 1 1,-1 0-1,1 0-209,-1 1-30,0 0 0,0 0 1,0 0-1,0 0 0,0 0 0,0 0 1,-1-1-1,1 1 0,0 0 0,-1-1 1,0 1-1,1-1 0,-1 0 0,0 0 1,-3 3-1,-1 0-790,-3 4-748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7:17.5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383 48 992,'0'0'5648,"-13"-25"-3526,10 22-1973,2 1-97,0 0-1,-1 1 0,1-1 1,0 1-1,-1-1 0,1 1 0,-1-1 1,1 1-1,-1 0 0,0 0 1,1 0-1,-3-1 0,-3 2-3,2-1 6,0 1 0,-1 1 0,1-1 0,0 1 0,0-1 0,0 2 0,0-1 0,-6 2 0,-60 24-80,-7 3 30,71-27-24,0 0-1,0 1 0,0 0 0,1 0 0,0 1 1,-6 5-1,10-8 17,0 0 0,0 0 0,0 0 0,1 0 0,-1 0 0,1 1 0,-1-1 0,1 1 0,0-1 0,0 1 0,0-1 0,0 1 0,1 0 0,-1-1 0,1 1 0,-1 0 0,1 0 0,0 0 0,0-1 0,1 5 0,0-4 22,0 1-1,0-1 0,0 1 1,1-1-1,-1 0 1,1 1-1,0-1 1,0 0-1,0 0 1,0 0-1,1 0 1,-1-1-1,6 6 1,-1-3 64,0 0 0,0 0 0,0 0 1,15 6-1,-19-10-55,0 0 0,0 0 0,1-1 0,-1 1 1,0-1-1,0 1 0,0-1 0,1 0 0,-1 0 0,0-1 0,0 1 0,1-1 1,-1 1-1,0-1 0,0 0 0,0 0 0,0-1 0,0 1 0,0 0 0,0-1 0,0 0 1,2-2-1,2-1 41,0-1 1,0 0 0,0-1-1,-1 0 1,0 0-1,7-11 1,-8 12-110,-1 0 0,0 0 0,-1-1 0,0 0 1,5-13-1,0 9 140,-7 10-98,0 0 0,0 0-1,0 0 1,0 0 0,-1 0-1,1 0 1,0 0 0,0 0-1,-1 0 1,1 0 0,-1 0-1,1 0 1,-1 0-1,0-1 1,1 1 0,-1 0-1,0 0 1,0-2 0,0 3-10,0 0 1,0 0 0,0 0-1,1 0 1,-1 0 0,0 0-1,0 0 1,0 0 0,0 0-1,0 1 1,0-1-1,0 0 1,0 0 0,0 0-1,0 0 1,1 0 0,-1 0-1,0 0 1,0 0 0,0 0-1,0 0 1,0 0 0,0 0-1,0 0 1,0 0 0,1 0-1,-1 0 1,0 0 0,0 0-1,0 0 1,0 0-1,0 0 1,0 0 0,0 0-1,0 0 1,1 0 0,-1 0-1,0 0 1,0 0 0,0 0-1,0-1 1,0 1 0,0 0-1,0 0 1,0 0 0,0 0-1,0 0 1,0 0 0,1 0-1,-1 0 1,0 0-1,0 0 1,0-1 0,0 1-1,0 0 1,0 0 0,0 0-1,0 0 1,0 0 0,0 0-1,0 0 1,0 0 0,0-1-1,0 1 1,0 0 0,0 0-1,0 0 1,5 6-128,-2 8 152,0 0 0,-1 0 0,0 0 0,-1 1 0,0-1 0,-3 26 0,-1 23 54,0 8 9,-1-37 111,1 1-85,-1-1-1,-3 0 0,-15 53 1,16-69-99,-1 0-1,0-1 1,-2 0-1,-19 30 1,25-43-4,0 0-1,0-1 1,-1 1-1,0-1 1,1 1-1,-1-1 1,0 0-1,0 0 1,-1-1-1,1 0 1,0 1-1,-1-1 0,0-1 1,1 1-1,-1-1 1,0 1-1,0-1 1,0-1-1,0 1 1,0-1-1,0 0 1,0 0-1,-8-1 1,-1-1-92,1 0 134,-1 0 0,-17-5 1,28 6-53,-1 0 0,1-1 0,-1 1 0,1-1 0,0 0 0,0 0 0,0 0 0,0 0 0,0 0 0,0-1 0,0 1 0,1-1 0,-4-4 0,5 5 1,0 0 1,1 1 0,-1-1 0,0 0 0,1 0 0,0 1-1,-1-1 1,1 0 0,0 0 0,0 0 0,0 0 0,0 1-1,0-1 1,0 0 0,1 0 0,-1 0 0,1 1-1,-1-1 1,1 0 0,-1 0 0,1 1 0,0-1 0,0 1-1,0-1 1,0 1 0,0-1 0,0 1 0,2-2-1,4-5-40,0 1 0,0 0 0,14-10 0,123-79-156,-107 73 150,-23 14 53,0 0 0,0 2 0,0 0 0,1 0 0,0 1 0,31-7 0,-44 13 6,0 0 1,0 0 0,0 0-1,0 1 1,0-1 0,0 0 0,0 1-1,-1-1 1,1 1 0,0-1-1,2 2 1,2 0-2,4 8-228,-6-6 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7:18.5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873 1 2912,'-3'13'1819,"1"-9"-1561,1 1 0,-1-1 0,1 0 0,-1 0 0,-1 0 1,1 0-1,0 0 0,-1-1 0,0 1 0,-3 3 1,0 1-140,-21 26 300,-47 68 453,-26 38 592,77-113-999,-1-1 0,-51 44 0,-80 44 567,-54 44-976,189-141-56,8-6 0,0-1 0,0 1 0,1 1 0,-18 24 0,-25 37-1067,89-92-9546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7:28.1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150 41 2144,'0'0'15,"0"0"1,0 0-1,0 0 0,0 0 1,0 1-1,0-1 0,0 0 1,0 0-1,0 0 0,0 0 1,0 0-1,0 0 0,0 0 1,0 0-1,0 0 1,0 0-1,0 0 0,1 0 1,-1 0-1,0 0 0,0 0 1,0 1-1,0-1 0,0 0 1,0 0-1,0 0 0,0 0 1,0 0-1,0 0 0,0 0 1,0 0-1,0 0 0,0 0 1,1 0-1,-1 0 0,0 0 1,0 0-1,0 0 1,0 0-1,0 0 0,0 0 1,0 0-1,0 0 0,0 0 1,0 0-1,0 0 0,0 0 1,0 0-1,1 0 0,-1 0 1,0-1-1,0 1 0,0 0 1,0 0-1,0 0 0,0 0 1,0 0-1,0 0 0,0 0 1,0 0-1,1 2 149,4-4 144,-4 1 55,9-8 655,-1 4 1495,-9 4-2468,0 1 1,0-1 0,0 1 0,0 0 0,0-1 0,0 1 0,-1 0 0,1-1 0,0 1-1,0 0 1,0-1 0,0 1 0,-1 0 0,1-1 0,0 1 0,0 0 0,-1-1 0,1 1-1,0 0 1,0 0 0,-1-1 0,1 1 0,0 0 0,-1 0 0,1 0 0,0-1 0,-1 1-1,-3-4 155,4 3-194,0 1-1,-1 0 1,1-1-1,0 1 0,0 0 1,0 0-1,-1-1 1,1 1-1,0 0 1,0 0-1,-1 0 0,1-1 1,0 1-1,-1 0 1,1 0-1,0 0 1,0 0-1,-1-1 0,1 1 1,0 0-1,-1 0 1,1 0-1,0 0 0,-1 0 1,1 0-1,0 0 1,-1 0-1,1 0 1,-1 0-1,-7-3 301,7 2-264,0 1-1,0-1 1,0 1 0,0-1 0,0 1-1,0-1 1,0 1 0,0 0-1,-1-1 1,1 1 0,0 0-1,-2 0 1,2-1-36,-1 1 1,1 0-1,0 0 0,-1 0 0,1 0 1,-1 0-1,1 0 0,0 1 1,-1-1-1,1 0 0,0 1 0,-1-1 1,1 0-1,0 1 0,0 0 1,-1-1-1,1 1 0,0 0 0,0 0 1,0-1-1,0 1 0,0 0 1,0 0-1,0 0 0,0 0 0,0 1 1,0 0-1,-12 8 92,7-7-73,3 0-1,0-1 0,0 0 0,0 0 0,0 0 0,-4 2 0,5-3-21,1 0 0,-1 0 0,0 0 1,1 0-1,-1 0 0,1 0 1,0 1-1,-1-1 0,1 0 0,0 1 1,0-1-1,-2 3 0,-6 7-125,8-9 117,-1 0-1,0 0 1,1-1 0,0 1 0,-1 0 0,-1 4 0,-7 10 409,9-14-396,0 0 0,0 0 0,0 0 0,0 0 0,1 0 0,-1 0 0,1 0 0,0 0 0,-1 3 0,-1 8-8,2-11 4,0-1 1,0 0 0,0 1-1,0-1 1,0 1-1,0-1 1,0 1 0,0-1-1,1 1 1,0 1-1,1 11 36,3 18 419,-5-32-455,0 1 0,0-1 0,0 0 0,0 0 0,0 0-1,0 0 1,0 0 0,0 1 0,0-1 0,0 0 0,0 0 0,0 0 0,0 0 0,0 0 0,0 1 0,0-1-1,0 0 1,0 0 0,0 0 0,1 0 0,-1 0 0,0 0 0,0 1 0,0-1 0,0 0 0,0 0 0,0 0-1,0 0 1,0 0 0,1 0 0,-1 0 0,0 0 0,0 0 0,0 1 0,0-1 0,0 0 0,0 0 0,1 0-1,-1 0 1,0 0 0,1 0 1,1 1 0,-1-1 0,0 1 0,0 0-1,0-1 1,0 1 0,0 0 0,0 0 0,0 0-1,2 1 1,2 3-3,0-1 0,1 0 0,0 0-1,0 0 1,8 3 0,-11-6 28,1 1-1,-1-1 1,1 0 0,-1 0-1,1 0 1,0 0 0,5 0-1,2 1 59,-4-1-83,-1 0-1,0-1 0,0 0 0,0 0 0,1 0 1,-1-1-1,0 1 0,0-2 0,9-2 1,13-1 6,-7 0 85,0 0 0,38-15 0,-54 18-39,0 1 1,0-2-1,-1 1 1,1-1-1,-1 1 1,8-7 0,-10 7-34,0-1 1,0 1-1,0-1 1,0 1 0,0-1-1,-1 0 1,1 0 0,-1 0-1,0 0 1,0 0 0,2-6-1,0-3 0,0-1-1,2 1 0,7-17 1,-9 23-64,0 1 1,0 0-1,1 0 1,-1 1-1,1-1 1,0 1-1,0 0 1,1 0-1,-1 0 0,7-4 1,12-8-228,-22 15 209,20 1-625,-18 0 690,-1 0-1,1 1 1,0-1-1,-1 1 1,1-1-1,0 1 1,-1 0-1,1 0 1,-1 0 0,1 0-1,-1 1 1,0-1-1,1 1 1,-1-1-1,0 1 1,0 0-1,3 3 1,-1 1 17,0-1 0,0 1 0,0 0 0,-1 0-1,5 11 1,-5-12-12,-1 0-1,0 0 0,-1 0 0,1 1 0,-1-1 1,0 0-1,0 1 0,0-1 0,-1 6 0,3 20 272,-3-30-203,0 14 59,2-9 221,1-7 428,-2 1-719,0-1 0,-1 0 0,0 1 1,1-1-1,-1 0 0,1 1 0,-1-1 1,0 0-1,1 0 0,-1 0 0,0 1 1,0-1-1,0 0 0,0 0 0,0-1 1,9-45-406,-9 43 292,0 1 1,1 0-1,0-1 1,-1 1 0,1 0-1,0 0 1,0 0-1,1 0 1,-1 0 0,1 0-1,0 0 1,-1 0-1,1 0 1,0 1 0,1-1-1,-1 1 1,0-1 0,1 1-1,-1 0 1,1 0-1,5-3 1,-5 4-192,-1 1 216,-1 0 0,1 1 0,0-1 0,-1 0 0,1 1-1,-1-1 1,0 1 0,1 0 0,-1-1 0,1 1 0,-1 0 0,0 0-1,1 0 1,-1 0 0,0 0 0,0 0 0,0 0 0,2 2 0,-1-1 4,-1 0 18,0 0 0,0 0 0,0 0 0,0 0 0,0 0 0,0 0 0,-1 0 0,1 1 0,-1-1 0,0 0 0,1 0 0,-1 0 0,0 1 0,0 1-1,1 14-30,0-10 58,3 11-68,-4-19 93,0 1-1,0-1 1,0 1-1,0-1 1,0 1 0,0-1-1,1 1 1,-1-1-1,0 1 1,0-1 0,1 0-1,-1 1 1,0-1-1,0 1 1,1-1 0,-1 0-1,0 1 1,1-1-1,-1 0 1,1 1 0,-1-1-1,0 0 1,1 0-1,-1 1 1,1-1 0,0 0-1,-1 0-46,0 0 0,0 0-1,0 0 1,-1-1 0,1 1-1,0 0 1,0 0 0,0 0-1,0 0 1,0 0 0,0 0-1,0-1 1,0 1 0,0 0-1,0 0 1,0 0 0,0 0-1,0 0 1,0-1 0,0 1-1,0 0 1,1 0 0,-1 0-1,0 0 1,0 0 0,0 0-1,0 0 1,0-1 0,0 1-1,0 0 1,0 0 0,0 0-1,0 0 1,1 0 0,-1 0-1,0 0 1,0 0 0,0 0-1,0 0 1,0-1 0,0 1-1,0 0 1,1 0 0,-1 0-1,0 0 1,7-6-34,-6 6 14,34-34-175,-33 33 175,0 0-1,0 0 1,0-1-1,0 1 1,-1-1 0,1 1-1,-1-1 1,1 0-1,-1 0 1,1 1-1,-1-1 1,0 0-1,0 0 1,1-4 0,1 4-50,0 0 0,0 0 0,1 0 0,-1 0 0,0 0 0,1 1 0,3-2 0,-5 3-136,7 5 177,35 78 533,-43-82-490,0 0-1,0 0 1,0-1 0,1 1-1,-1 0 1,0 0 0,1-1-1,-1 1 1,1-1 0,1 1-1,1 1 88,1-1-72,0 0 1,0 0-1,0 0 1,0-1-1,0 1 1,0-1-1,0-1 1,-1 1 0,1-1-1,0 1 1,0-2-1,0 1 1,5-2-1,9-4-2820,32-16 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7:30.1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9 992,'-5'16'9929,"6"-16"-9779,13 1 927,20-9-2095,-28 7 1413,28-6-432,1 2 1,-1 2-1,62 1 1,-91 2 27,2 0-17,0 1 0,0 0 0,0 0-1,0 0 1,0 1 0,-1 0 0,1 1 0,0-1-1,-1 1 1,0 0 0,11 8 0,-15-11 24,-1 1 1,0 0-1,1 0 1,-1 1-1,0-1 1,0 0-1,1 0 1,-1 0-1,0 1 1,0-1-1,0 1 1,-1-1-1,1 1 1,0-1-1,0 1 1,-1-1-1,1 1 1,0 2-1,-1-1 14,0 0-1,0-1 0,0 1 1,-1 0-1,1-1 0,-1 1 1,1-1-1,-1 1 0,0 0 1,-2 3-1,-2 5 1,-1-1 1,-1 0-1,0 0 1,-10 10-1,14-16-53,-27 29 196,-2 0-1,-47 37 1,70-61-41,8-8-89,0 1 0,0-1 1,0 0-1,-1 1 0,1-1 1,0 0-1,-1 0 0,1 0 1,-1 0-1,1-1 0,-1 1 0,1 0 1,-1 0-1,0-1 0,1 1 1,-4-1-1,4 1 12,-3 2 993,6-4-972,0-1 1,0 1 0,0 1-1,1-1 1,-1 0 0,4-1-1,28-4 63,1 1 0,64 0 0,-96 5-431,-1-1-1,1 1 1,-1-1 0,0 0 0,1 0 0,-1 0-1,1 0 1,-1-1 0,0 1 0,0-1 0,0 1-1,0-1 1,0 0 0,0 1 0,0-1-1,-1 0 1,3-3 0,5-9-4159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8:13.0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218 13 640,'0'2'395,"0"-1"-177,-20-1 4699,-16-3-3685,36 3-1219,0 0 0,-1 0 0,1 0-1,0 0 1,-1-1 0,1 1 0,0 0 0,-1 0-1,1 0 1,0 0 0,0 0 0,-1 0-1,1-1 1,0 1 0,-1 0 0,1 0-1,0 0 1,0-1 0,0 1 0,-1 0-1,1 0 1,0-1 0,0 1 0,0 0-1,-1 0 1,1-1 0,0 1 0,0 0 0,0-1-1,0 1 1,0 0 0,0-1 0,0 1 1,0-1 1,0 1-1,-1 0 1,1 0-1,0 0 1,0-1-1,0 1 1,0 0-1,0 0 1,0 0-1,0-1 1,0 1-1,0 0 1,-1 0-1,1 0 1,0-1-1,0 1 1,0 0-1,0 0 1,-1 0-1,1 0 1,0 0-1,0-1 1,0 1-1,-1 0 1,1 0-1,0 0 1,0 0-1,-1 0 1,1 0-1,0 0 1,-1 0 182,-1 0-180,0 0-1,0 0 1,0 1 0,0-1-1,0 1 1,1-1 0,-5 3-1,3 0 48,-1 0 0,0 0 0,1 1 0,0-1 0,0 1 0,0 0 0,0 0 0,-2 6 0,2-5-1,-1 0 0,1-1 0,-1 1 0,1-1 0,-1 0 0,-1 0 0,1 0 0,0-1 0,-7 5 0,-7 7 107,10-5 209,7-9-390,1 0 0,-1 0 0,0-1 0,1 1 0,-1 0-1,0 0 1,0 0 0,0 0 0,1-1 0,-1 1 0,-1 0 0,-3 16-59,3-14 75,1 0-1,0-1 0,1 1 1,-1 0-1,0 0 0,1 0 1,-1 0-1,1 0 0,0 4 0,-3 17 23,3-21 1,-1 0 1,0 0 0,1 0 0,0 0 0,0 0 0,0 0-1,0 1 1,0-1 0,1 0 0,-1 0 0,2 4-1,13 33-131,-8-24 234,-5-12-56,0 0 1,0 0-1,0 0 0,1 0 0,-1 0 1,1 0-1,0-1 0,0 0 0,5 5 1,-7-7-55,1 0 0,-1 0 1,1 0-1,-1 0 0,1 0 1,-1 0-1,1 0 0,0-1 0,0 1 1,-1-1-1,1 1 0,0-1 1,0 0-1,0 1 0,-1-1 1,1 0-1,0 0 0,0 0 1,0-1-1,0 1 0,-1 0 0,1-1 1,0 1-1,0-1 0,2-1 1,10-4 60,-1-1 0,0-1 1,-1 0-1,0 0 1,0-2-1,-1 1 1,0-1-1,-1-1 0,0 0 1,13-19-1,-13 16-98,-7 10 33,0 1 0,-1-1-1,1 0 1,-1 0 0,0 0 0,0 0 0,0-1 0,0 1 0,-1 0-1,0-1 1,0 1 0,1-9 0,-2 6-25,0 0 0,0 1 0,-1-1 0,0 1 0,0-1 0,0 1 0,-1-1 0,0 1 0,0 0 0,-1 0 0,-6-12 0,4 10-33,2 5 43,1 0-1,0 0 1,1 0-1,-1 0 0,-1-5 1,3 7 3,-5-1-294,5 6-199,0-2 556,4 10 45,-3-7-116,0 0-1,1 1 1,-2-1-1,2 11 1,3 48 547,-1-39-645,-4-24 110,1 1 0,-1-1-1,1 1 1,-1-1 0,1 1 0,0-1 0,0 0 0,-1 1 0,1-1 0,0 0 0,0 1 0,0-1 0,0 0 0,1 0 0,0 1 0,-1-1-5,0-1 0,0 1 0,0 0 1,-1-1-1,1 1 0,0 0 0,-1 0 0,1-1 0,-1 1 0,1 0 1,-1 0-1,1 1 0,0 0 14,1-1 1,-1 1-1,0 0 0,0-1 1,1 1-1,-1-1 0,1 0 1,0 0-1,-1 1 0,1-1 1,0 0-1,0 0 0,-1-1 1,1 1-1,0 0 0,4 0 1,6 4 21,-10-4 24,-1 0-17,0 0 1,0 0-1,0-1 0,0 1 0,0 0 1,0-1-1,0 1 0,0-1 1,1 1-1,-1-1 0,2 1 0,18 7 213,24 12-228,-45-19 44,1-1 0,0 0 0,-1 1 0,1-1 0,0 0 0,-1 0 0,1 0 0,0 0 1,-1 0-1,1 0 0,0 0 0,-1 0 0,1 0 0,0 0 0,0 0 0,3-1-1249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8:19.7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333 559 2400,'-6'-7'1802,"5"6"-1688,0 0 1,0-1-1,0 1 1,0 0-1,0 1 1,0-1-1,0 0 1,0 0-1,-1 0 1,1 1-1,0-1 1,0 1-1,-1-1 0,1 1 1,0-1-1,-1 1 1,1 0-1,0-1 1,-1 1-1,1 0 1,-1 0-1,1 0 1,-2 1-1,-9-1 134,0 0-1,0 1 0,0 1 1,-23 6-1,21-5-112,0 2-1,0 0 0,1 1 0,0 0 1,-22 14-1,16-7 44,12-10-163,1 1 1,0 0-1,1 0 0,-1 1 0,1-1 0,-1 1 0,2 0 0,-10 12 0,9-7 18,1-6-19,1 1 0,0 0 0,0 0 0,1 1-1,0-1 1,0 0 0,0 1 0,0-1 0,1 1 0,0 0 0,0 0 0,0 7 0,1-10 1,1 0 0,-1 1 0,1-1 0,0 0 0,-1 1-1,1-1 1,1 0 0,-1 0 0,0 0 0,1 0 0,0 0 0,-1 0 0,1 0 0,0-1 0,1 1 0,-1-1 0,0 1 0,1-1 0,-1 0 0,1 0 0,0 0 0,-1 0 0,1-1 0,0 1 0,0-1 0,1 1 0,-1-1 0,0 0 0,0 0 0,0-1 0,1 1 0,-1-1-1,0 1 1,1-1 0,2 0 0,5-2 84,0 0 0,0 0-1,0-1 1,0 0 0,18-9 0,49-30-1,-67 36-37,112-72-183,-113 72 126,-1-1 1,0 0 0,-1-1 0,1 0 0,-1-1-1,-1 1 1,0-2 0,0 1 0,10-19 0,-13 19-26,-1 1-1,0-1 1,0 0 0,-1 0 0,0 0 0,2-18 0,-3 1-25,-1-31 0,-18-121 7,15 156 40,-3-20-182,-20-80 0,25 119 161,-8-22-116,9 24 102,-1 0 1,1 0-1,0 0 1,-1 0-1,1 0 1,-1 1-1,1-1 0,-1 0 1,1 0-1,-1 0 1,0 1-1,1-1 1,-1 0-1,0 1 1,0-1-1,1 0 1,-1 1-1,0-1 1,-1 0-1,1 3-9,0 0 1,-1 0-1,1 0 1,0 0-1,1 0 1,-1 0-1,-1 5 0,2-6 16,-4 14 41,2 1 0,-1-1 0,2 1 1,0 0-1,3 24 0,-2 22 18,-1-53-15,-4 59 428,7 99 0,2-140-360,0 18-10,-3-32 95,0-1 1,6 21-1,-2-7-217,-4-21 79,0-1 1,1 1-1,-1-1 0,1 1 0,0-1 1,0 0-1,1 0 0,-1 0 0,5 6 1,4 2 3,17 15 1,-8-9-1,5 5 551,-23-22-630,-2 0 38,1 0-1,-1 0 1,1-1 0,-1 1 0,1 0-1,0-1 1,0 1 0,-1 0-1,1-1 1,0 1 0,0-1 0,0 1-1,0-1 1,0 1 0,1-1-1,11 6 182,-11-5-128,-2-1-22,0 0 1,1 1-1,-1-1 1,0 0-1,0 0 1,0 0 0,1 1-1,-1-1 1,0 0-1,0 0 1,0 0-1,1 0 1,-1 0-1,0 1 1,0-1-1,1 0 1,-1 0 0,0 0-1,1 0 1,-1 0-1,0 0 1,0 0-1,1 0 1,-1 0-1,0 0 1,0 0 0,1 0-1,-1 0 1,0 0-1,1 0 1,-1 0-1,0 0 1,0-1-1,1 1 1,-1 0 0,0 0-1,0 0 1,0 0-1,1 0 1,-1-1-1,11-4 427,-10 4-438,0 0 1,0 0-1,0 0 0,-1 0 1,1 0-1,0 0 0,-1-1 1,1 1-1,-1 0 0,1 0 1,-1 0-1,0 0 0,0-1 1,1-1-1,-1 1-5,0 1 0,1-1 0,-1 0 0,1 1 0,-1-1 0,1 0 0,-1 1 0,1-1 1,1-1-1,4-6 15,0 0 1,7-19 0,2-3-13,-10 22-21,0 0-1,-1-1 1,-1 1-1,4-14 1,-6 20-29,0 0 1,1 0 0,-1 0 0,1 0 0,3-5 0,-4 7 49,0-1 1,1 0 0,-1 1-1,0-1 1,0 0 0,0 0-1,-1 0 1,1 0-1,0 0 1,-1 0 0,1-3-1,2-19 126,-3 23-256,2 9-1137,1-3 1250,0-2 8,-1 1 1,1 0-1,-1 0 1,0 0-1,0 0 1,2 9-1,0 1 50,0 1 1,1-1-1,0 0 1,10 18-1,-10-25-27,1 1 0,-1-1 1,1-1-1,0 1 0,1-1 0,0 0 1,0 0-1,7 4 0,-10-7 18,0-1-1,0 0 1,0-1 0,0 1-1,0 0 1,0-1-1,1 0 1,-1 0 0,0 0-1,1-1 1,-1 0-1,0 1 1,1-2-1,-1 1 1,1 0 0,-1-1-1,0 0 1,0 0-1,1 0 1,-1 0 0,0-1-1,0 1 1,0-1-1,4-3 1,-5 3-18,0 1 0,-1-1 0,1-1 0,-1 1 0,4-3 0,3-4 110,-6 6-95,-1 0 0,1 0 0,-1-1 0,0 1 0,0-1 0,0 0 0,0 1 0,0-1 0,-1 0 0,0 0 0,0 0 0,1-6 0,0 5-56,-1-1-1,1 0 0,0 1 1,0-1-1,4-6 0,7-13-326,-13 25 312,1-1 0,-1 0 0,0 1 0,1-1 0,-1 0 0,0 1 0,1-1 0,-1 1 0,0-1 0,1 0 0,-1 1 0,1-1 0,-1 1 0,1-1 0,0 1 0,-1 0 0,1-1 0,-1 1 0,1-1 0,0 1 0,-1 0 0,1 0 0,0-1 0,-1 1 0,1 0 0,0 0 0,0 0 0,-1 0 0,1 0 0,0 0 0,0 0 0,-1 0 0,1 0 0,0 0 0,-1 0 0,1 0 0,0 1 0,1-1 0,2 2 19,0 0 0,0 1 0,0-1 1,0 1-1,3 3 0,2 0-176,-4-2 168,0 0 0,0 0 0,0 1 0,0 0-1,-1-1 1,0 1 0,0 1 0,0-1 0,-1 1 0,0-1 0,0 1 0,0 0 0,-1 0 0,0 0-1,2 8 1,-2-5 60,0 0-1,-1 0 0,0 0 1,0 1-1,-1-1 1,-1 0-1,1 1 0,-1-1 1,-1 0-1,-2 9 0,4-16-14,-1 0 0,0-1 0,1 1 0,-1 0-1,0 0 1,0-1 0,0 1 0,0-1 0,0 1-1,0-1 1,0 1 0,-1-1 0,1 0 0,0 0-1,-1 1 1,1-1 0,-1 0 0,1 0 0,-1 0-1,-2 1 1,1-2 4,0 1-1,0-1 0,0 1 1,1-1-1,-1 0 1,0 0-1,0 0 0,0 0 1,0-1-1,1 1 1,-1-1-1,-4-1 0,2 1 1,1-1-1,-1 0 1,1 0-1,-1 0 1,1-1-1,0 1 1,0-1-1,0 0 0,0 0 1,1-1-1,-1 1 1,1-1-1,0 0 1,0 0-1,-4-7 1,4 6-96,1 0 0,0 0 1,1 0-1,-1-1 0,1 1 1,0 0-1,0-10 0,1 15 113,50 7-1104,-38-5 1116,-1 0-1,0-1 0,0 0 0,1-1 0,14-1 1,0 0 107,-17 1-125,-1-1 1,1 0-1,0-1 1,-1 1-1,0-2 1,1 1-1,-1-2 0,15-7 1,-9 4 22,-1-1 1,-1-1-1,0 0 1,15-14-1,-18 13-36,0 0 1,-1 0-1,0-1 0,0 0 0,-1-1 1,-1 1-1,0-1 0,0-1 0,5-21 1,0-7 91,10-71 0,-16 76-208,0-11 201,-2-83-1,-3 88-217,-9-23-269,9 64 366,0 1 1,0 0 0,1 0 0,-1-1 0,0 1 0,0 0 0,0 0 0,-1-1-1,1 1 1,0 0 0,0-1 0,0 1 0,0 0 0,0 0 0,0-1 0,0 1 0,0 0-1,0 0 1,-1 0 0,1-1 0,0 1 0,0 0 0,0 0 0,0 0 0,-1-1-1,1 1 1,0 0 0,0 0 0,-1 0 0,1 0 0,0 0 0,0 0 0,-1-1 0,1 1-1,0 0 1,0 0 0,-1 0 0,1 0 0,0 0 0,0 0 0,-1 0 0,1 0-1,0 0 1,0 0 0,-1 0 0,0 1 8,1-1 0,-1 0 0,0 1-1,0-1 1,1 1 0,-1-1 0,0 1 0,1-1-1,-1 1 1,1 0 0,-1-1 0,1 1 0,-1 0-1,1-1 1,-1 1 0,1 0 0,0 0 0,-1-1-1,1 2 1,-6 18-97,2 0 0,0 0 0,2 0-1,0 0 1,1 20 0,-4 33 213,-1-22-25,0-10 87,0 46 0,3-34-120,1-36-55,1 1 0,1-1 0,3 24 0,10-4 118,-11-33-73,0 1 1,0-1-1,0 0 1,0 1-1,1-1 0,0 0 1,-1 0-1,1-1 1,1 1-1,4 4 1,8 2 55,-15-9-95,18-1 608,-17-1-601,0 1 0,0-1 0,0 1 0,0-1 0,0 0 0,0 0 0,0 0 0,0 0 0,0 0 0,0 0 0,-1 0 1,1-1-1,0 1 0,-1-1 0,1 1 0,1-3 0,17-13 144,-19 16-185,1 0 1,0 0 0,-1-1-1,0 1 1,1 0-1,-1-1 1,2-2 0,-1 2-13,-1 1 0,0-1 1,1 1-1,-1-1 1,0 1-1,1 0 0,0 0 1,1-2-1,22-10-25,0 0 0,0 2 0,50-14 0,-60 22 2,0 0-1,1 2 0,0-1 1,-1 2-1,1 0 0,-1 1 1,1 1-1,19 4 0,-22-1 951,-13-5-869,-21-6 502,4-1-481,2 0-10,-1 0 1,-18-4-1,29 9-100,0 1 0,0 0 0,0 1 0,0-1 0,0 1 0,0 0 0,0 0 0,0 1 0,0-1 0,0 1 0,-9 3 0,11-3 28,-1 1 0,1 0 0,0 0-1,-1 0 1,1 1 0,0-1 0,0 1 0,1-1 0,-1 1 0,0 0 0,1 0-1,0 0 1,0 1 0,0-1 0,0 0 0,-2 5 0,1-1 46,1 0 1,-1 0-1,1 0 0,1 0 1,-1 1-1,1-1 0,0 11 1,1-8-19,1 0 1,0 0 0,1-1 0,0 1 0,0-1 0,6 16 0,-6-19 56,1 0 0,0-1 0,0 0 0,0 0 0,0 0 1,1 0-1,0 0 0,0-1 0,0 1 0,0-1 1,1 0-1,5 3 0,-8-6-6,-1 0 0,1 0 0,0-1 0,0 1 0,0-1 0,0 1 0,0-1 1,0 0-1,1 0 0,-1 0 0,0 0 0,0 0 0,0 0 0,0-1 0,0 1 0,0-1 0,0 1 0,0-1 0,0 0 1,-1 0-1,1 0 0,0 0 0,0 0 0,1-1 0,3-2 25,-1 0 0,1-1-1,-1 1 1,0-1 0,-1 0 0,6-6 0,3-6 40,-10 14-83,0 0 1,0-1-1,0 0 1,-1 1-1,1-1 1,-1 0-1,0 0 1,0-1-1,0 1 1,-1 0-1,1-1 1,-1 1-1,0-1 1,1-7-1,-2-57-855,6 62-293,-3 11 1061,0-1-1,0 1 1,0-1 0,8 6-1,-6-5 40,0 0 1,0 1-1,6 7 0,4 7-10,-2-3 77,-1 0 0,16 29 0,-25-39-4,1-1 1,0 1 0,0-1 0,8 8 0,6 9 268,-17-22-290,-1 1 0,1 0 0,0-1 0,0 1 0,-1-1 0,1 1 0,0-1 0,0 0 0,0 1 0,-1-1 0,1 0 0,0 1 0,0-1 0,0 0 0,0 0 0,0 0 0,-1 0 0,1 0-1,0 0 1,0 0 0,0 0 0,0 0 0,0 0 0,0-1 0,-1 1 0,2-1 0,1 1 11,-1-1-1,0 0 0,0 0 0,0 0 0,0 0 1,0 0-1,0-1 0,0 1 0,2-2 1,2-6 49,0 0 1,0 0 0,9-17 0,-7 10-32,1-9-21,1-2-8,7-8-23,-13 25-63,0 1 0,1-1 0,9-12 0,-13 21 42,0 0 1,-1 0 0,1 0-1,0 0 1,0 0-1,0 1 1,0-1-1,0 0 1,0 0-1,0 1 1,0-1 0,0 0-1,0 1 1,0-1-1,1 1 1,-1 0-1,0-1 1,0 1-1,1 0 1,-1 0 0,0 0-1,0-1 1,1 1-1,-1 1 1,0-1-1,0 0 1,1 0 0,-1 0-1,0 1 1,0-1-1,0 0 1,1 1-1,-1-1 1,0 1-1,0 0 1,0-1 0,0 1-1,0 0 1,0 0-1,0 0 1,0-1-1,0 1 1,-1 0 0,1 0-1,0 0 1,0 2-1,15 19 41,-1 1 1,17 35-1,-31-57-6,1 3 21,0 0 0,0 1 0,0-1 0,-1 1 0,0-1 0,1 1 0,-1 8 960,1-14-951,0 0 1,-1-1-1,1 1 1,-1-1-1,1 1 1,-1-1-1,0 0 1,0 1 0,0-1-1,0 0 1,2-3-1,-3 3-15,5-6-77,-1 0 1,1 0-1,0 0 0,1 1 0,0 0 0,0 0 1,1 0-1,-1 1 0,1 0 0,1 0 1,10-5-1,-12 7-38,1 0 0,0 1 0,14-4 1,-19 7 59,0-1 0,0 1 0,1-1 1,-1 1-1,0 0 0,1 0 0,-1 0 1,0 0-1,0 1 0,1-1 1,-1 1-1,0-1 0,0 1 0,0 0 1,1 0-1,3 2 0,1 2 8,-1 0 0,1 1 0,-1 0 0,0 1 0,0-1 0,6 9 0,9 11 96,-17-21-85,2 2 48,1-1 0,0 1 0,0-1 0,0 0 0,10 6 1,-10-8 19,1 1 14,0 0 1,1-1-1,10 4 0,-16-7-47,0 0 0,0 0-1,0-1 1,0 0-1,1 1 1,-1-1-1,0 0 1,0 0-1,0-1 1,0 1-1,0 0 1,0-1 0,6-2-1,0-1 22,0-1-1,-1 0 1,1 0 0,-1-1-1,0 0 1,-1 0 0,13-14-1,-6 12-121,-13 7 61,0 1 0,0-1 0,0 0 0,0 1 0,0-1 0,0 0 0,0 1-1,0-1 1,0 0 0,0 0 0,-1 0 0,3-2 0,-3 3 8,1-1 1,0 0 0,0 0-1,0 0 1,-1 1-1,1-1 1,0 0 0,0 1-1,0-1 1,0 1 0,0-1-1,1 1 1,-1 0-1,0-1 1,0 1 0,0 0-1,0 0 1,0 0-1,2-1 1,-1 1 11,-1 0 0,0 0 0,1 0 0,-1 0 0,0-1 0,1 1 0,-1-1 0,0 1 0,1-1 0,-1 1 0,0-1 0,0 0 0,2-1 0,-1 0 87,-2 2-82,1-1 1,0 0-1,-1 1 1,1-1-1,0 1 1,0-1-1,-1 1 1,1-1-1,0 1 1,0 0-1,0-1 1,0 1-1,-1 0 1,1 0-1,0-1 1,0 1-1,0 0 1,0 0-1,0 0 1,0 0-1,0 0 1,1 1-1,-2-1-2,0 0-1,1 0 1,-1 0 0,0 0-1,0 0 1,0 0-1,0-1 1,0 1 0,0 0-1,1 0 1,-1 0-1,0 0 1,0 0 0,0 0-1,0 0 1,0 0-1,0 0 1,0 0-1,0 0 1,1-1 0,-1 1-1,0 0 1,0 0-1,0 0 1,0 0 0,0 0-1,0 0 1,0 0-1,0-1 1,0 1 0,0 0-1,0 0 1,0 0-1,0 0 1,0 0 0,0-1-1,0 1 1,0 0-1,0 0 1,0 0 0,0 0-1,0 0 1,0 0-1,0-1 1,0 1 0,0 0-1,0 0 1,0 0-1,0 0 1,-1 0 0,1 0-1,0 0 1,0-1-1,0 1 1,0 0 0,0 0-1,0 0 1,0 0-1,0 0 1,-1 0 0,1 0-1,0 0 1,0-1-15,-1 1-1,1-1 1,-1 1 0,1-1 0,-1 1 0,1 0 0,-1-1 0,1 1 0,-1 0 0,1-1 0,-1 1 0,0 0-1,1-1 1,-1 1 0,-1 0 0,0-1-40,2 1 47,-1-1-1,0 1 1,0 0-1,0 0 1,0-1-1,1 1 0,-1 0 1,0 0-1,0 0 1,0 0-1,0 0 1,-1 0-1,1 1-23,-1-1-1,0 1 1,1 0-1,-1 0 1,1-1-1,-1 1 1,1 0-1,-1 1 1,1-1-1,0 0 1,0 0-1,-1 0 1,1 1-1,0-1 1,0 1-1,0-1 1,1 1-1,-1-1 1,0 1-1,0-1 1,1 1-1,-1 0 1,1-1-1,0 1 1,-1 2 0,-9 13-101,9-16 121,0 0 0,0 0 0,0 0 0,1 1 0,-1-1 0,0 0 0,0 1 0,1-1 0,-1 1 0,0-1 0,1 0 0,0 1 0,-1-1 0,1 1 0,0 2 0,5 28-95,-5-29 126,1 0 0,-1 0 0,1 0 0,0 0 0,-1 0 1,1 0-1,3 4 0,-3-4-30,0-1 0,0 1-1,0 0 1,0 0 0,0 0 0,0 0 0,0 6 0,-1-6 19,0 1 0,1 0 0,-1-1 0,1 1 0,0 0 0,0-1 0,1 1 0,-1-1 0,1 1-1,-1-1 1,1 0 0,3 3 0,6 14 38,-8-11 2,0 4-2,0-11-48,3 1 103,-3 0-103,0 0 0,0 0 0,1 0 0,-1 0 0,1-1-1,-1 0 1,1 0 0,0 0 0,0 0 0,0 0 0,0-1 0,6 2 0,2 0 50,-5-2-10,0 1-1,1-1 1,-1-1 0,0 1-1,14-2 1,4-3 55,-1-1 1,1-2 0,23-9-1,-26 7-27,36-23-1,-24 12 88,-9 7-179,-1-2-1,0 0 1,-1-1 0,36-35-1,-49 42-3,-2 2 89,-1-1 0,0 1 0,0-1 0,7-12-1,-13 18-62,0 1-1,0-1 0,0 1 1,0-1-1,0 0 0,-1 0 1,1 1-1,-1-1 0,1 0 0,-1 0 1,0 0-1,1 1 0,-1-1 1,0 0-1,0 0 0,-1 0 1,1 0-1,0 0 0,0 1 1,-1-1-1,1 0 0,-1 0 1,0 1-1,0-1 0,1 0 1,-1 1-1,0-1 0,0 1 1,-1-1-1,1 1 0,-1-2 0,-1 1-40,1 0-1,0 0 0,-1 0 0,0 0 0,1 0 1,-1 1-1,0 0 0,0-1 0,0 1 0,0 0 0,0 0 1,0 1-1,0-1 0,0 0 0,0 1 0,-1 0 0,1 0 1,0 0-1,0 0 0,0 1 0,0-1 0,-1 1 0,1-1 1,0 1-1,0 0 0,0 1 0,0-1 0,-4 3 1,3-2 40,1 1 1,0-1 0,0 1 0,0-1-1,0 1 1,0 0 0,1 0 0,-1 1 0,-1 3-1,-1-1 35,3-3-26,0 0 1,0 0-1,0-1 0,1 1 1,-1 1-1,-1 3 0,3-6-8,0 1-1,0 0 0,-1 0 1,1-1-1,0 1 0,1 0 0,-1 0 1,0 0-1,0-1 0,1 1 1,-1 0-1,1-1 0,1 4 1,7 21-3,-6-18-20,0 0-1,0 0 1,6 10 0,6 8 254,-10-17-195,1 0-1,-1-1 1,9 10-1,-10-14 85,0 1 0,0-1 0,0 0 0,8 5-1,-10-7-79,1-1-1,0 0 0,-1 0 1,1 0-1,0 0 0,0 0 1,-1-1-1,1 1 0,0-1 1,0 0-1,4 0 0,5 0 106,-1 0-1,0-1 0,1 0 1,-1-1-1,0-1 0,0 1 1,19-9-1,-17 6-140,0 1 0,1 0 0,0 1 0,16-1 0,14-4-94,13-3-248,-34 10-2366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8:20.8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24 1056,'-5'-24'5114,"-12"56"3857,18-31-8816,11 3-55,0 1 1,0-2-1,0 0 1,0 0-1,0-1 1,24 1 0,1-3 245,0-2 1,48-8-1,-64 6-509,30-5 585,-18 7-4179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3:54.1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34 6048,'9'-5'2752,"4"5"-2400,-4 0 256,6 0-416,12 0 256,13-3-224,19-2 64,15 1-160,7 1 64,1 3-96,-9 0-480,-10-5 192,-7 2-2080,-11-3 1216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4:45.1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83 1 8896,'8'28'3296,"-8"21"-2560,-5 32-224,2-32-352,-7 11-192,5-3 96,-4 7-32,4 2-384,2 1 224,-2 7-320,0 2 256,2-2-1536,-2-10 960,-6-10-1440,3-11 1280,-5-11-2720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8:21.6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33 4736,'-5'-7'1336,"5"7"-1148,-1-1 1,1 0 0,-1 0 0,1 1 0,-1-1-1,1 0 1,0 0 0,-1 1 0,1-1-1,0 0 1,-1 0 0,1 0 0,0 0 0,0 0-1,0 0 1,0 1 0,0-1 0,0-2-1,0-6 3285,0 24-2775,1-8-703,2 0-102,-2-6-368,8-2-1877,0-7 464,0-3-2570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8:28.3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8 745 1728,'0'0'56,"-1"0"0,1 0 0,-1 0 0,1 0 1,0-1-1,-1 1 0,1 0 0,0 0 0,-1-1 0,1 1 0,0 0 0,-1 0 1,1-1-1,0 1 0,0 0 0,-1-1 0,1 1 0,0 0 0,0-1 0,0 1 1,-1-1-1,1 1 0,0 0 0,0-1 0,0 1 0,0-1 0,0 1 0,0 0 1,0-1-1,0 1 0,0-1 0,0 1 0,0-1 0,0 1 0,0 0 0,0-1 1,0 1-1,0-1 0,1 1 0,-1 0 0,0-1 0,3 0 96,-1 1-1,1-1 1,-1 1-1,0 0 1,1 0-1,-1 0 1,1 0-1,2 1 1,-1-1 89,10 1 184,0-2 0,0 1 0,0-2 0,-1 1 0,23-7 0,4-4 517,34-12 143,-64 19-920,1 1 0,-1-2 0,-1 1 1,19-14-1,-12 5 153,0 0-1,-1 0 1,18-23 0,-28 30-239,0 1 0,-1-1 0,0 0 0,0-1 0,0 1 0,-1-1 0,0 0 0,-1 1 0,1-1 0,-1 0 0,1-14 0,-2-10 6,-1 0 0,-1 0 1,-2 0-1,-11-52 0,13 67-783,1 18 212,0 4 445,1 1-1,0-1 1,1 0-1,2 8 1,3 12-13,17 78-54,-14-67 141,-2 1 1,-1-1 0,3 68 0,-10 25 190,0-127-220,0-1 1,0 1-1,0-1 1,0 1-1,0 0 1,-1-1-1,1 1 1,0-1-1,-1 1 1,1-1-1,-1 1 1,0-1-1,1 0 1,-1 1 0,0-1-1,0 0 1,-1 2-1,1-2 24,0 0-1,0-1 0,0 1 1,-1-1-1,1 1 1,0-1-1,0 1 1,0-1-1,0 1 1,-1-1-1,1 0 0,0 0 1,0 0-1,-1 0 1,1 0-1,-3 0 1,-3-2 115,-1 1 1,0-2 0,1 1 0,0-1-1,-11-5 1,13 5-136,-5-1-10,-119-63-161,82 42-120,83 37-805,118 64 1355,-149-73-269,12 5 250,28 12 0,-40-18-174,0-1-1,0 0 0,0 0 1,0 0-1,0 0 1,0-1-1,0 0 0,0 0 1,1 0-1,8-2 0,-6 0 10,-1 0-1,1-1 1,-1 0-1,0 0 0,0-1 1,0 1-1,-1-1 1,1-1-1,-1 0 0,6-5 1,108-91-115,-116 97 56,3-3 12,0 1 0,0-1 0,0 0 0,-1-1 0,10-14 0,-13 16-94,1-1 0,0 1 0,0 0-1,1 1 1,9-10 0,-13 14 28,0 0-1,0 0 1,0 0-1,0 0 1,1 0-1,-1 0 1,0 0-1,1 1 1,-1-1-1,0 0 1,1 1-1,-1-1 1,1 1-1,-1 0 1,1-1-1,-1 1 1,1 0-1,-1 0 1,1 0 0,-1 0-1,1 0 1,-1 0-1,1 1 1,-1-1-1,1 0 1,-1 1-1,1-1 1,-1 1-1,0 0 1,1-1-1,-1 1 1,3 2-1,1 0 7,0 0 0,0-1-1,0 0 1,0 1 0,1-1 0,-1-1-1,8 2 1,9 4-54,5 4 113,16 4 720,-43-15-747,1 0 1,-1 0-1,0 0 1,0 0-1,0 0 1,1 0-1,-1 0 1,0 0 0,0 0-1,0 0 1,1 0-1,-1 0 1,0 0-1,0 0 1,0 0-1,1-1 1,-1 1 0,0 0-1,0 0 1,0 0-1,0 0 1,0-1-1,1 1 1,-1 0-1,0 0 1,0 0 0,0 0-1,0-1 1,0 1-1,0 0 1,0 0-1,0 0 1,0-1-1,0 1 1,0 0 0,0 0-1,0 0 1,0-1-1,0 1 1,0 0-1,0 0 1,0-1-1,0 1 1,0 0 0,0 0-1,0 0 1,0-1-1,0 1 1,0 0-1,0 0 1,0 0-1,0 0 1,-1-1 0,-4-11 78,2 8-104,-1 0 1,0 0-1,0 1 0,0-1 1,0 1-1,-1 0 1,1 1-1,-1-1 0,0 1 1,1 0-1,-7-2 1,5 2-80,-1 0 1,0 0 0,1 1 0,-1 0 0,0 0-1,0 1 1,0 0 0,-9 1 0,12 0 70,0 0 0,0 0 0,0 0 0,1 1 0,-1 0 0,0 0 0,1 0 0,-1 0 0,1 0 0,0 1-1,0-1 1,0 1 0,0 0 0,1 0 0,-5 5 0,4-3 14,-1 0 0,1 0 0,1 0 0,-1 0 0,0 1 0,1-1 0,0 1 0,1-1-1,-1 1 1,0 6 0,1-1 24,1 0-1,1-1 1,0 1-1,0 0 0,1-1 1,0 1-1,7 18 1,35 69 209,-40-90-192,0 0 41,1 0 1,0 0-1,0 0 0,0-1 0,13 13 0,-16-17-46,1-1 0,0 1 0,1-1 0,-1 0 0,0 1 0,1-2 0,-1 1 0,1 0 0,0-1 0,-1 1 0,1-1 0,0 0 0,0 0 0,0-1 0,7 1 0,0-1 22,1-1 0,-1 0 1,1-1-1,-1 0 0,0-1 1,0 0-1,0-1 0,18-9 0,-10 3-46,0-2-1,-1 0 0,30-26 1,70-59-92,-112 92 32,0 0 0,0 0 0,1 0 0,0 1 0,12-6 1,-16 9-1,0 0 0,0 0 0,-1 0 0,1 1 0,0-1 0,0 1 0,0 0 1,0-1-1,1 1 0,-1 1 0,0-1 0,0 0 0,0 1 0,-1 0 0,1-1 1,0 1-1,0 0 0,3 2 0,59 36 374,-63-38 127,-2-1-426,0 0-1,0 0 1,0-1 0,0 1-1,0 0 1,0-1-1,0 1 1,0 0-1,1 0 1,-1-1-1,0 1 1,-1 0 0,1 0-1,0-1 1,0 1-1,0 0 1,0-1-1,0 1 1,0 0 0,0 0-1,0-1 1,0 1-1,-1 0 1,1 0-1,0-1 1,0 1 0,0 0-1,0 0 1,-1 0-1,1-1 1,0 1-1,-1 0 1,-5-9 73,2 4-72,-3-3-30,-1-1 0,0 1-1,-1 1 1,0-1 0,0 1 0,-10-5 0,4 3-137,11 6 82,-1 1 0,1 0 0,0 0 0,-8-3 0,10 5 63,1-1 0,-1 1 0,0 0 0,1 0 0,-1 0 0,0 0 0,1 0 0,-1 0 0,0 0-1,1 1 1,-1-1 0,0 1 0,1-1 0,-1 1 0,1-1 0,-1 1 0,-2 1 0,-1 2-7,0 0 0,0 0 0,0 1 0,0-1 0,1 1 0,0 0 0,0 0 0,0 0 0,0 1 0,1 0 0,0-1 0,0 1 0,1 0 0,0 0 0,0 1 0,0-1 0,1 0 0,-1 1 0,2-1 0,-1 1 0,1-1 0,0 1 0,1 9 0,0 6 88,2 0 0,0 0 0,1 0 1,2 0-1,0-1 0,12 28 0,-17-48-57,-1 1 0,1-1 0,0 0 0,0 1 0,0-1 0,0 0 0,0 1 0,0-1 0,0 0-1,1 0 1,-1 0 0,0 0 0,1 0 0,-1 0 0,0 0 0,1-1 0,-1 1 0,1 0 0,0-1 0,-1 1 0,4 0-1,-3-1 2,0 0 0,0 0 0,0-1 0,0 1 0,-1 0 0,1-1 0,0 1 0,0-1 0,0 0 0,0 0 0,-1 1-1,1-1 1,0 0 0,-1 0 0,1-1 0,-1 1 0,1 0 0,1-2 0,3-4-15,-1 1 0,0-1 1,0 0-1,-1-1 0,7-12 1,15-44-76,-17 40 113,-4 12-36,0-1 0,-1 0 0,0 0 0,-1-1-1,0 1 1,0-19 0,2 4-977,-5 28 735,0 16-64,1-4 291,0 0-1,0 0 1,1 1-1,0-1 1,1-1 0,8 20-1,-8-23 28,1 0-1,0 0 0,0-1 1,0 1-1,1-1 1,1 0-1,-1-1 1,1 1-1,0-1 1,9 7-1,-13-11 11,0-1-1,1 0 1,-1 1-1,1-1 1,-1 0-1,1 0 0,0-1 1,-1 1-1,1-1 1,0 1-1,-1-1 1,1 0-1,0 0 1,-1 0-1,1 0 1,0 0-1,0-1 1,-1 1-1,1-1 1,4-1-1,3-2 55,-1 0 0,0-1 0,0 0 0,10-7 1,8-6-157,0-2 0,-1-1-1,30-32 1,-45 41 5,0-1-1,-1 0 0,-1 0 0,0-1 0,0-1 0,-2 1 0,1-1 0,7-27 1,-6 9 60,-2-1 1,-2 0 0,2-46 0,-5 22-11,-9-66 1,-4 46 120,5 39-14,4 29-43,0 0 1,0 1 0,-1-1-1,-4-9 1,6 15-98,-1 0 0,0 0 0,0 1 0,-1-1 0,1 1 0,-1-1 0,0 1 0,1 0 0,-1 0 0,-1 0 0,-3-3 0,5 5 25,1 0 1,-1 1-1,1-1 0,-1 0 0,0 1 1,1 0-1,-1-1 0,0 1 1,1 0-1,-1 0 0,0 0 0,1 0 1,-1 0-1,0 0 0,1 0 1,-1 0-1,0 1 0,1-1 0,-1 1 1,1-1-1,-1 1 0,1 0 1,-1-1-1,1 1 0,-1 0 0,1 0 1,0 0-1,-1 0 0,1 0 1,0 1-1,0-1 0,0 0 1,0 1-1,0-1 0,0 0 0,0 1 1,0-1-1,0 3 0,-3 7 50,0 0 0,1 1 0,1-1-1,-1 1 1,1 15 0,-2-1-39,0 15 193,2 1-1,4 71 0,21 82 363,-20-180-451,0 0-1,8 21 0,4 13 255,-14-41-202,0-4-136,0-1 0,0 1-1,0 0 1,0-1-1,0 1 1,1 0-1,0-1 1,-1 1-1,4 3 1,-2-3 40,0 1 1,0 0 0,-1 0-1,2 6 1,8 14 67,-1 0-49,-7-21-37,0-2 31,0 0 0,-1 0 1,1-1-1,0 1 0,0-1 0,0 0 0,0 0 1,0-1-1,0 1 0,0-1 0,5 0 1,-7 0-102,-1 0 48,0 0 0,0 0 0,0 0-1,1 0 1,-1 0 0,0 0 0,0 0 0,0-1 0,0 1 0,0 0 0,0-1-1,2 0 1,-1 0-4,18-4 85,-16 5-115,1-1 0,-1-1 0,1 1 0,-1 0 0,0-1 0,5-3 0,54-31 151,-19 12-108,-27 16-68,-1-1 0,0-1 0,24-19 0,-38 27 15,4-2 43,-1 0 0,0-1 0,0 0 0,0 0 0,-1-1 0,7-9 0,-10 13 8,-1 0 0,1 0 0,0 0 0,-1 0 0,0 0 0,1 0 0,-1 0 0,0 0 0,0 0 0,0-1 0,0 1 0,0 0 0,-1 0 0,1 0 0,-1 0 0,1 0 0,-1 0 0,0 0 0,0 0 0,1 1 0,-1-1 0,-1 0 0,1 0 0,0 1 0,0-1 0,-1 1 0,-1-3 0,0 0-58,-1 1 0,1-1 0,-1 1 1,1 0-1,-1 0 0,0 0 0,0 1 0,-1 0 0,1-1 1,0 1-1,-1 0 0,1 1 0,-1-1 0,0 1 1,0 0-1,1 0 0,-1 1 0,0-1 0,0 1 1,0 0-1,-9 2 0,11-1 22,-1 0 1,1 0-1,-1 0 1,1 1-1,0 0 0,0 0 1,0 0-1,0 0 1,0 0-1,0 0 0,0 1 1,1 0-1,-1-1 1,1 1-1,0 0 0,-4 6 1,-3 6 18,-15 32 0,21-40-1,1 1-1,1-1 0,-1 0 1,1 1-1,0-1 0,1 1 1,0-1-1,0 0 0,0 1 1,1-1-1,2 10 0,1-4 40,0-1-1,1-1 1,0 1 0,1-1-1,0 0 1,1 0-1,0-1 1,10 11 0,-13-16 4,1 0 1,0 0-1,0-1 1,0 1-1,0-1 1,0-1-1,1 1 1,0-1-1,0 0 1,0 0-1,0 0 1,0-1 0,1 0-1,-1 0 1,1-1-1,-1 0 1,1 0-1,-1 0 1,1-1-1,0 0 1,-1-1-1,1 1 1,0-1-1,-1 0 1,12-4 0,16-4-122,-1-2 0,59-29 1,31-25-237,-62 36 299,-21 10 133,-31 14 75,-16 9-60,-35 21 12,34-18-142,1-1 1,1 1 0,-1 1-1,1-1 1,0 1-1,1 0 1,0 0-1,-7 16 1,11-22 5,0 1 0,0-1 0,0 1 0,0-1-1,1 1 1,-1-1 0,1 1 0,0-1 0,0 1 0,0 0 0,0-1 0,0 1 0,0 0 0,1-1-1,-1 1 1,1-1 0,0 1 0,0-1 0,0 1 0,0-1 0,0 0 0,0 1 0,1-1-1,-1 0 1,1 0 0,-1 0 0,1 0 0,0 0 0,0 0 0,0-1 0,0 1 0,0-1 0,0 1-1,1-1 1,-1 0 0,3 1 0,-3-1-2,-1-1 0,1 1 0,0-1 0,-1 1 0,1-1 0,0 0 0,-1 0 0,1 0 0,0 0 0,0 0 0,-1 0 0,1-1 0,0 1 0,-1-1 1,1 1-1,-1-1 0,1 1 0,0-1 0,-1 0 0,1 0 0,-1 0 0,0 0 0,1 0 0,-1 0 0,0 0 0,1 0 0,-1-1 0,2-1 0,1-2 38,0-1 0,0 1 0,-1-1 1,1 1-1,-1-1 0,2-7 0,7-18 41,-1 5-63,-1-2 1,-1 1-1,9-52 1,-14 35-166,-2-78 0,-14-45 319,9 125-68,1 22-157,1 2 16,-1 0-1,0-1 1,-10-31-1,10 42 26,-1-1 0,1 1-1,-1-11 1,3 17-62,-1-1 1,0 0-1,0 1 0,0-1 1,0 1-1,0-1 1,0 1-1,-3-4 1,3 4-34,-5 9-505,5-2 577,0 1 1,0-1 0,0 0-1,0 1 1,1-1-1,0 0 1,0 1-1,1 5 1,0 9 45,-3 52-9,0-33-34,6 70 1,1-67 225,1 0 0,2 0 1,23 66-1,-31-106-186,12 29 110,1-1-1,20 33 1,-18-36-129,-11-20-147,0 1 0,0-1-1,1 1 1,0-1 0,0-1 0,1 1-1,0-1 1,9 8 0,-14-13-96,0-1 0,0 1 0,0 0 1,0-1-1,0 1 0,0-1 0,0 1 0,1-1 0,-1 0 0,0 0 1,0 1-1,1-1 0,1 0 0,7 0-3382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8:31.5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37 1408,'-11'-37'7924,"11"39"-7136,1 8-620,-2 59 425,0-27-270,1 0 0,7 53 0,1-36 90,2 19-148,-5-52-161,9 33 90,-7-35-143,4 29 0,-7-9-259,-2-35 243,0 0 1,0 14-1,1 13 147,-2-8-112,-2-25-75,1 0 0,0 1 0,-1-1 0,1 0 0,1 0 0,-1 0 0,0 0 0,1 0 0,0 0 0,-1 0 0,4 5 0,0 7 288,-4-14 32,0 5 1039,1-25-1320,2 0-1,0 0 0,11-32 1,-12 43-34,3-9-52,1 0 0,0 0 1,17-30-1,-17 37 7,1-1 1,1 2 0,-1-1-1,1 1 1,1 0 0,15-12-1,-10 10 20,0 1 0,0 1 0,1 0 0,22-9 0,-29 15-22,0 0-1,1 0 0,-1 1 0,1 0 0,-1 1 1,1 0-1,0 0 0,0 1 0,0 0 0,10 1 1,-15 0 38,0 0-1,0 0 1,0 0 0,0 1 0,0 0 0,-1 0 0,1 0 0,-1 0 0,1 0 0,-1 1 0,0-1 0,0 1 0,0 0 0,4 5 0,-3-3 7,-1-1 0,1 1 0,-1 0 0,0 0 0,-1 0 1,0 1-1,1-1 0,-2 0 0,3 10 0,-3-6 57,0-1 1,0 1-1,-1 0 0,0-1 1,-1 1-1,0 0 0,-1-1 1,1 1-1,-1-1 0,-1 0 1,-6 14-1,7-16-11,-2 0-1,1 0 1,-1 0-1,0 0 1,0-1-1,0 0 1,-1 1-1,0-2 0,0 1 1,0-1-1,-1 1 1,1-1-1,-1-1 1,0 1-1,-9 3 1,-20 6-30,0-1 0,-1-1-1,-1-2 1,-60 6 0,83-13-195,-26 5 0,36-6 123,3-2 42,1 1 0,-1 0 0,1 1 0,-1-1 1,0 0-1,1 0 0,-1 0 0,1 0 0,-1 0 0,0 0 0,1 1 1,-1-1-1,1 0 0,-1 1 0,1-1 0,-1 0 0,1 1 0,-1-1 0,1 1 1,-1-1-1,1 0 0,0 1 0,-1-1 0,1 1 0,-1-1 0,1 1 0,0-1 1,0 1-1,-1 0 0,1-1 0,0 1 0,0 0 0,1 0 21,-1-1-1,1 1 1,0-1-1,0 1 1,0-1-1,0 1 1,0-1-1,0 0 1,0 1-1,0-1 1,0 0 0,0 0-1,0 0 1,0 0-1,2 0 1,-1 1 29,9 0 80,1-1 0,0 0 0,-1 0 1,1-1-1,-1 0 0,14-4 0,6-3 65,31-13 0,-25 7-123,0-2 0,47-29 0,-61 31-36,0-2 1,-1-1 0,-1 0 0,27-29 0,-20 14 79,-1-2-1,26-41 1,-45 65-65,3-8 229,-6 11-262,-5 7-1,1-1 0,-1 1 1,0 0-1,1-1 0,-1 1 0,0-1 0,1 1 1,-1-1-1,0 1 0,0-1 0,1 1 0,-1-1 1,0 1-1,0-1 0,0 1 0,0-1 1,0 1-1,0-2 892,0 55-2370,0-27 1485,2 1 1,7 48-1,-8-67 15,1-1 0,0 1 1,0-1-1,1 0 0,0 0 0,0 0 0,1 0 1,0 0-1,0-1 0,0 1 0,1-1 0,0 0 0,0-1 1,10 9-1,-12-12 17,0 0 0,0 0 0,1-1 0,-1 1 0,1-1 0,0 0 0,-1 0 1,1 0-1,0-1 0,-1 1 0,1-1 0,0 0 0,-1 0 0,1 0 0,0-1 0,0 1 0,-1-1 0,1 0 0,6-2 1,5-2 55,0-2 0,0 0 0,16-10 0,-31 17-98,16-10 6,-2 0 0,1-1 0,20-21 0,34-42-86,-8 7-87,-59 65 150,1-1 0,0 1 0,-1 0 1,1 0-1,0 0 0,0 0 0,5-2 0,-8 4-4,1-1 0,0 1 0,0 0 1,0 0-1,0-1 0,0 1 0,0 0 0,0 0 1,0 0-1,0 0 0,0 0 0,0 0 0,0 1 0,-1-1 1,1 0-1,0 0 0,0 1 0,0-1 0,0 0 1,0 1-1,0-1 0,-1 1 0,1-1 0,0 1 0,0-1 1,-1 1-1,1 0 0,0-1 0,-1 1 0,2 1 1,1 2-37,-1 1 1,1 0 0,-1-1 0,0 1 0,0 0 0,0 0-1,-1 0 1,1 0 0,0 8 0,0 8-55,-1 22-1,0-20 43,2 40-62,1 43 191,-14 38-11,6-114 122,-1 0 0,-16 50 1,16-63-56,-1-1 1,-1 0-1,0-1 1,-18 27 0,23-38-70,-1 1 1,-1-1-1,1-1 1,0 1 0,-1 0-1,0-1 1,0 0-1,0 0 1,0 0 0,-1 0-1,1-1 1,-1 1-1,1-1 1,-1 0 0,0-1-1,0 1 1,0-1-1,0 0 1,0 0 0,-8 0-1,7-2-22,0 1 0,1-1 0,-1 0 0,0-1 0,1 0 0,-1 1 1,1-2-1,0 1 0,0-1 0,0 1 0,0-1 0,0-1 0,0 1 0,1-1 0,-8-7 0,4 2-37,-1-1 0,1 0 1,1 0-1,0-1 0,0 0 0,-5-14 0,9 19 15,1 0 1,-1 0-1,2-1 0,-1 1 1,1-1-1,0 1 0,-1-12 1,2 15-28,0-1 0,1 1 1,-1-1-1,1 1 0,0-1 0,-1 1 1,1-1-1,1 1 0,-1 0 1,0 0-1,1-1 0,0 1 0,0 0 1,0 0-1,0 1 0,3-4 0,1 0-34,0 1 0,0 1-1,0-1 1,1 1 0,-1 0 0,1 1-1,0-1 1,0 1 0,1 1-1,-1-1 1,0 1 0,9-1-1,10 0 42,-1 1 0,34 1 1,-38 1 80,15 2 166,65 12 1,-48-6-276,2-3-976,-53-5 372,15 0-6298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8:35.9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356 349 1824,'0'-1'426,"0"-1"0,0 0-1,0 0 1,0 0 0,-1 0 0,1 0 0,0 0 0,-1 0-1,1 0 1,-1 0 0,0 0 0,0 1 0,0-1 0,-1-2-1,0 3-229,1-1 0,-1 1-1,0-1 1,0 1 0,0 0 0,0-1-1,-1 1 1,1 0 0,0 1-1,0-1 1,-3-1 0,-1 1-43,0 0 1,1 0-1,-1 0 1,0 1-1,1 0 1,-1 0-1,0 0 1,1 1-1,-1 0 1,0 0-1,1 0 1,-1 1-1,1 0 0,0 0 1,0 0-1,-1 1 1,1-1-1,1 1 1,-8 6-1,-1 1-125,1 0 0,1 0 0,0 2 0,0-1 0,-17 27 0,9-9 54,0 2 0,-25 59 0,36-72-92,2 0 0,0 0 0,1 1 0,1 0 0,1 0 0,-1 37 0,4-52 45,0-1 1,0 1-1,1 0 0,-1 0 1,1 0-1,0 0 1,0-1-1,1 1 0,-1 0 1,1-1-1,0 1 0,-1-1 1,2 0-1,-1 1 0,4 3 1,-5-6-9,1 1 1,-1-1 0,1 0-1,-1 0 1,1 0 0,0 0-1,-1 0 1,1 0 0,0-1-1,0 1 1,0-1 0,0 1-1,0-1 1,0 1 0,0-1-1,-1 0 1,1 0-1,0 0 1,0 0 0,0-1-1,0 1 1,0 0 0,0-1-1,0 1 1,0-1 0,0 0-1,-1 1 1,1-1 0,0 0-1,0 0 1,1-2 0,10-5 3,-1 0 0,-1-1 0,1 0 0,-1-1 0,-1 0 0,0 0 0,-1-1 0,0-1 0,0 0 0,-1 0 0,-1 0 0,0-1 0,0 0 0,-2-1 0,5-14 0,7-27 53,11-47-200,2-1-197,6-29 104,-32 115 219,-2-1 1,0 0-1,0-1 1,-2 1-1,-2-26 1,0 36-61,1-1 0,-1 1 0,-1-1 0,1 1 0,-1-1 0,-1 1 0,-7-13 0,11 21 16,-1-1 0,0 1 0,0 0 1,1-1-1,-1 1 0,0-1 0,0 1 0,0 0 1,1 0-1,-1-1 0,0 1 0,0 0 0,0 0 1,0 0-1,0 0 0,1 0 0,-1 0 0,0 0 1,0 0-1,0 0 0,0 1 0,0-1 0,1 0 1,-1 1-1,0-1 0,-1 1 0,-1 0 10,1 0-1,-1 1 0,1-1 1,-1 0-1,1 1 1,-1 0-1,-1 2 1,-1 2-14,0 0 1,0 1 0,0 0 0,1 0-1,1 1 1,-1-1 0,1 1 0,-3 11-1,-1 9 101,-3 31 0,8-44-24,-2 25-6,1 1 0,3-1 0,1 1-1,2-1 1,9 45 0,-9-72 3,-1 0-1,2 0 1,0-1 0,0 0-1,2 0 1,-1 0-1,1 0 1,1-1 0,0 0-1,1 0 1,0-1-1,0 0 1,1 0 0,0-1-1,16 12 1,-15-14 2,0 0 0,0-1 0,1-1 0,0 1 0,0-2 0,0 1 0,0-2 0,1 1 0,0-2 0,0 0 0,-1 0 0,1-1 0,0 0 0,0-1 0,0 0 0,0-1 0,13-3 0,-15 2-53,0 0 1,-1-1 0,1 0 0,-1 0 0,1-1 0,-1-1 0,-1 0-1,1 0 1,-1 0 0,1-1 0,-2-1 0,1 1 0,-1-1 0,0 0 0,0-1-1,-1 0 1,0 0 0,0 0 0,7-15 0,-1 2 26,-2-1 0,0-1 0,-1 0 1,-1 0-1,-1-1 0,6-40 0,-7 31 134,-4 28-139,-1 0 0,0 0 0,0-1 0,0 1 0,-1-1 1,1 1-1,-2-1 0,1 1 0,0-1 0,-3-9 0,1 8-3,-5-10-246,7 17 225,-1 0 0,1 0 0,0-1-1,-1 1 1,1 0 0,0-1-1,-1 1 1,1 0 0,0 0 0,-1 0-1,1-1 1,0 1 0,-1 0-1,1 0 1,-1 0 0,1 0 0,0 0-1,-1 0 1,1 0 0,-1 0-1,1 0 1,-1 0 0,1 0 0,0 0-1,-1 0 1,1 0 0,-1 0-1,1 0 1,0 0 0,-1 1 0,1-1-1,0 0 1,-1 0 0,1 0-1,-1 1 1,1-1 0,0 0 0,-1 1-1,-2 1-9,0 1 0,0 0 0,0 0 0,1 0 0,-1 0 0,1 0 1,0 0-1,0 1 0,0-1 0,0 1 0,0-1 0,-1 7 0,-1 5 25,-5 30 0,1-6 15,7-30 15,0 0 0,0-1-1,0 1 1,1 0 0,2 11 0,-1 12 8,-1-22-20,1 0 0,0 1 0,0-1 0,1 0 0,0 0 0,5 14 0,22 53 42,-28-75-26,0 0 1,0 0-1,1 0 0,-1 0 0,0 0 1,1-1-1,-1 1 0,3 2 0,7 8 196,-10-12-216,0 1 0,-1-1 1,1 0-1,-1 0 1,1 1-1,0-1 1,-1 0-1,1 0 0,0 0 1,-1 0-1,1 0 1,0 0-1,-1 0 1,1 0-1,0 0 0,-1 0 1,1 0-1,0 0 1,0-1-1,1 1 22,9-3 43,0 0-1,0-1 1,0 0-1,0-1 1,0 0-1,11-8 1,17-8-42,-18 10 94,30-21-1,12-8 108,-55 36-272,0 0 0,1 0 0,-1 1 0,1 0 0,17-3 0,-23 5 24,-1 1-1,0 0 0,0 0 0,1 0 1,-1 0-1,0 0 0,0 1 1,0-1-1,1 0 0,-1 1 1,0 0-1,0-1 0,0 1 1,0 0-1,0 0 0,0 0 1,0 1-1,0-1 0,-1 0 1,1 1-1,0-1 0,-1 1 1,1 0-1,-1-1 0,1 1 1,-1 0-1,0 0 0,0 0 1,0 0-1,0 0 0,0 0 1,0 0-1,-1 0 0,2 3 1,0 7 127,1 0 1,-2 1-1,1-1 1,-2 22-1,0-33-99,-5 60 634,6-58-627,-1-2-18,0 0 0,0 0 0,0 0 0,0-1 0,0 1 0,0 0 0,0 0 0,0 0 0,-1 0-1,1 0 1,0 0 0,0-1 0,-1 1 0,1 0 0,-1 0 0,0 0 0,1 1 96,4-7 11,8-3-153,-1 0 0,-1 0 0,1-2 1,-1 1-1,9-12 0,-5 3-78,12-21-1,-21 31 113,-3 6-1,-1 0-1,0 1 0,1-1 0,-1 0 1,1 1-1,0-1 0,0 1 0,-1-1 0,1 1 1,4-2-1,3-2 52,-9 5-59,0-1-1,1 1 1,-1 0-1,0 0 1,0 0-1,1 0 1,-1 0-1,0 0 1,1 0 0,-1 0-1,0 0 1,1 0-1,-1 0 1,0 0-1,0 0 1,1 0-1,-1 0 1,0 0-1,1 0 1,-1 0-1,0 0 1,1 0-1,-1 0 1,0 1 0,0-1-1,1 0 1,-1 0-1,0 0 1,0 0-1,1 1 1,-1-1-1,8 12-269,2 15 91,-9-23 191,0 1 0,1 0-1,-1-1 1,1 1 0,0-1 0,1 1-1,-1-1 1,1 0 0,3 4 0,-1-1 86,-1 0 0,8 14 0,-11-17-76,1 0 1,0-1-1,0 1 0,0 0 1,1-1-1,-1 1 0,1-1 1,-1 0-1,1 0 0,0 0 1,1 0-1,-1-1 0,0 1 1,5 2-1,-5-4 1,-1 0 36,1 1 0,-1-1 0,1 0 1,0 0-1,0 0 0,-1 0 0,1-1 0,0 1 0,0-1 1,0 0-1,0 1 0,0-1 0,0-1 0,0 1 0,0 0 1,-1-1-1,5 0 0,3-2 40,-1-1 0,1 0 0,0 0 0,-1-1 0,0 0-1,0-1 1,-1 0 0,10-7 0,-6 2-48,0-1 1,-1 0-1,0-1 0,13-19 0,0 3-60,-19 25 13,-1-1-1,0 1 0,-1-1 0,1 1 1,-1-1-1,0 0 0,0 0 0,0-1 1,0 1-1,1-7 0,-2 2 50,2-16-426,5 31-443,-6-1 766,0 0 0,1 0 0,-1 1 0,-1-1 1,1 1-1,-1-1 0,1 1 0,2 10 0,4 6-7,5 7 137,-2 1 0,0 0 0,7 34 0,-18-62-13,-1 1 0,0-1 1,1 1-1,-1-1 0,0 1 1,0 0-1,0-1 1,0 1-1,0-1 0,-1 1 1,0 2-1,1-4-26,0 1-1,0-1 1,-1 1 0,1-1-1,0 1 1,-1-1-1,1 0 1,0 1 0,-1-1-1,1 1 1,-1-1-1,1 0 1,-1 0 0,1 1-1,-1-1 1,1 0-1,-1 0 1,1 1 0,-1-1-1,1 0 1,-1 0-1,0 0 1,-3 0 45,0 0 0,0-1 1,0 1-1,0-1 0,1 0 0,-1 0 0,-5-2 1,-4-1-184,-34-14 75,34 13-143,0 0 0,-27-7 0,26 10-71,5 0 6,0 0-1,-19 0 0,28 2 241,0 0 0,0 0 0,-1 0 0,1 0 0,0 0 0,-1 0 0,1 0 0,0 0-1,0 0 1,-1 0 0,1 0 0,0 0 0,0 0 0,-1 0 0,1 1 0,0-1 0,0 0 0,-1 0 0,1 0 0,0 0 0,0 1-1,-1-1 1,1 0 0,0 0 0,0 0 0,0 1 0,0-1 0,-1 0 0,1 0 0,0 1 0,0-1 0,0 0 0,0 1-1,-5 5-52,18 0-48,11 4 201,0-1 1,1-1-1,0-1 1,0-1-1,0-2 1,46 3-1,-58-6-8,1-1 1,-1-1-1,1 0 0,-1 0 0,0-2 0,1 1 0,-1-2 0,0 0 1,-1 0-1,25-13 0,-28 12-45,0-1-1,0 0 1,-1-1-1,1 0 1,-1 0 0,-1 0-1,1-1 1,-1-1 0,-1 1-1,0-1 1,0 0 0,0 0-1,-1-1 1,4-12-1,-5-2-94,-4 22 36,0 0 1,0 1 0,0-1 0,0 0 0,0 0 0,0 1 0,1-1 0,-1 0 0,1 1 0,-1-1-1,1 0 1,0 1 0,-1-1 0,1 1 0,0-1 0,0 1 0,2-3 0,-2 4-245,-3 34-628,1-26 895,0 1 1,1 0-1,0 0 0,1-1 1,2 11-1,3 12-48,-5-23 66,0 1 0,1-1-1,0 0 1,1 0 0,0 0-1,0 0 1,7 13-1,-7-18 6,-1 1-1,0-1 1,1 1-1,0-1 0,-1 0 1,1 0-1,0 0 1,1-1-1,5 5 0,-6-6-11,0 0-1,-1 0 0,1 0 0,0 0 0,0-1 1,-1 1-1,1-1 0,0 0 0,0 0 1,0 0-1,-1 0 0,1-1 0,0 1 0,0-1 1,3-1-1,3 0 38,0-1 0,0-1 1,0 0-1,-1 0 0,0 0 1,0-1-1,0 0 0,0-1 1,-1 0-1,0 0 0,0-1 0,11-13 1,-9 7-76,0 0 0,-1-1 0,0 0 0,-1 0 0,-1 0 0,0-1 0,3-15 0,7-30-106,-3-1 0,-2 0 0,3-71 0,-13 7 133,-4 109-162,3 16 144,0 0 1,0-1-1,0 1 1,0 0-1,0 0 1,0-1-1,-1 1 1,1 0-1,0 0 1,0 0-1,0-1 1,-1 1-1,1 0 1,0 0 0,0 0-1,0 0 1,-1-1-1,1 1 1,0 0-1,0 0 1,-1 0-1,1 0 1,0 0-1,0 0 1,-1 0-1,1 0 1,0 0-1,0 0 1,-1 0-1,1 0 1,0 0-1,0 0 1,-1 0-1,1 0 1,0 0-1,0 0 1,-1 0-1,1 0 1,0 0-1,0 1 1,-1-1-1,1 0 1,0 0-1,0 0 1,0 0-1,-1 1 1,1-1-1,0 0 1,0 0-1,0 1 1,-1 0-14,0 1 0,0-1 0,1 1 0,-1 0 0,1 0 0,-1-1 0,1 1 0,0 0 0,-1 0 0,1-1 1,0 1-1,0 0 0,1 0 0,-1 3 0,1 3 68,0 76 459,0-10-282,-8 82 0,-2-11 522,6-96-415,3-44-270,0 0-1,0 0 1,1 0-1,-1 0 1,1 1-1,3 6 1,-3-10-42,-1-1 0,1 1 0,0-1 1,0 1-1,0-1 0,0 1 0,0-1 0,0 1 0,0-1 1,1 0-1,-1 0 0,0 0 0,1 0 0,-1 0 0,1 0 1,-1 0-1,1 0 0,-1 0 0,1-1 0,0 1 1,3 0-1,0 0 41,0-1-1,1 0 1,-1 0 0,1 0 0,7-2 0,13-1 61,-21 3-78,0-1 0,0-1 0,-1 1 0,1-1 0,0 1 0,0-1 0,-1 0 1,1-1-1,-1 1 0,0-1 0,5-4 0,-1 2-95,3 1 18,-10 4 42,-1 0-1,1 0 0,0 0 1,0 0-1,-1-1 1,1 1-1,0 0 0,-1 0 1,1-1-1,0 1 1,-1-1-1,1 1 0,1-1 1,7-8 102,-7 7-79,0 0 1,1 0-1,-1-1 0,0 1 0,-1-1 0,1 1 0,3-6 0,-2 0-50,1 1 40,0 0 1,-1-1 0,0 1-1,4-16 1,-4 9-22,1-17-347,-4 30 133,1 9-805,14 58 451,-11-44 673,13 39 0,-16-58-65,0-1-1,0 0 1,0 0 0,0 0 0,0 0 0,0 0 0,1 0 0,-1-1-1,1 1 1,-1 0 0,1-1 0,0 1 0,-1-1 0,1 1-1,0-1 1,0 0 0,0 0 0,0 0 0,0 0 0,4 1-1,-4-1 9,1-1 0,-1 0 0,0 0 0,0 0 0,0 0 0,0 0-1,0-1 1,0 1 0,0-1 0,0 1 0,0-1 0,0 0-1,0 1 1,-1-1 0,1 0 0,0 0 0,0-1 0,-1 1 0,1 0-1,-1 0 1,1-1 0,-1 1 0,3-4 0,6-8-17,-1-1-1,0-1 1,-1 0 0,10-25 0,14-27-283,-32 66 223,1-1 0,0 1 0,0-1 1,0 1-1,0-1 0,0 1 0,0 0 0,1 0 1,-1 0-1,0-1 0,1 1 0,-1 0 0,2 0 1,-2 1 8,-1-1 1,1 1 0,-1 0 0,1 0 0,-1 0 0,1 0 0,-1 0 0,1 0 0,-1 0 0,1 0-1,-1 0 1,1 1 0,-1-1 0,1 0 0,-1 0 0,1 0 0,-1 0 0,0 1 0,1-1 0,-1 0 0,1 1-1,-1-1 1,0 0 0,1 1 0,-1-1 0,1 0 0,-1 1 0,3 3-39,-1 0 1,0 0-1,-1 0 0,1 0 1,-1 0-1,0 0 0,0 0 0,1 8 1,0 6-34,-1 1 1,0-1-1,-5 36 1,-14 55-88,5-36 268,4-15 405,-22 75 1,28-126-417,0 7 28,-2 0-1,0 0 0,0 0 1,-2 0-1,1-1 1,-2 0-1,-10 14 0,17-26-83,0 0 0,1 0 0,-1 0 0,0 0 0,0 0 0,0 0 0,0 0 0,0 0 0,0-1 0,0 1 0,0 0 0,0-1 0,0 1 0,0-1 0,-1 1 0,1-1 0,0 0 0,0 1 0,-1-1 0,1 0 0,0 0 0,0 0 0,-1 0 0,1 0 0,0 0 0,0 0 0,-1 0 0,1-1 0,0 1 0,0 0 0,0-1 0,-1 1 0,1-1 0,0 1 0,0-1 0,0 0 0,0 1 0,0-1 0,0 0 0,0 0 0,0 0 0,0 0 0,1 0 0,-2-1 0,-2-3 15,0 0 0,1 0 0,0 0-1,0-1 1,0 1 0,1-1 0,-4-10-1,4 3-52,0 0 0,0 0-1,2 1 1,-1-1-1,2 0 1,0 0-1,0 1 1,1-1-1,1 0 1,0 1 0,10-24-1,-11 30-35,1 1 1,0 0-1,0 0 1,1 1-1,-1-1 1,1 1-1,0-1 1,0 1-1,1 0 0,-1 1 1,1-1-1,0 1 1,0 0-1,7-3 1,7-3-25,1 1 0,33-8 0,-25 8 49,27-3-535,-41 9 83,0-1 1,0 0 0,16-6-1,-19 4 77,-6 4-125,-1-1 1,1 0 0,0-1 0,-1 1 0,1-1 0,4-3 0,-8 4 270,0 1 0,1 0-1,-1-1 1,0 1 0,0-1 0,-1 1 0,1-1 0,0 1-1,0-1 1,-1 0 0,1 1 0,-1-1 0,1 0 0,-1 1-1,0-1 1,0 0 0,0 0 0,0 1 0,0-1 0,0 0-1,0 0 1,-1-2 0,-3-5-1126,-5-3-641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8:36.4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53 4064,'0'0'106,"-1"-1"0,1 1 1,0 0-1,-1 0 0,1 0 0,0 0 0,0-1 1,-1 1-1,1 0 0,0 0 107,-1-1-107,1 1 0,0 0 0,0 0 0,0-1 1,-1 1-1,1 0 0,0-1 0,0 1 1,0 0-1,0-1 0,0 1 0,0 0 0,-1-1 1,8-4 970,1 1-756,2-2-56,0 1 0,0 0 0,0 1 0,1 0 0,-1 1 0,1 0 0,0 1 0,0 0 0,1 1 0,-1 0 0,0 0 0,12 2 0,27 2 202,48 10-1,26 3-999,-105-10-532,-15-5 176,-1 0 0,0 0 0,1 0-1,-1-1 1,7 1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8:36.8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5 9984,'-23'-5'4512,"19"5"-3936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8:46.7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31 1728,'-1'0'247,"0"1"223,-2 3 818,3 11-8,0 0-327,-6 28-1,4-34-793,-5 29 367,-4 20 31,-2 76 669,12-117-1100,3 30 0,0 12-68,-11 309 726,11-257-310,0 50 70,-5 670 203,19-589-480,4-9 33,-6-85-307,8 98 2,2-79 171,2 17 73,7 118 91,-16-166-180,1 54-22,-14-31 166,-3-47-204,8 226 561,-10-325-630,0 1 1,-5 18-1,0 4-80,-4 86-149,2-10 353,0-29 334,6-29-264,-6 65-110,6-82-84,-1 6 102,2-9-400,-2-24 208,0-10 77,1 3 37,2 0-8,0 1 0,0-1 1,0 0-1,0 0 0,2 4 1,55-2-118,-4-5-204,45 0 210,-53-1-11,-20 1 72,28-4-1,27-1 58,-52 4-31,33-5 0,-24 2-16,1 2 1,60 5 0,-90-3 9,50 3-69,44 2 54,-7 1 57,-64-3-42,1-1 0,32-2 0,55-1-89,-57 3 94,19-3 7,131 5-75,21 3 29,-219-7-95,15-2 111,-22 1 38,-1 0 0,0 0-1,0 1 1,1 0-1,-1 0 1,8 2 0,-11-1 14,0-1 1,1 1 0,-1-1 0,0 0-1,1 0 1,-1 0 0,0 0 0,0-1 0,1 0-1,-1 1 1,6-3 0,-8 2 193,-3 5-633,6-7 246,-3 2 40,-5-36-96,0 20 246,1 4-14,0 0 0,1 0 0,0-15 0,4-30 44,0-23 104,-5-55 196,2 90-168,1 26-82,-5-39 1,1 25 101,-1-45 0,2 12-84,-6-234-179,6-36-323,0 115 306,-4-131 193,13 262-204,0-2-50,12-346 41,-16 288 202,-3 39-47,1-117-11,4-11 32,-6 126-64,-1 32-16,-14-207 414,11 225-311,-10-31-200,1 18-14,9 39 127,1 5-45,-2-53 0,2-40 66,1 8 5,2-54-73,2 126-156,0-6 123,2 13 8,-2 25-73,3-22 0,-3 34 113,0 1 0,1-1 0,-1 0 0,-1 1 1,1-1-1,0 0 0,0 1 0,-2-4 1,2 3 5,-1 0 0,1 1 1,0-1-1,0 0 0,-1 1 0,1-1 1,0 0-1,1-3 0,2-32-35,-3 25 19,1 1 0,3-13 0,-4 0 10,1 21-6,-1 0 0,0 1-1,0-1 1,1 1 0,-2-1-1,1 1 1,0-1-1,0 0 1,-2-4 0,1 5 13,1-1 1,-1 0-1,1 1 1,0-1 0,-1 0-1,2-5 1,0-3-36,0-1 1,-1 0-1,-1-18 1,-1-5 20,2 34 4,0-4-77,0-1 1,0 0-1,-1 0 0,1 0 1,-1 0-1,-3-7 1,3 12 69,1-1 0,-1 0 1,-1 1-1,1-1 0,0 1 1,0 0-1,0-1 0,-1 1 1,1 0-1,-1 0 1,1 0-1,-1 0 0,1 0 1,-1 0-1,0 0 0,0 0 1,1 1-1,-1-1 1,0 1-1,0-1 0,0 1 1,1 0-1,-1-1 0,-3 1 1,1 0-49,-10-4 17,12 3 29,0 0 1,0 1-1,-1-1 0,1 1 1,0 0-1,-5-1 0,-65 2 71,1 4 0,-140 26-1,11 18 321,180-45-386,0 0 0,-1-1 0,-24 0-1,-62-5 232,89 1-222,-198-20 487,160 14-338,44 5-135,0-1 0,0 0 0,0-1 0,1 0 0,0-1 0,-21-12 0,-4-2 80,25 15-61,0 0 0,1 0 0,-1 1 0,0 1 0,-1 0 0,1 0 0,0 1 0,0 0 0,-1 1 0,-15 2 0,-9 3-7,-67 19 0,52-12-250,-127 25-2770,172-36 2721,3-1-120,1 1 0,-1-1-1,0 1 1,1-1 0,-1 1-1,0 0 1,1 0 0,-1 0-1,1 0 1,-1 1 0,1-1-1,0 1 1,-4 2 0,-3 8-4121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8:51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328 566 1056,'4'-3'3199,"-17"-3"-1657,10 4-1330,0 0 0,-1-1-1,0 1 1,0 1 0,1-1 0,-1 0-1,0 1 1,0 0 0,0 0-1,0 0 1,-1 0 0,1 1 0,0 0-1,0-1 1,0 2 0,-1-1 0,1 0-1,0 1 1,-8 2 0,-2 2 213,1 0 1,-1 1-1,1 1 0,-17 11 1,-46 39 467,72-54-905,-2 3 54,0 0-1,0 0 1,1 0 0,0 1 0,0 0 0,0 0 0,1 1 0,0-1 0,1 1 0,-1 0-1,1 0 1,1 0 0,0 0 0,0 0 0,-1 15 0,1-5-19,1 0 0,1 0 0,1 1 0,1-1 0,0 0 0,7 25 1,-6-31-23,1 0 0,0 0 0,1 0 0,1 0 0,0-1 0,0 0 0,1 0 0,1-1 0,-1 0 0,2 0 0,-1-1 0,1 0 0,1 0 0,0-1 0,11 7 0,-18-13-15,1 0 0,-1 0 1,1 0-1,0-1 1,0 1-1,0-1 0,0 0 1,-1 0-1,1-1 0,1 1 1,-1-1-1,0 0 1,0 0-1,0 0 0,0 0 1,0-1-1,0 0 1,0 0-1,0 0 0,-1 0 1,1 0-1,0-1 1,0 0-1,-1 0 0,1 0 1,-1 0-1,5-4 0,0-1 19,0 0 1,0 0-1,-1-1 0,0-1 0,-1 1 0,1-1 0,-1 0 0,-1 0 0,5-12 0,8-19 22,-2-1-1,-2-1 1,-1 0 0,-3-1-1,-1 0 1,-2-1 0,2-74-1,-12-34-191,-27-176 0,25 297 74,2 17 59,1 0 0,-1-20 0,2 27 251,1 6-217,0 1 1,0 0-1,0 0 1,0 0-1,0-1 1,0 1-1,0 0 1,0 0-1,0 0 1,0 0-1,0 0 1,-1-1-1,1 1 1,0 0-1,0 0 1,0 0-1,0 0 1,0 0-1,0 0 1,-1-1-1,1 1 1,0 0-1,0 0 1,0 0-1,0 0 1,-1 0-1,1 0 1,0 0-1,0 0 1,0 0-1,0 0 1,-1 0-1,1 0 1,0 0-1,0 0 1,0 0-1,-1 0 1,1 0 0,0 0-1,0 0 1,0 0-1,0 0 1,-1 0-1,1 0 1,0 0-1,0 1 1,-3 2-31,2-2 20,-1 2 0,1-1 0,0 0 0,0 0 0,0 0 0,1 0 0,-1 1 0,1-1 0,-1 0 0,1 1 0,-1 4-1,2 32 68,0-19-26,-1 42-6,4 1-1,2-1 1,16 68 0,-5-70-36,42 96 1,-22-64 126,-16-33-40,58 135-113,-73-183-275,0 0 0,0 0 0,1 0 0,0-1 0,1 0 0,0-1 0,1 1 0,12 9 0,-20-18 82,0 0 1,0-1-1,0 1 0,1 0 0,-1 0 0,0-1 0,1 1 0,-1-1 0,1 1 0,-1-1 0,1 0 0,-1 1 0,0-1 1,1 0-1,-1 0 0,1 0 0,-1 0 0,1 0 0,-1-1 0,3 1 0,-1-1-126,-1-1 1,1 1-1,-1 0 0,1-1 1,-1 1-1,1-1 0,-1 0 0,0 0 1,0 0-1,2-2 0,19-23-1123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8:52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60 2304,'-1'1'68,"-3"0"775,4-1-831,0 0-1,0 0 1,1-1-1,-1 1 1,0 0-1,0 0 0,0 0 1,0-1-1,0 1 1,0 0-1,0 0 1,0 0-1,0-1 1,-1 1-1,1 0 1,0 0-1,0 0 1,0-1-1,0 1 1,0 0-1,0 0 1,0 0-1,0 0 1,0-1-1,-1 1 0,1 0 1,0 0-1,0 0 1,0 0-1,0 0 1,0 0-1,-1-1 1,1 1-1,0 0 22,0 0 1,0 0-1,-1 0 0,1 0 0,0 0 1,0 0-1,0 0 0,0 0 0,0-1 1,0 1-1,0 0 0,0 0 0,0 0 1,0 0-1,0 0 0,0 0 0,0 0 1,0 0-1,0-1 0,0 1 0,0 0 0,-1 0 1,1 0-1,0 0 0,0 0 0,1 0 1,-1 0-1,0-1 0,0 1 0,0 0 1,0 0-1,0 0 0,0 0 0,0 0 1,0 0-1,0 0 0,0-1 0,0 1 0,0 0 1,0 0-1,0 0 0,0 0 0,1 0 4,-1 0 1,0-1-1,0 1 0,0 0 0,0 0 0,0 0 0,0 0 0,0-1 0,0 1 0,0 0 0,0 0 0,1 0 0,-1-1 0,0 1 0,0 0 0,0 0 0,0 0 0,0-1 0,0 1 1,0 0-1,-1 0 0,1 0 0,0-1 0,0 1 0,0 0 0,0 0 0,0 0 0,0-1 0,0 1 0,0 0 0,0 0 0,-1 0 0,1 0 0,0 0 0,0-1 0,0 1 0,-1 0 0,1 0 19,0 0 0,-1-1-1,1 1 1,0 0-1,-1 0 1,1-1-1,0 1 1,0 0 0,-1-1-1,1 1 1,0 0-1,0-1 1,0 1-1,-1 0 1,1-1-1,0 1 1,0 0 0,0-1-1,0 1 1,0 0-1,0-1 1,-1 1-1,1-1 1,0 1 0,0 0-1,0-1 1,0 1-1,1-1 1,7-9 1189,-2 4-1008,-3 4-187,-1 0 0,1 0 1,0 0-1,0 0 0,0 1 0,6-3 1,-8 3-47,0 1 0,0-1-1,0 1 1,1 0 0,-1-1 0,0 1 0,0 0 0,1 0 0,-1 0 0,0 0-1,1 0 1,-1 0 0,0 0 0,0 0 0,1 0 0,-1 1 0,0-1 0,0 0-1,0 1 1,1-1 0,1 2 0,-1 0 38,-1-1 0,1 1 0,0-1-1,-1 1 1,1 0 0,-1 0 0,0-1 0,0 1 0,1 0 0,-1 0 0,0 1-1,-1-1 1,1 0 0,0 0 0,-1 0 0,1 0 0,-1 1 0,0-1-1,1 5 1,2 11 307,1 0 0,1 0-1,12 29 1,5 18 80,-6 6-85,-9-38-112,1-1 1,1 1 0,20 44 0,-24-67-220,2 0 1,-1 0-1,1-1 1,1 0-1,-1-1 1,1 1-1,1-1 1,0-1-1,0 0 1,0 0-1,1-1 1,0 0-1,0 0 1,1-1-1,0-1 1,11 4-1,-10-5-273,-1 0 0,22 1-1,-12-1-371,-11-2-223,-1 0 0,0-1 0,0 0 0,11-2-1,-16 2 386,0-1-1,-1 0 0,1 1 1,0-1-1,-1-1 0,1 1 1,-1-1-1,1 1 0,-1-1 1,0 0-1,1 0 0,4-5 1,7-16-997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8:53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888 59 1728,'-5'-10'734,"4"9"-677,1 0-1,-1-1 1,0 1-1,1 0 1,-1 0-1,0 0 1,0 0-1,0 0 1,0 0-1,0 0 1,0 0-1,0 0 1,0 1-1,0-1 1,0 0-1,0 1 1,0-1-1,-3 0 1,1 0 33,2 0-60,1 1-1,-1 0 0,0-1 1,0 1-1,0 0 0,1-1 1,-1 1-1,0-1 0,1 0 1,-1 1-1,0-1 0,1 1 1,-1-1-1,1 0 0,-1 1 1,1-1-1,-1-1 1,0 1 30,0-1 0,0 1 0,0 0 1,0 0-1,0-1 0,-1 1 0,1 0 1,0 0-1,-1 0 0,1 1 0,0-1 1,-1 0-1,1 0 0,-1 1 0,1-1 1,-1 1-1,1-1 0,-1 1 0,-2 0 1,1-1 116,1 1 0,-1 0 0,1 0 0,0 0 0,-1 0 0,1 0 1,-1 1-1,1-1 0,0 1 0,-1 0 0,1 0 0,0-1 1,-3 3-1,-110 77 4084,-119 74-2005,212-137-2051,1 2 0,1 0-1,-24 30 1,-46 72 145,-5 5-708,76-103-1050,-2 0 0,-1-1 0,-25 20 0,45-40 1199,-15 8-1710,17-10 1686,-1 0 1,0 0-1,0 0 1,0 0-1,0 0 1,0-1 0,1 1-1,-1 0 1,0 0-1,0-1 1,0 1-1,1 0 1,-1-1-1,0 1 1,0-1-1,0 0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4:45.5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16 9888,'10'-4'3648,"12"8"-2816,6-8-256,-11 4 416,7 0-672,8 0-704,8-3 192,11-2-1856,2 2 1120,3 3-2624,-2 3 2016,-4-3-2816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9:12.8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 44 7392,'-19'-20'2720,"14"17"-2080,0-2-96,5 1-576,5-1-2144,9 2 1152,4 0-2368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9:13.2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9 5728,'0'-8'2112,"-5"11"-1632,-4-3-128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9:13.5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81 0 6976,'-40'4'2592,"26"1"-2016,-4-2-160,12 2-800,3-5 128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9:13.9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41 887 7136,'-4'-5'2656,"-14"14"-2080,4-6-160,9-3-704</inkml:trace>
  <inkml:trace contextRef="#ctx0" brushRef="#br0" timeOffset="1">86 1 6816,'-13'0'2528,"18"3"-1984,0 2-128,3 2-2208,1 6 896,6-6-3296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9:14.3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 0 6464,'-5'20'2400,"0"-8"-1856,10 5-160,-5-5-1344,10-4 448,-10 1-2816</inkml:trace>
  <inkml:trace contextRef="#ctx0" brushRef="#br0" timeOffset="1">257 409 6304,'0'8'2336,"-9"-8"-1824,4 0-128,0 7-2656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9:14.6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462 55 7968,'-47'-9'2944,"33"13"-2272,-3-4-192,12-4-1664,0-1 544,-8-10-5312,18-10 3392</inkml:trace>
  <inkml:trace contextRef="#ctx0" brushRef="#br0" timeOffset="1">24 50 8640,'-18'8'3200,"18"-4"-2496,-5 1-192,15-2-3968,12 5-2176,1-19 3296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9:15.0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 9 8896,'-19'-8'3296,"11"13"-2048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9:15.3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 4 8896,'-8'-4'3296,"3"8"-2560,-5 4-224</inkml:trace>
  <inkml:trace contextRef="#ctx0" brushRef="#br0" timeOffset="1">33 1072 5888,'5'17'2176,"-10"-17"-1664,2 0-160,34-25-8192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9:15.7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769 239 6880,'-3'12'2560,"-2"-12"-1984,10 0-160</inkml:trace>
  <inkml:trace contextRef="#ctx0" brushRef="#br0" timeOffset="1">37 32 9984,'-18'0'3680,"8"0"-2848,1 0-256,36-32-13600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9:16.0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1 653 4064,'0'-5'1504,"18"-3"-1184,25-16-64,-8 7-3520</inkml:trace>
  <inkml:trace contextRef="#ctx0" brushRef="#br0" timeOffset="1">793 1 9632,'-27'20'3584,"14"-15"-2784,0 3-256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4:46.8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5 176 5632,'-5'-3'1910,"12"3"-1096,-4 0-658,3-12 473,2 1 441,0 0 0,13-23 0,-13 20-584,15-20-1,-20 29-497,1 1 1,0 0-1,1 0 0,-1 0 0,1 0 0,-1 1 0,1 0 0,6-4 1,-5 4-1,1 0 1,-1 1 0,1-1 0,-1 1 0,1 1 0,0-1 0,0 1-1,0 0 1,0 0 0,9 1 0,-12 1-6,0-1 0,0 1 0,-1 0 0,1 0 0,0 0 0,0 1 0,-1-1 0,1 1 0,-1 0 0,0 0 0,1 0 0,-1 0 0,0 0 0,0 1 0,0 0 0,-1-1 0,1 1 0,-1 0 0,1 0 0,2 5 0,-1 0 34,-1-1 0,1 1 1,-1 0-1,0 0 0,-1 0 1,0 0-1,0 0 0,-1 0 1,0 1-1,-1-1 0,0 0 1,0 1-1,0-1 0,-1 0 1,0 1-1,-1-1 1,-4 13-1,-1-1 23,-1-1 0,0 0 0,-1-1 0,-1 0 0,-1 0 0,-14 17 0,-48 51 199,0 0 727,28-28 10,45-58-965,-1 0 1,1 0-1,0 0 0,0 1 1,0-1-1,-1 0 1,1 0-1,0 0 0,0 1 1,0-1-1,0 0 0,-1 0 1,1 0-1,0 1 1,0-1-1,0 0 0,0 0 1,0 1-1,0-1 0,0 0 1,0 0-1,-1 1 1,1-1-1,0 0 0,0 1 1,0-1-1,0 0 0,0 0 1,1 1-1,-1-1 1,0 0-1,0 0 0,0 1 1,0-1-1,0 0 0,0 0 1,0 1-1,0-1 1,1 0-1,-1 0 0,0 0 1,0 1-1,0-1 1,0 0-1,1 0 0,-1 0 1,0 1-1,0-1 0,1 0 1,-1 0-1,0 0 1,0 0-1,1 0 0,-1 0 1,0 0-1,0 0 0,1 1 1,-1-1-1,0 0 1,0 0-1,1 0 0,-1 0 1,0 0-1,0 0 0,1 0 1,-1-1-1,0 1 1,1 0-1,-1 0 0,23-2 563,25-6-678,0 3 0,0 1 0,79 5 1,-61 7-1694,-44-5-2499,37 2-1,-41-5 911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9:16.4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 0 11040,'-8'20'4096,"-11"-6"-3168,14 9-289,5-11-1822,-3 5 511,6 3-3872,7 9 2528,12-1-2784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9:16.7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469 73 9632,'-18'5'3584,"15"-5"-2784,-3-9-256,20 1-4864,-14-4-224,0-8 2592,10-9-320</inkml:trace>
  <inkml:trace contextRef="#ctx0" brushRef="#br0" timeOffset="1">64 150 9888,'-32'8'3648,"19"-4"-2816,4 1-256,-1-10-4704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9:17.1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22 396 10208,'-21'17'3776,"21"-9"-2912,3-5-256</inkml:trace>
  <inkml:trace contextRef="#ctx0" brushRef="#br0" timeOffset="1">1148 0 7232,'-10'7'2656,"6"2"-2048,-1 2-192,10-2-1600,4 3 544,-4 4-4416,-10 5 2816,-4-1 1056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9:17.4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0 7552,'-5'32'2816,"2"-20"-2208,6-4-160,34-16-9344</inkml:trace>
  <inkml:trace contextRef="#ctx0" brushRef="#br0" timeOffset="1">183 476 6816,'-41'20'2528,"31"-15"-1984,-3-1-128,-6-13-8096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9:17.8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352 29 8896,'-23'12'3296,"4"0"-2560,-8-7-224,24-2-1952,-2 2 672,10-33-6208,3-9 4384</inkml:trace>
  <inkml:trace contextRef="#ctx0" brushRef="#br0" timeOffset="1">0 191 9152,'16'8'3360,"-21"0"-2592,-6 1-224,30-18-5536,10-7 3328,6-20-2464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9:18.1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49 502 6720,'-27'33'2496,"19"-21"-1952,-5 3-128,13-6-2624</inkml:trace>
  <inkml:trace contextRef="#ctx0" brushRef="#br0" timeOffset="1">17 0 8640,'5'12'3200,"-10"-4"-2496,2 4-192,11-3-1664,6-4 512,9-2-3424,-1 0 2272,5-3-1376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9:18.4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460 0 7872,'-32'9'2944,"19"-13"-2304,-1-1-160</inkml:trace>
  <inkml:trace contextRef="#ctx0" brushRef="#br0" timeOffset="1">56 248 9792,'0'28'3648,"-18"-13"-2848,-9 7-224,22-15-1504,0 1 384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9:18.8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12 7552,'5'3'2816,"-10"-6"-2208,10-2-160,9-2-4192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9:19.14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127 663 6816,'-27'17'2528,"0"-8"-1984,0-1-128,17-5-864,2 1 160,-3-4-1504,8 0 992</inkml:trace>
  <inkml:trace contextRef="#ctx0" brushRef="#br0" timeOffset="1">14 33 7552,'-10'0'2816,"7"0"-1760,11 0-4544,11-4-704,-1-9 2368,-1-2 576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9:19.4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0 171 6880,'0'11'2560,"0"6"-1984,14 3-160,-6-8-576,6 3 0,-1-1-2400</inkml:trace>
  <inkml:trace contextRef="#ctx0" brushRef="#br0" timeOffset="1">473 56 7968,'-5'9'2944,"-3"-4"-2272,-3-5-192,11-5-2528,-3-27-4768,3 0 4800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4:47.2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1 7136,'-7'-1'2815,"14"10"-2089,37 24-1121,-5-5 1014,58 51 0,-69-53-501,-1 2 1,-1 1 0,31 45 0,52 105-24,-79-123 210,27 70-1,-48-100-4,0 1-1,-2-1 0,-1 1 1,-1 0-1,2 38 1,-6-34-26,-2 1 1,-1-1 0,-2 1 0,-1-1 0,-11 39 0,8-45-210,-1 0 0,0 0 1,-2 0-1,-1-1 0,-1-1 1,-27 37-1,-36 32-1542,70-85 893,-1 0 0,-1-1 0,1 1 0,-1-1 0,-10 6 0,17-11 308,-1 0 1,1-1-1,0 1 1,0 0-1,-1 0 1,1-1-1,0 1 1,-1-1-1,1 0 1,0 1-1,-1-1 1,-2 1-1,3-2 173,0 1 0,1-1 0,-1 1 0,0-1 0,1 1 0,-1-1 0,0 1 0,1-1 0,-1 1 0,1-1 0,-1 0 0,1 1-1,-1-1 1,1 0 0,0 1 0,-1-1 0,1 0 0,0 0 0,-1 1 0,1-1 0,0 0 0,0 0 0,0 0 0,0 0 0,0-1 0,-3-39-2985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9:19.8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9 461 8064,'-5'-8'2976,"1"5"-1824,50-29-12096</inkml:trace>
  <inkml:trace contextRef="#ctx0" brushRef="#br0" timeOffset="1">219 29 6880,'-15'-5'2560,"11"10"-1984,-1-5-160,5-5-864,-8-7-3392,3 0 352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9:20.2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609 0 8640,'-30'5'3200,"20"-5"-2496,-9 0-192,16 0-896</inkml:trace>
  <inkml:trace contextRef="#ctx0" brushRef="#br0" timeOffset="1">46 78 9312,'-19'8'3424,"6"0"-2656,4-8-192,4 4-1664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9:20.6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78 0 8224,'-5'15'3040,"-9"-1"-2368,1-2-160,8-4-1856,10 1 640,-2 2-4000,7 4 2592,-10 6-96</inkml:trace>
  <inkml:trace contextRef="#ctx0" brushRef="#br0" timeOffset="1">32 890 5632,'-32'41'2112,"32"-30"-1664,9 10-96,4-13-4928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9:20.95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28 256 5632,'-22'23'2112,"17"-6"-1664</inkml:trace>
  <inkml:trace contextRef="#ctx0" brushRef="#br0" timeOffset="1">352 0 4320,'-18'3'1952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9:25.6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1473 2656,'0'0'2827,"13"-7"-193,-2-27-629,-9 27-1849,0 0 0,0-1-1,1 1 1,7-13-1,5-11-10,-9 12 299,5-34 1,1 0 127,3-21 111,-3 15-368,-9 40-64,2-7-92,-3 21-151,-2 1-1,1 0 1,0-1-1,-1 1 1,0-9 0,0 9 22,-1 0 1,1 0-1,1 0 1,-1 0-1,1 0 1,-1 0-1,1 0 1,3-7-1,-2 8-20,0-1 0,0 0 1,0 0-1,-1-1 0,0 1 0,0 0 0,0 0 0,0-1 0,0-6 1,0-1 70,0 0 0,1-1 0,4-14 0,2-9 96,16-58-273,-3 22 176,-5-25-16,-11 77-69,10-27-1,-9 28 97,1 0-102,2 0-1,0 0 1,1 1 0,1 0 0,0 0 0,2 2-1,0-1 1,0 2 0,32-28 0,-21 22-70,0 0 0,2 2 0,1 1 0,30-16 0,13-6 60,15-8-204,-40 23 8,-34 17 190,0 2 0,1-1 1,0 2-1,0-1 0,26-6 0,-36 12 24,0-1 0,0 1 1,0 0-1,0 0 0,1 0 0,-1 0 1,0 0-1,0 1 0,0-1 1,0 1-1,0-1 0,0 1 1,0 0-1,0 0 0,-1 0 1,1 0-1,0 0 0,3 2 1,0 2-44,0 1 1,0-1-1,-1 0 0,5 8 1,-5-7 59,0 0-1,1-1 1,9 10 0,-10-12-26,-3-2 25,0 0 1,0 0-1,1 0 1,-1 0-1,0 0 0,0 0 1,0 1-1,0-1 0,0 0 1,-1 0-1,1 1 1,0-1-1,-1 1 0,1-1 1,0 2-1,5 7 258,-5-9-258,-1 0 0,1 0 0,0 0 0,-1 0 0,1 0 0,-1 0 0,1 0 1,-1 0-1,0 0 0,1 0 0,-1 0 0,0 0 0,0 0 0,1 0 0,-1 1 0,0 3 39,0 1 36,0 0 0,0 1 1,-1-1-1,0 0 0,-2 9 1,0 3 59,3-16-120,-1 0 0,1 1 0,0-1 0,-1 1 0,1-1 1,-1 0-1,-2 5 0,0 0 55,-1 1 0,-1 0 0,1-1 0,-1 0 0,-1 0 0,-11 12 0,4-7 148,9-7-163,-1 0 0,0-1-1,0 0 1,0 0 0,-1 0 0,1 0-1,-1-1 1,0 0 0,0 0-1,-12 3 1,-5 2 29,17-6-117,-1 0 0,0 0-1,-9 2 1,-21 2 218,19-3 196,-36 2 1,36-4-119,-29 5 0,7 0 105,-124 7 200,154-12-682,0 1-1,0 0 1,-15 5-1,-20 4-809,1 1-1986,19-4-1395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9:44.6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119 171 1472,'1'-2'190,"0"1"-61,0 1-1,-1-1 0,1 0 0,-1 0 1,1 1-1,-1-1 0,1 0 0,-1 0 1,0 0-1,1 0 0,-1 1 0,0-1 0,1 0 1,-1 0-1,0 0 0,0 0 0,0 0 1,0 0-1,0 0 0,0 0 0,0 0 1,0 1-1,-1-1 0,1 0 0,0 0 0,0 0 1,-1 0-1,0-1 0,1 2-59,-1-1 0,1 0 1,-1 1-1,1-1 0,-1 0 0,1 0 0,-1 1 0,1-1 0,0 0 0,0 0 1,-1 0-1,1 1 0,0-1 0,0 0 0,0 0 0,0-1 0,0 1-45,0 1 0,0-1 0,0 1 0,0 0 0,0-1 0,-1 1 0,1-1 0,0 1 1,0 0-1,0-1 0,0 1 0,0 0 0,0-1 0,-1 1 0,1-1 0,0 1 0,0 0 0,-1-1 0,1 1 0,0 0 0,-1 0 0,1-1 0,0 1 0,0 0 0,-1 0 0,1-1 0,-1 1 0,1 0 0,0 0 0,-1 0 0,1 0 0,0 0 0,-1-1 0,1 1 0,-1 0 0,1 0 0,0 0 0,-1 0 0,1 0 0,-1 0 0,1 0 0,0 0 0,-1 1 0,1-1 0,-1 0 0,0 0 0,-26-5 1896,26 5-1885,-1 0 0,0 0-1,1 1 1,-1-1 0,0 1-1,1-1 1,-1 1 0,1-1 0,-1 1-1,1 0 1,-1-1 0,1 1 0,-1 0-1,1 0 1,0 0 0,0 0 0,-1 1-1,1-1 1,0 0 0,-2 3-1,-1 2-46,1 1-1,0-1 0,-5 12 0,3-4-121,4-11 118,0 1 0,0-1-1,0 0 1,0 1 0,0-1 0,1 1 0,0-1-1,0 1 1,0-1 0,0 1 0,1 3 0,1 4 106,1-1 1,5 14 0,-2-8-100,-5-13 54,0 0 0,1 0 0,-1 1 0,1-1 0,0 0 0,0-1 0,0 1 0,0 0 0,1-1 0,-1 1 0,1-1 0,0 1 0,-1-1 0,1 0 0,0 0 0,0-1 0,0 1-1,0-1 1,1 1 0,4 0 0,-7-2-2,1 0-1,-1 0 1,1 0-1,0 0 1,-1 0-1,1 0 1,-1-1-1,1 1 1,-1-1-1,1 1 1,-1-1-1,1 0 1,-1 0-1,1 1 1,-1-1-1,0 0 1,0 0-1,1 0 1,0-2-1,3-2 94,-1 1-1,1-1 1,5-9-1,-4 5-102,-1 0-1,0 0 1,-1 0-1,0-1 1,0 1-1,4-18 0,-7 22-11,-1 0 0,1 1-1,-1-1 1,0 0-1,0 0 1,0 1-1,-1-1 1,1 0 0,-1 0-1,0 1 1,-1-1-1,1 1 1,-1-1-1,0 1 1,0 0-1,0-1 1,-4-3 0,3 3-3,-1 0 0,-1 0 0,1 0 0,-1 1 0,0-1 0,1 1 1,-2 0-1,-5-3 0,9 6-26,0 0-1,-1-1 1,1 1 0,-1 1 0,1-1-1,-1 0 1,0 0 0,1 1 0,-1 0-1,1-1 1,-1 1 0,0 0 0,1 0-1,-1 1 1,0-1 0,1 0-1,-1 1 1,0 0 0,1-1 0,-1 1-1,1 0 1,-3 2 0,3-2-8,1 0 1,-1 1-1,1-1 0,-1 0 1,1 1-1,0-1 0,0 1 1,0 0-1,0-1 0,0 1 1,0 0-1,0 0 0,1 0 1,-1 2-1,-1 0 10,1 1-1,0-1 1,0 1 0,0 9-1,1-1 51,-1-8-36,1 1 0,0 0-1,0-1 1,1 1 0,-1-1 0,1 1 0,3 6 0,4 11-48,-6-16 105,0 0-1,1 0 1,0-1-1,6 11 1,-9-16-51,1-1 0,-1 1 0,1-1 0,-1 1-1,1-1 1,-1 1 0,1-1 0,0 0 0,-1 1 0,1-1 0,0 0 0,-1 1 0,1-1 0,0 0 0,-1 0 0,1 0 0,0 0 0,0 0 0,-1 0 0,1 0 0,0 0 0,-1 0 0,1 0 0,0 0 0,0 0 0,-1 0 0,1-1 0,0 1 0,-1 0 0,1-1 0,0 1 0,-1 0 0,1-1 0,-1 1 0,1 0 0,0-1 0,0 0 0,2-2 52,0 1 0,0-1 0,0 0 0,0 0 0,2-3 1,3-7 87,-2 0 0,1 0 0,-2 0 1,0-1-1,6-23 0,-8 27-146,-1 0 11,0 0 0,-1 0 0,0 0 0,-1 0 0,0 0 0,-1-1 0,0 1 0,-3-15 0,4 22-24,-1 1 0,1-1 0,-1 1 0,0 0-1,0-1 1,0 1 0,0 0 0,0-1 0,-1 1 0,-1-3 0,2 4-20,1 1 0,-1-1 0,0 1-1,1-1 1,-1 1 0,0-1 0,0 1-1,1-1 1,-1 1 0,0-1 0,0 1 0,0 0-1,0 0 1,1-1 0,-1 1 0,0 0-1,0 0 1,0 0 0,0 0 0,0 0-1,0 0 1,1 0 0,-1 0 0,0 0-1,0 1 1,0-1 0,0 0 0,0 0-1,1 1 1,-1-1 0,0 1 0,0-1-1,1 0 1,-2 2 0,-2 0 2,1 1-1,-1-1 1,1 1 0,0 0-1,0 1 1,0-1 0,0 0-1,0 1 1,1 0 0,-1-1 0,-1 7-1,-1 1-23,1 1 1,-5 20-1,6-18 88,1-4 24,2 1 0,-1-1 0,1 1 0,0-1 0,4 19 0,-4-25-32,1 1 1,0-1-1,0 0 1,0 0-1,0 0 1,1 0 0,0 0-1,0 0 1,0 0-1,0 0 1,1 0-1,-1-1 1,1 0 0,0 1-1,0-1 1,4 3-1,-6-6-14,-1 1 0,1-1 0,0 1 0,0-1-1,0 0 1,0 0 0,0 1 0,0-1 0,0 0 0,0 0 0,0 0 0,0 0-1,0 0 1,0 0 0,0-1 0,0 1 0,0 0 0,0 0 0,0-1-1,0 1 1,0-1 0,0 1 0,0-1 0,0 1 0,0-1 0,-1 1-1,1-1 1,0 0 0,0 0 0,0 0 0,3-3 81,0-1 0,0 0 1,5-8-1,-9 13-94,5-7 58,-1 0 1,-1-1-1,1 1 0,-1-1 0,0 1 1,-1-1-1,0 0 0,0 0 0,1-15 1,-3 19-68,0 0 0,0-1 0,0 1 0,-1 0 0,1 0 0,-1 0 0,0 0 0,0 0 0,0 0 1,-1 0-1,0 0 0,1 0 0,-1 0 0,-1 1 0,1-1 0,0 1 0,-1 0 0,0 0 0,0 0 0,-5-5 1,6 7-15,1 0 0,-1 0 1,0 0-1,1 1 1,-1-1-1,0 1 1,1-1-1,-1 1 1,0 0-1,1-1 1,-1 1-1,0 0 1,0 0-1,1 0 1,-1 1-1,0-1 1,0 0-1,1 0 0,-1 1 1,0-1-1,1 1 1,-1 0-1,1 0 1,-1-1-1,1 1 1,-1 0-1,1 0 1,-1 0-1,-1 2 1,-4 3-61,0 0 0,1 1 0,0-1 0,-7 11 1,6-8 74,1 1 1,1 0-1,0 1 1,0-1-1,1 1 1,1 0 0,0 0-1,0 1 1,1-1-1,0 0 1,1 1-1,0-1 1,1 1 0,2 12-1,-2-22 23,0-1 1,0 0-1,0 1 0,0-1 1,1 0-1,-1 0 0,0 1 0,1-1 1,-1 0-1,1 0 0,-1 0 0,1 0 1,0 1-1,-1-1 0,1 0 0,0 0 1,0 0-1,0-1 0,0 1 0,0 0 1,0 0-1,0 0 0,0-1 1,0 1-1,0 0 0,0-1 0,1 1 1,-1-1-1,0 0 0,0 1 0,1-1 1,-1 0-1,0 0 0,0 1 0,1-1 1,-1 0-1,2-1 0,0 1 15,0 0 0,0-1-1,0 0 1,1 0 0,-1 0 0,0 0-1,0 0 1,-1 0 0,1-1 0,0 1-1,0-1 1,-1 0 0,1 0-1,3-3 1,-1-1 26,0 0 0,-1-1 0,0 1-1,0-1 1,0 0 0,-1 0 0,0 0 0,0 0 0,-1-1-1,0 1 1,1-10 0,-1 8-24,-1 0 1,0-1-1,-1 0 1,0 1-1,-1-1 1,0 1-1,0-1 1,-5-15-1,5 22-58,-1-3-28,0-1 1,-1 1 0,-3-8 0,5 13 13,0 0 0,0 0 1,1-1-1,-1 1 1,0 0-1,0 0 0,0 0 1,-1 0-1,-1-1 0,3 2 7,-1-1 0,1 1-1,-1 0 1,1 0-1,-1 0 1,1-1-1,-1 1 1,1 0-1,-1 0 1,0 0-1,1 0 1,-1 0 0,1 0-1,-1 0 1,1 0-1,-1 0 1,0 1-1,1-1 1,-1 0-1,1 0 1,-1 0-1,1 1 1,-1-1 0,0 1-1,0 0-5,-1 1-1,1-1 0,0 1 1,0 0-1,0 0 0,0 0 1,0 0-1,0-1 0,1 1 1,-1 0-1,0 0 0,1 1 1,0-1-1,-1 3 1,0 3-39,-1 3 29,1 0 0,1-1 0,0 1 0,2 20 0,0-13 61,-2-12-3,1 0 1,1 0-1,-1 0 1,1 0-1,0 0 1,4 8-1,-5-11 23,1 0 0,-1 0 0,1 0 0,0 0 0,0 0 0,0-1 0,1 1 0,-1-1 0,1 1 0,-1-1 0,1 0 0,0 0 0,3 2 0,-5-4-16,0 0 0,0 1 1,0-1-1,0 0 0,0 0 0,0 0 1,0 0-1,0 0 0,0 0 1,0-1-1,0 1 0,0 0 0,0 0 1,0-1-1,0 1 0,0 0 1,0-1-1,0 1 0,-1-1 0,1 1 1,0-1-1,0 0 0,0 1 1,-1-1-1,1 0 0,0 0 0,-1 1 1,1-1-1,-1 0 0,1 0 0,-1 0 1,1 0-1,-1 0 0,1-1 1,1-2 54,0 0 1,0 0-1,-1-1 1,1 1-1,-1-1 1,1-5-1,-1-1-54,0 0 0,0 0-1,-1 0 1,-1 0 0,0 0-1,0 0 1,-1 0 0,-1 0-1,0 1 1,0-1 0,-8-15-1,7 19-154,4 5 93,-1 0 1,0 0-1,-1 0 1,1 0-1,0 0 1,0 1-1,-4-4 1,4 4 20,1 1 0,-1 0 0,1 0 0,-1-1 1,0 1-1,0 0 0,1 0 0,-1-1 0,0 1 0,1 0 1,-1 0-1,0 0 0,0 0 0,1 0 0,-1 0 0,0 1 0,0-1 1,1 0-1,-1 0 0,0 0 0,1 1 0,-1-1 0,0 0 1,1 1-1,-1-1 0,0 0 0,1 1 0,-1-1 0,0 2 0,-2 0-29,1 0 0,0 0 0,0 0 0,1 0 0,-1 1 0,0-1 0,1 0 0,0 1 0,-1 0 0,1-1 0,-1 6-1,-8 35-18,6-24 41,-1 0-8,-2 37-1,6-48-296,1 1 0,0-1 0,1 1-1,0-1 1,0 0 0,5 17 0,-6-25 144,0 1 0,1 0 0,-1 0 0,1 0 0,-1 0 1,1-1-1,-1 1 0,1 0 0,0 0 0,-1-1 0,1 1 0,0 0 0,1 0 0,10 1-1632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9:49.8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1 200 832,'18'17'8704,"-4"-1"-6955,-10-12-1693,-1-1 1,1 1-1,-1-1 0,1 0 0,0 0 1,1-1-1,-1 1 0,0-1 1,1 0-1,-1 0 0,9 2 1,-5 0 3,26 11 852,13 4-112,-21-15-261,-21-3-462,0-1 0,-1 1 0,1-1 0,-1 1-1,0 0 1,5 2 0,-3-1-40,-1-1-1,0 0 1,1 0 0,-1 0-1,1-1 1,-1 1-1,1-1 1,10-2-1,7 1-45,-17 0 84,1 1-1,0-2 1,0 1-1,0-1 1,-1 0 0,1 0-1,-1-1 1,8-3-1,-13 5-62,6-2 15,1 1 1,-1 0 0,13-2-1,-13 3-16,0-1 0,0 0 0,0 0 0,9-4 0,-10 4-22,0 0 0,1 0 0,-1 1 0,0 0-1,1 0 1,-1 0 0,11 1 0,19-2 276,-21-1-209,23-2-10,34-1 20,2 0 28,-10 1-212,0 2 113,32-6 26,-46 9-166,-10-1 154,52 5-1,-42 1-146,-35-3 169,-1-1 1,1-1-1,19-1 1,-21-1-17,0 2 0,1 0 1,-1 1-1,19 3 0,2 3-39,1-2 0,-1-1 0,45-1 0,481-3-120,-497-2 176,-1-4 0,82-18 0,65-8 0,-67 17 184,93-3-277,172 18-3,-244 8-11,10 1 438,-162-9-396,-1 1 1,1 1-1,12 3 1,-13-2-18,1-1 0,-1-1-1,14 2 1,89 0 418,-109-2-376,1-1 0,-1 1 0,1 1 1,-1-1-1,0 1 0,0-1 0,7 5 0,-5-3 1015,-6-4-990,0 0-1,0 0 1,-1 1 0,1-1-1,0 0 1,0 0 0,0 0-1,-1 1 1,1-1-1,0 0 1,-1 0 0,1 1-1,0-1 1,-1 0 0,1 1-1,-1-1 1,-23-22 297,21 20-274,0 1-1,0-1 1,0 0-1,-5-5 0,7 6-27,-1-1 0,-1 1-1,1 0 1,0 0 0,0 0-1,-1 0 1,1 0 0,-1 1-1,0-1 1,-3-1 0,-30-14 308,17 6-368,-24-11 277,-55-25-176,81 40 125,-29-9-377,32 15 122,14 1 82,-1 0 0,0 0 0,0 0-1,0 0 1,0 0 0,1-1 0,-1 1 0,0 0 0,0 0-1,0 0 1,1-1 0,-1 1 0,0 0 0,0-1 0,1 1 0,-2-2-1,-7 0 141,9 3-141,-1-1 0,0 0 0,1 0 0,-1 0 0,0 0 0,1-1 0,-1 1 0,0 0 0,1 0 0,-1 0 0,1 0 0,-1-1 0,0 1 0,1 0 0,-1-1 0,1 1 0,-1 0-1,1-1 1,-2 0 0,-8 0-180,9 0 182,0 0-1,0 1 0,0-1 0,0 1 0,0-1 0,0 1 1,0 0-1,-1-1 0,1 1 0,0 0 0,0 0 0,-1 0 1,1 0-1,0 0 0,0 0 0,-3 0 0,-5 0 142,66 6-398,-41-3 314,27 7-1,-6 0-197,-30-8 155,1 1 1,-1 0 0,1 0-1,11 7 1,-13-7 14,12 9-70,-14-9 33,0 0-1,0-1 1,0 1-1,9 2 0,-11-3 5,1-1 0,-1 0 0,1 1-1,-1-1 1,0 1 0,4 4-1,-4-4 8,0 0-1,0 0 0,1-1 0,-1 1 0,0-1 1,3 2-1,-3-2-99,-1 0 22,3 1 62,4 2 55,4 0-111,-10-3 351,-1 0-720,-1 0 474,1 1-1,-1-1 0,1 0 1,-1 1-1,1-1 0,-1 0 0,0 1 1,0-1-1,0 1 0,1-1 1,-2 1-1,1-1 0,0 1 0,0-1 1,0 0-1,0 1 0,-1-1 1,0 3-1,-15 26 196,3-4-64,-37 103-205,42-85 155,7-41-140,1 0 0,-1 0 0,1 0 0,0 0 0,0 0 0,0 0 0,1 1 0,-1-1 0,2 5 0,1 11-1131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9:51.4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 3904,'37'-17'3968,"-17"14"-1695,-18 3-2125,4 7 380,-5-6-459,6 6 100,-6-6-149,0 0-1,0 0 1,0 0-1,1 0 1,-1 0-1,0 1 0,-1-1 1,1 0-1,0 0 1,0 1-1,0-1 1,-1 0-1,1 1 0,-1-1 1,1 2-1,3 12 292,1-1 0,0 0-1,1 0 1,7 13 0,5 12 151,-7-8-348,14 59 0,-12-38-43,8 44 142,4 14 139,-18-82-189,-4-17-48,0 0 1,0-1 0,1 1 0,8 15 0,9 14 12,-14-15 1354,-2-30-383,1-5-922,0 0 0,-1 0 1,0-1-1,-1 1 0,5-20 0,-3 13-115,2-7-62,1-7-22,2 0 1,1 0 0,2 1 0,18-30-1,-9 28-551,0 1 0,51-50-1,19-3-4719,-85 78 4324,-2 0 68,1 1 0,-1-1 1,0 0-1,0 0 1,8-13-1,-10 11-119,0 0-1,4-15 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9:55.4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12 320,'4'-12'128,"-8"16"-96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29:56.4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87 1312,'-1'-1'58,"0"1"0,0 0-1,-1-1 1,1 1 0,0 0 0,0 0-1,0 0 1,0 0 0,0 0 0,-1 0 0,1 0-1,0 0 1,0 0 0,0 1 0,0-1 0,0 0-1,0 1 1,0-1 0,0 1 0,-2 0 0,-22 17 1766,11-6-457,13-12-1116,0 1-1,0-1 0,0 1 1,0 0-1,0-1 0,0 1 1,0 0-1,1 0 0,-1 0 1,0 0-1,1 0 0,-1 0 1,0 0-1,1 0 0,-1 0 1,0 2 474,2-1-427,2 1-227,0 1 0,-1-1 0,1 0-1,1 1 1,-1-1 0,0-1 0,1 1 0,-1 0-1,1-1 1,0 0 0,0 0 0,0 0 0,0 0-1,8 1 1,5 2 98,2-1 0,21 1 1,-17-2-65,-16-2-40,1-1 1,-1 1-1,1-2 1,-1 1-1,1-1 1,-1 0-1,10-3 1,-13 3-34,1-1 1,0 1 0,-1-1 0,0 0 0,1 0-1,-1-1 1,0 1 0,0-1 0,0 0 0,0 0-1,6-7 1,-8 6 0,0 0 0,0 0 0,-1-1 0,1 1 0,-1 0 0,0 0 0,0-1 0,0 1 0,-1-1 0,1-6 0,-2 4 16,0 1 0,0-1 0,-1 0 0,0 1 0,0-1 0,-5-9 0,6 12-45,0 2-1,-1 0 1,1-1 0,-1 1-1,1 0 1,-1 0 0,0 0-1,0 0 1,-2-1 0,-7-9-91,10 11 85,1 1 0,-1-1 0,1 0 0,-1 1 1,1-1-1,-1 1 0,1-1 0,-1 0 0,1 1 0,-1 0 0,0-1 0,0 1 0,1-1 0,-1 1 0,0 0 0,1-1 0,-1 1 0,0 0 0,0 0 0,0-1 1,1 1-1,-1 0 0,0 0 0,0 0 0,0 0 0,1 0 0,-1 0 0,0 1 0,0-1 0,0 0 0,1 0 0,-1 0 0,0 1 0,0-1 0,1 0 0,-1 1 1,0-1-1,1 1 0,-1-1 0,0 1 0,0 0 0,-1 1 4,0 0-1,0 0 1,0 0 0,0 1 0,0-1-1,1 0 1,-1 1 0,1-1 0,-3 6-1,0 2-9,0 0-1,-1-1 0,-11 17 0,0 0 183,5-11 131,9-12-270,0-1 0,0 0-1,1 1 1,-1-1 0,1 1 0,-1 0 0,1-1-1,0 1 1,0 0 0,-1 5 0,2-6-17,-1 0 0,1 0 0,0 0 0,-1-1 0,1 1 0,-1 0 0,0 0 0,1 0 0,-1 0 0,0-1 0,0 1 0,-2 2 0,0 1 25,1-1-25,1 0-1,-1 0 0,1 1 1,0-1-1,0 1 0,0-1 1,1 1-1,-1-1 0,2 9 1,-1-10 48,0-2 46,0 8-5,0 8-16,2-2-58,2-11-31,-2-3 5,10 18 122,-9-15-59,-1 0 0,0-1 0,1 1 0,-1-1 0,6 4 1,-1 2 108,-7-8-163,1 0 1,0 0 0,0 0-1,0 0 1,0 0 0,0 0-1,0 0 1,0 0 0,0-1-1,2 2 1,6 6 84,4 1 27,28 12 155,-31-12-180,-10-8-92,1-1 1,0 1 0,0 0 0,-1 0 0,1 0-1,0 0 1,0-1 0,0 1 0,0 0 0,0-1 0,0 1-1,2 0 1,17 7 157,6 1 10,-24-9-226,-1 1 0,1-1-1,0 0 1,-1 0-1,1 0 1,0-1-1,-1 1 1,1 0 0,-1 0-1,1-1 1,0 1-1,-1-1 1,1 0-1,-1 1 1,2-2-1,6-3-1531,-2-1 0,1 0-1,-1 0 1,0-1-1,0 1 1,6-10 0,6-12-176,9-34-826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5:12.7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7 230 1824,'-7'-9'7962,"8"8"-7796,7-19 388,-2 5-260,-4 8-211,0 1 0,0 0 0,1 0 0,0 0 0,0 0 0,0 1 1,1-1-1,0 1 0,5-6 0,-2 3 34,0 0 1,1 1-1,0 0 1,16-11-1,-1 6-158,1 0-1,1 1 0,32-9 0,-50 17 33,5 0-19,0 0 0,-1 0-1,1 1 1,0 0 0,0 1-1,1 1 1,-1 0 0,0 1 0,0 0-1,0 0 1,0 1 0,12 5-1,-20-6 18,0 1-1,0 0 1,-1 0-1,1 0 1,0 0-1,-1 1 1,0-1-1,1 1 1,-1 0-1,0 0 1,-1 0-1,1 0 1,3 6-1,-3-3 31,0 0 0,0 0 0,-1 0 0,0 0-1,0 0 1,0 0 0,-1 0 0,1 9 0,-1 1 60,-1 0 1,-1 0-1,0 0 1,-1 0-1,-1 0 1,-7 22 0,4-19 47,0-1 0,-2 0 1,0-1-1,-16 26 1,17-32-39,0-1 1,-1 0 0,-1 0-1,0 0 1,0-1 0,0-1 0,-20 14-1,-9 6 541,32-26-682,13-3-232,9-2 108,0 2 0,0 0 1,1 1-1,-1 1 1,32 5-1,-38-4 152,0 1-1,0 0 1,0 0-1,0 1 1,0 0-1,-1 1 1,1 0-1,-1 0 1,-1 1-1,12 9 1,-17-12 34,10 9 25,16 18-1,-25-25-3,-1 0 1,0 0-1,1 0 1,-2 0-1,1 0 1,-1 1-1,4 11 1,-3-7 98,-2-8-98,0-1-1,-1 1 1,1 0-1,-1-1 1,1 1-1,-1 0 1,0 0-1,0-1 1,0 1-1,0 0 1,0 0-1,0-1 1,0 1-1,-1 0 1,0 3-1,-3 6 192,2-5-55,0-1 0,0 1 0,-1-1 0,-3 7 0,4-10-104,0 0 1,1 0 0,-1 0-1,0-1 1,0 1 0,0 0-1,0-1 1,0 1 0,-1-1 0,1 0-1,0 0 1,0 0 0,-5 1-1,-5 1 84,-1-1 0,0-1-1,0 0 1,0-1 0,0 0-1,-18-3 1,1 1-195,-68-3-479,31 4-2671,66 1 2993,-25-2-2501,25 2 2550,1 0 1,-1 0 0,0 0-1,1 0 1,-1 0-1,0 0 1,1-1-1,-1 1 1,0 0 0,1 0-1,-1-1 1,0 1-1,1 0 1,-1-1-1,1 1 1,-1 0 0,1-1-1,-1 1 1,1-1-1,-1 1 1,1-1-1,0 1 1,-1-1 0,1 0-1,0 1 1,-1-1-1,1 1 1,0-1-1,0 0 1,-1 1 0,1-1-1,0 0 1,0 1-1,0-2 1,6-13-2342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30:21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632 3 1472,'0'1'141,"2"3"244,-3-5-405,1 1 86,0 0 0,0-1 0,-1 1 0,1 0 0,0 0 0,0-1 0,0 1 1,-1 0-1,1-1 0,0 1 0,0 0 0,-1 0 0,1 0 0,0-1 0,0 1 1,-1 0-1,1 0 0,0 0 0,-1 0 0,1-1 0,0 1 0,-1 0 1,1 0-1,0 0 0,-1 0 0,1 0 0,0 0 0,-1 0 0,1 0 0,0 0 1,-1 0-1,1 0 0,0 0 0,-1 0 0,1 0 0,0 1 0,-1-1 1,-4 3 308,1 0 0,-1-1 0,0 0 1,0 0-1,-9 3 0,6-2-120,-6 1 134,-26 5-1,-6 0 104,16 0-313,0 1 0,0 1-1,1 2 1,0 1 0,-50 34-1,68-39-57,0 0 0,1 1 0,0 1 0,-14 18 0,5-3 131,-14 29 1,12-15-51,-26 73 1,10 1-427,31-98 210,1 0 0,1 0 0,0 0-1,-1 22 1,4-29 8,1 0 0,0 0 0,0 0-1,1-1 1,0 1 0,0 0-1,1 0 1,1-1 0,5 16 0,-6-21 19,0 1 1,-1-1-1,1 0 1,1 0-1,-1-1 1,0 1-1,1 0 1,0-1-1,-1 1 1,1-1-1,0 0 1,0 0-1,0 0 1,1-1-1,-1 1 1,4 1-1,-2-1 13,1-1 0,-1 1 0,1-1 1,0-1-1,-1 1 0,1-1 0,0 0 0,-1 0 0,10-1 0,-11 0 20,0-1 1,-1 1-1,1 0 0,0-1 0,0 0 0,-1 0 0,1 0 0,-1 0 0,1-1 1,4-4-1,29-31 343,-33 32-411,11-11 15,-1-2 0,-1 0 0,-1 0 0,-1-1 0,-1 0 0,0-1 0,-2-1 1,0 1-1,5-26 0,4-31 215,11-127 0,-26 129-381,-3 38 4,1 38 4,1-12 42,25-25 241,-4 13-304,-15 17 166,0-1 0,7-10 0,-8 11 66,-5 6-95,0 0 0,-1 0-1,1 1 1,0-1 0,-1 0 0,1 0-1,-1 0 1,1 0 0,-1 0-1,0 0 1,1 0 0,-1 0 0,0 0-1,1-1 1,-1 3 63,-1 0 1,1 1-1,0-1 1,-1 0-1,1 0 1,0 1-1,-1-1 1,0 0-1,1 0 1,-2 2-1,1-1-17,0-1-1,0 0 1,0 1-1,1-1 1,-1 1-1,0-1 1,1 0-1,-1 1 1,1-1-1,0 1 1,-1 1-1,-4 22-214,5-21 246,-1-1 0,1 1 0,-1 0 1,0-1-1,-1 1 0,1-1 0,-2 4 1,-5 13 203,-33 103 350,19-43-257,-20 158 0,41-222-288,0 1-1,1 0 1,2 22-1,-1-33-32,0 0 0,1-1 0,-1 1 0,1-1 0,0 1 0,0-1 0,1 1 0,-1-1 0,1 0 0,0 0 0,1-1 0,7 9 0,-8-10-3,1 1 1,1-2-1,-1 1 1,0 0-1,1-1 0,-1 0 1,9 3-1,35 7-199,-29-9 336,-1-2 1,31 0-1,-25-1-132,-12 0 15,0-1-1,0 0 0,14-3 1,-22 3 19,-1 0 0,1 0 1,0 0-1,-1-1 1,1 1-1,-1-1 1,0 0-1,1 0 1,-1 0-1,0 0 0,0 0 1,0-1-1,0 1 1,2-4-1,2-4-20,0-1 0,0 0 0,-1 0 0,-1 0 0,0-1 0,0 0 0,3-16 0,-1 7 22,-6 16-38,1 1 1,-1-1 0,0 0-1,0 0 1,0-7 0,-1-2 34,1 0 0,6-25 0,-6 9 53,-2 17-83,1 13-19,0 0-1,0 1 0,0-1 1,0 0-1,0 0 0,0 0 1,0 0-1,0 0 0,0 0 1,0 0-1,0 1 0,0-1 1,0 0-1,0 0 0,0 0 1,0 0-1,0 0 0,-1 0 1,1 0-1,0 0 0,0 0 1,0 0-1,0 1 0,0-1 1,0 0-1,0 0 0,0 0 1,-1 0-1,1 0 0,0 0 1,0 0-1,0 0 0,0 0 1,0 0-1,0 0 0,0 0 1,-1 0-1,1 0 0,0 0 1,0 0-1,0 0 0,0 0 1,0 0-1,0 0 0,-1 0 1,1 0-1,0-1 0,0 1 1,0 0-1,0 0 0,0 0 1,0 0-1,0 0 0,0 0 1,0 0-1,-1 0 0,0 54-431,2 49 538,0-86-29,-1-8-88,0-1 1,1 1-1,0 0 0,0-1 1,1 1-1,0 0 1,1-1-1,0 0 1,7 15-1,-6-16 95,-2-4-63,0 1 0,0-1 1,1 0-1,-1 0 0,6 5 1,-6-7-2,-1 0 1,0 0-1,1 0 1,-1-1-1,1 1 1,-1-1-1,1 1 1,-1-1-1,1 0 1,-1 1-1,1-1 1,-1 0-1,1 0 1,-1 0-1,1 0 1,0 0-1,-1 0 1,3-1-1,3-1 37,1 0-1,-1-1 0,1 0 1,-1 0-1,0 0 0,0-1 1,9-7-1,42-36 122,-46 37-88,12-12-46,-1 0 0,0-2 0,-2 0 0,19-29 1,-2 3-361,-38 49 317,1 1 0,-1-1-1,1 0 1,0 1 0,-1-1-1,1 0 1,0 1 0,0-1-1,-1 1 1,1-1 0,0 1-1,0 0 1,0-1 0,0 1-1,0 0 1,-1-1 0,1 1-1,0 0 1,2 0 0,-3 1 2,1-1 1,-1 1-1,1-1 0,-1 1 1,0 0-1,1-1 1,-1 1-1,0 0 1,1-1-1,-1 1 1,0 0-1,0-1 1,0 1-1,0 0 0,0 0 1,0-1-1,0 2 1,0-1-4,2 18-29,-3 28 0,1-32 73,-1-1 0,2 0 0,4 29 0,-3-32-28,1 0-1,1 0 0,0 0 0,9 19 1,-10-25-4,0-1-1,1 1 1,-1-1 0,1 1 0,0-1 0,0 0-1,0 0 1,1-1 0,0 1 0,-1-1-1,10 4 1,-2-1-223,-1-1 0,1 0 0,1-1 0,-1-1 0,1 0 0,-1 0 0,1-1 0,14 0 0,-25-2-220,0 0 0,0-1 0,0 1 0,0 0 0,0-1 0,0 1 0,0-1 0,0 1 0,0-1 0,-1 0 0,1 0 0,2-2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30:22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78 107 7136,'-37'-29'2656,"32"26"-2080,-4-14-160,4 13 352,-3-4-512,3 0-384,2-1 64,3 6-1280,-5-6 736,18 1-4576,9 0 2560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30:31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216 1 832,'-2'-1'727,"2"2"-626,0-1 0,0 1 0,0 0 0,0-1 0,0 1 0,0-1 0,0 1 0,-1 0 0,1-1 0,0 1 0,0-1 0,-1 1 0,1-1 0,0 1 0,-1-1 0,1 1 0,0-1 0,-1 1 0,1-1 0,-1 1 0,-7 7 561,7-6-552,-1 0 1,0 0 0,1 0-1,-1 0 1,0 0-1,0-1 1,0 1 0,0-1-1,0 1 1,0-1 0,-3 1-1,4-2-80,0 1 0,0-1 0,1 0 0,-1 1 0,0-1 0,0 0 0,1 1 0,-1-1 0,0 1 0,1-1 0,-1 1 0,0-1 0,1 1 0,-1 0 0,1-1-1,-1 2 1,0-2 37,1 1 0,-1 0 0,1-1 0,-1 1 0,1 0 0,-1-1 0,0 1 0,1-1 0,-1 0 0,0 1 0,1-1 0,-1 1 0,0-1 0,0 0 0,1 1 0,-2-1 0,-2 7 344,3-6-401,1 0-1,-1 0 1,1 0 0,-1 0-1,0 0 1,1 0 0,-1 0-1,0 0 1,0 0 0,-1 1-1,-6 4 111,1 0 0,0 0 0,-7 9 0,8-6-18,0 0-1,-9 19 0,6-10 70,1-1-71,1 0 1,0 1-1,1 0 0,-5 29 1,-7 75-24,15-97 27,-1 16 12,2 42 0,2-61-121,2 0 1,0 0-1,10 35 0,-6-39-100,1 0 0,15 27 0,-7-14 276,-12-25-149,1 0-1,-1 0 1,1-1 0,0 0-1,1 0 1,-1 0 0,1 0-1,5 4 1,8 4 64,20 12 0,-32-21-42,48 20 473,-43-23-572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30:32.7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346 96 992,'-1'0'36,"1"-1"0,-1 0 1,1 1-1,-1-1 0,1 1 0,-1-1 1,1 1-1,-1-1 0,0 1 0,1 0 1,-1-1-1,0 1 0,1 0 0,-1-1 0,0 1 1,1 0-1,-1 0 0,-1-1 0,-8-4 1159,4 1-475,0 0 0,-1 0 0,-10-4-1,-57-28 1553,65 31-2048,-1 0 0,-1 1-1,1 1 1,0 0-1,-14-2 1,21 4-224,0 1 0,-1-1 0,1 1 0,0 0 0,-1 0 1,1 0-1,0 1 0,-1-1 0,1 1 0,0-1 0,0 1 0,-1 0 0,1 1 0,0-1 1,0 0-1,0 1 0,0 0 0,0 0 0,1-1 0,-1 2 0,-3 2 0,0 1 4,0 1-1,1 1 1,-1-1 0,1 1-1,-6 13 1,5-7-10,4-10 0,0 0 0,0 0 0,1 0 0,-1 0 0,1 0 0,-1 7 0,-3 19 66,4-24-29,-1 1-1,1-1 0,1 1 0,-1-1 0,1 1 1,0-1-1,1 1 0,-1-1 0,3 10 0,0-5 24,-2-7-90,0-1-1,1 1 0,-1 0 0,1 0 1,-1-1-1,1 1 0,4 4 0,5 10 78,-9-15-57,0 1-1,0-1 1,0 0-1,1 0 1,-1 0-1,5 4 1,8 6 46,-13-11-16,1 1 0,-1-1 0,1 0 0,0 0 0,0 0 0,0 0 0,0 0-1,0-1 1,0 1 0,0-1 0,6 2 0,6 1 73,-9-2-69,-1-1 0,1 1 0,0-1-1,11 1 1,17 2 13,-9 1-62,-11-3 36,0 1 1,0 1-1,0 0 1,0 1-1,17 8 0,-4-1-69,-20-9 73,0 1 0,-1 0 0,1 1 0,-1-1 0,11 11 0,4 4 353,-19-18-300,-1 0 0,1 0 0,-1 0 0,0 0 0,1 1 0,-1-1 0,0 0 0,0 1 0,0-1 0,0 1 0,0 0 0,-1-1 0,1 1 0,0 0 0,-1-1 0,1 1-1,0 3 1,-2-4-12,1 1-1,0-1 1,0 0-1,0 0 1,-1 0-1,1 0 1,0 0-1,-1-1 1,1 1-1,-1 0 1,1 0-1,-1 0 1,0 0-1,1 0 1,-1-1-1,0 1 1,0 0-1,1-1 0,-1 1 1,0 0-1,0-1 1,0 1-1,0-1 1,0 1-1,0-1 1,0 0-1,0 1 1,0-1-1,0 0 1,0 0-1,-2 1 1,-10 1 155,-23 1-1,-6 0 80,-26 5-199,-45 8-531,96-13 368,0 2 0,0 0-1,1 1 1,-25 12 0,10-6-2055,66-24-6923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30:33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6 736,'-13'0'1269,"-1"-6"3947,14 32-1996,1 10-3304,15 69 569,-7-27-19,-5-49-309,2 42-1,-5-49-79,1 0 0,6 28 0,-2-14-25,-5-16-23,-1-17-21,0 0 0,0 0 0,0 0 0,1 0 0,-1 0 0,1 0 0,0 0 0,1 5 0,-1-5-16,0-1 1,0 1-1,0 0 0,-1-1 1,1 1-1,-1 0 1,0 5-1,3 13-96,-2-20 72,6 2-321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30:34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 3136,'10'0'2826,"25"-11"-1311,-24 7-1267,-1 1 0,1 1 0,0 0 0,0 0 0,0 1 0,0 1 0,0 0 0,11 1 0,-4-1-85,0 0-1,21-3 1,-13-1-31,1 0 0,0 2-1,0 1 1,0 1 0,0 1 0,46 9 0,-68-9-111,6 1-58,0 1-1,0-1 1,19 10 0,-28-11-91,16 6-6357,-9 1 4058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30:35.0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6 2240,'-6'-5'9674,"6"14"-9647,0 30-133,5 193 671,-2-63 11,2 37-192,-4-176-367,-1-18 156,4 24-1,-3-21-921,-1-47-7285,0 16 5367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30:35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102 319 832,'-4'-12'105,"1"0"1,1-1-1,-2-17 0,3 22 67,-1 0-1,0 0 1,-1 0-1,1 0 1,-2 1-1,1-1 1,-8-11 0,6 9 428,0 1 0,-7-20 1,-7-18 2144,14 34-1838,-8-24 0,13 36-909,-1 0 0,1 0 0,0 0 0,-1 0 0,1 0 0,0 0 0,0 0 0,0 0 0,0 0 0,0 0-1,0 0 1,0 0 0,1 0 0,-1 0 0,0 0 0,0 0 0,1 0 0,-1 0 0,1 1 0,-1-1 0,0 0 0,1 0 0,0 0-1,-1 0 1,1 1 0,0-1 0,-1 0 0,1 1 0,0-1 0,-1 0 0,1 1 0,0-1 0,0 1 0,0-1 0,0 1-1,0 0 1,0-1 0,0 1 0,-1 0 0,1 0 0,0 0 0,0-1 0,2 1 0,4 0-36,-1 0 0,1 0 0,-1 0-1,13 3 1,-18-3 38,13 3 28,-1 1 0,1 0 1,-1 1-1,-1 1 0,1 0 1,-1 0-1,20 14 0,-18-10 18,0 1 0,0 1 0,-1 0-1,-1 1 1,17 20 0,-19-20 155,-1 0-1,-1 0 1,0 1 0,-1 0-1,0 0 1,-1 1 0,6 19-1,-12-31-131,1 0-1,-1 0 1,0 0-1,0 0 0,0 1 1,0-1-1,0 0 1,-1 0-1,1 0 0,-1 0 1,0 0-1,0 0 1,0 0-1,-1 0 0,1 0 1,0-1-1,-1 1 1,0 0-1,0-1 0,0 1 1,0-1-1,0 0 1,0 1-1,-1-1 0,1 0 1,-1-1-1,-2 3 1,-2 0 50,-1 0 0,1 0 1,-1-1-1,0 0 1,0 0-1,0-1 0,0 0 1,0-1-1,-9 1 1,-64 4-2248,79-6 1712,0 0 0,0 1 0,0-1 0,1 0 0,-1 0 0,0 1 0,0 0 0,0-1 0,0 1 0,0 0 0,0 0 0,-2 1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30:36.4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10 2656,'-1'0'90,"-1"0"-1,1 0 1,-1 0-1,1 0 1,0-1 0,-1 1-1,1 0 1,-1-1-1,1 1 1,0-1-1,-1 1 1,1-1 0,0 1-1,-3-3 1,4 3-26,0 0-1,0 0 1,-1 0 0,1-1-1,0 1 1,0 0 0,-1 0 0,1 0-1,0-1 1,-1 1 0,1 0 0,0 0-1,-1 0 1,1 0 0,0 0-1,-1 0 1,1 0 0,0 0 0,-1 0-1,1 0 1,0 0 0,-1 0-1,1 0 1,0 0 0,-1 0 0,1 0-1,0 0 1,-1 0 0,1 1 0,0-1-1,0 0 1,-1 0 0,1 0-1,0 1 1,-1-1 0,1 0 0,0 0-1,0 0 1,0 1 0,-1-1-1,1 0 1,0 1 0,0-1 0,0 0-1,0 0 1,-1 1 0,1-1 0,0 0-1,0 1 1,0-1 0,0 0-1,0 1 1,0-1 0,0 0 0,0 1-1,0-1 1,0 1 0,2 3-14,-1 0 0,1 0 1,1 0-1,-1-1 0,0 1 0,1 0 1,0-1-1,4 5 0,31 24 275,-14-12-201,-3 0 56,0 2-1,-2 0 1,0 1-1,20 36 1,52 108 192,-69-125-287,49 106 516,-56-112-272,-2 1 1,10 45-1,-19-60-193,-1 0 0,0 0 0,-2-1 0,-1 1 0,-1 0 0,0 0 0,-2 0 0,-1-1 0,0 1 0,-2-1 0,0 0 0,-1 0 0,-14 26 0,16-38-125,-1 0 0,0 0 0,-1 0 0,0-1 0,0 0 0,-1-1 0,0 1 0,0-2 0,-1 1 0,0-1 0,0 0 0,-18 8 0,17-10-598,0 0-1,0 0 1,-1-1-1,-12 2 0,21-5 251,1 0 0,-1 1-1,1-1 1,-1 0 0,0 0-1,1 0 1,-1 0 0,1 0-1,-1-1 1,1 1 0,-4-1-1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30:37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4 2496,'-10'-4'755,"20"8"677,-29-3 5442,5 11-5846,12-11-979,0 1-1,-1 0 1,1 0 0,0-1 0,0 1 0,0 1 0,0-1 0,1 0 0,-1 0-1,1 1 1,-1-1 0,1 1 0,-2 3 0,-3 10-289,5-14 239,0 1 0,0-1-1,0 1 1,0-1 0,0 1 0,0-1 0,1 1-1,-1 4 1,-1 7-10,0-9 100,3-7 361,7-12-108,-7 13-315,0 0 0,-1 0 0,1-1 0,0 1 0,0 0 0,-1-1 1,1 1-1,0-1 0,-1 1 0,0-1 0,1-1 0,5-41 613,-6 43-626,0 0 0,0 0 0,0 0 0,0 0 0,0 0 0,1 0 0,-1 0 0,0 0 0,1 0 1,-1 0-1,1 1 0,-1-1 0,1 0 0,0-1 0,-1 2-21,1-1 0,-1 0 0,1 0 0,-1 0 0,1 1 0,-1-1 0,1 0 0,-1 0 0,0 0 0,0 0 0,0 0 0,1 0 0,-1 0 0,0-1 1,0 1-176,2 1-591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5:13.3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9 5984,'-10'-9'3525,"11"10"-4069,16 8 617,-1 1 0,-1 0-1,0 1 1,25 24 0,48 61 511,-57-61-508,1 0-169,70 84 415,-86-98-171,-2 0-1,-1 0 1,0 2-1,10 26 0,-9-13 85,-1 0 0,-2 1-1,-2 1 1,-2-1 0,-1 1-1,-2 0 1,0 44 0,-5-65-171,-1 0 0,0 0 1,-1 0-1,-1 0 0,-9 22 0,1-8 109,-31 53-1,-51 99-47,37-59-3780,48-101 1484,4-5 726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30:38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24 576,'2'-4'5508,"6"4"-2392,-8-1-3000,0 0 1,0 0 0,0 1-1,-1-1 1,1 0 0,0 1-1,0-1 1,0 0 0,-1 1-1,1-1 1,0 0 0,-1 1-1,1-1 1,0 0 0,-2-1 405,-8-2 256,9 4-796,0-1 1,0 1-1,-1-1 0,1 1 0,0 0 0,0 0 1,-1 0-1,1 0 0,0 0 0,0 0 0,0 0 1,-1 0-1,1 0 0,0 0 0,0 1 0,-1-1 1,1 0-1,0 1 0,0-1 0,0 1 0,0-1 1,0 1-1,0 0 0,0 0 0,0-1 0,0 1 0,0 0 1,0 0-1,0 0 0,1 0 0,-1 0 0,0 0 1,0 0-1,1 0 0,-1 0 0,1 0 0,-1 0 1,1 1-1,-1 0 0,-4 9 80,4-9-105,7 6 64,-6-8 10,1 1 0,-1-1 0,0 1 0,1-1 0,-1 0 0,1 1 0,-1-1 0,1 0 0,-1 1 0,1-1 0,-1 0 0,1 0-1,-1 0 1,1 1 0,-1-1 0,1 0 0,-1 0 0,1 0 0,-1 0 0,1 0 0,0 0 0,-1 0 0,1 0 0,-1 0 0,1 0 0,-1 0-1,1-1 1,-1 1 0,1 0 0,-1 0 0,1-1 0,-1 1 0,1 0 0,-1 0 0,1-1 0,-1 1 0,1 0 0,-1-1 0,0 1 0,1-1 0,-1 1-1,0-1 1,1 1 0,-1 0 0,0-1 0,1 1 0,-1-1 0,0 1 0,0-1 0,0 0 0,0 1 0,0-1 0,1 1 0,-1-2 0,0 2 54,2-4 132,-1 1-1099,23 1-5322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30:45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1089 1824,'-2'-6'5544,"3"5"-5464,-1 0 39,1 0-1,-1 0 1,1 0-1,-1 0 1,0-1 0,1 1-1,-1 0 1,0 0-1,0-1 1,0 1-1,0 0 1,0 0 0,0-1-1,0 1 1,-1 0-1,1 0 1,0-1-1,-1-1 1,-3-4 148,2 1-1,-1-1 1,1 0 0,0 0-1,0 0 1,1-1 0,0 1-1,-1-14 1,0-7 82,1 23-299,0-1 0,1 0 0,0-10 0,2-13 143,-3-31-1,0 40-31,1-1 0,1 0 0,1 1 0,4-23 0,0 9 52,2-12 294,-2 22-323,-5 18-181,1 0 0,-1-1 1,6-10-1,6-19-33,-11 29 28,0 0 0,1 0 0,5-11 1,13-17-71,35-46 0,39-29-3,-64 81 8,69-52 1,-43 37 34,-37 29 77,1 0 1,0 2 0,1 0 0,38-15 0,-48 23-92,1 0 0,-1 1 0,1 1-1,0 0 1,14-2 0,-24 5 29,1 0 0,-1 0 0,1 0 0,0 0 1,-1 0-1,1 1 0,-1 0 0,1 0 0,-1 0 0,1 0 0,-1 0 0,0 0 0,0 1 0,1 0 0,-1 0 1,0 0-1,-1 0 0,1 0 0,0 0 0,0 1 0,-1-1 0,0 1 0,4 5 0,-1 0 84,-1 0-1,0 1 0,-1-1 1,1 1-1,-2 0 1,1-1-1,-1 1 0,1 13 1,-1 10 247,-2 34 1,0-37-294,0-17 49,0 0 0,-1-1-1,-1 1 1,0-1 0,0 1-1,-8 17 1,8-23-9,0-1-1,0-1 1,-1 1 0,0 0 0,0-1-1,0 1 1,0-1 0,-1 0-1,0 0 1,0 0 0,0-1 0,0 1-1,0-1 1,-1 0 0,0 0-1,-5 2 1,3-2-32,0-1 1,-1-1-1,1 1 0,0-1 0,0-1 1,-1 1-1,-9-2 0,-11 2-18,-42 4 3,8 0 97,-83-3-1,119-4-34,8 2-5,-32-7 1,30 5-216,-11-3-548,29 5 466,1-1 0,-1 1 0,1-1 1,-1 1-1,1-1 0,0 1 0,-1-1 1,1 0-1,0 0 0,-1 0 1,1 0-1,0 1 0,0-2 0,0 1 1,-1-1-1,1-1-1122,1 2 1213,0 1 1,0 0-1,0-1 0,0 1 0,0 0 0,0-1 1,0 1-1,0 0 0,0-1 0,0 1 1,2-3-945,8-5-212,-2 1 198,21-26-2603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30:46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 1824,'26'-15'12485,"-26"15"-12375,16 7 319,26 5-401,1-2 0,0-1 0,84 5 0,42-11 202,-116-3 41,59-7 49,-111 7-368,-1 33-12538,-3-19 10783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30:47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21 3136,'-19'8'11162,"31"-3"-10778,-8-4-350,-1 0-1,1 0 0,1 0 0,-1 0 1,0 0-1,0-1 0,0 0 1,6 0-1,14 1 73,46 8 296,97-1 1,37-13 285,-188 5-808,2 0-192,-33-52-14429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30:51.6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132 263 1472,'-4'-8'452,"-1"-7"1107,5 14-1402,-1 1 1,1-1 0,0 1 0,-1-1 0,1 1-1,-1-1 1,1 1 0,-15-2 6457,1 1-4845,13 0-1727,0 0 0,0 0 0,-1 0 0,1-1 0,0 1 1,0 0-1,0 0 0,1-1 0,-1 1 0,0-1 0,0 1 0,1-1 0,-1-1 0,-5-4 1285,5 6-1322,-1 0-1,1 0 1,0 0 0,0 0 0,0 0-1,0-1 1,0 1 0,0 0 0,0-1-1,0 1 1,1 0 0,-1-1-1,1 1 1,-2-4 0,-1-1 57,-2 1-9,0-1 0,1 0 0,-1 0 0,1-1 0,0 1 0,1-1 0,-1 0 0,-3-12 0,3 10-121,3 8 29,0 0 0,0-1-1,1 1 1,-1 0 0,1 0-1,-1 0 1,1-1 0,-1 1 0,1 0-1,0-1 1,0 1 0,-1 0 0,1-1-1,0 1 1,0 0 0,1-1-1,-1 1 1,0 0 0,1-3 0,-3 3 247,2 1-215,0 0 1,0-1-1,0 1 0,0 0 1,0 0-1,0 0 0,-1 0 1,1 0-1,0 0 0,0-1 1,0 1-1,0 0 0,0 0 1,0 0-1,0 0 0,0-1 1,0 1-1,0 0 0,0 0 1,0 0-1,0 0 0,0-1 1,0 1-1,0 0 0,0 0 1,0 0-1,0 0 0,0 0 0,0-1 1,0 1-1,0 0 0,0 0 1,1 0-1,-1 0 0,0 0 1,0-1-1,0 1 0,0 0 1,0 0-1,0 0 0,0 0 1,1 0-1,-1 0 0,0 0 1,0 0-1,0 0 0,0-1 1,0 1-1,1 0 0,-1 0 1,30-24-3929,-23 19 1928,0-1 0,0 1 0,7-9 1,-5 4 362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31:01.4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0 2496,'8'2'4384,"-8"4"-3800,0 0 1,1 0-1,0 0 1,2 9-1,-3-10-519,1 0 0,0 0 0,-1-1-1,0 1 1,-1 8 0,0 2-11,-4 25 362,-3 21-69,3-9 181,1 122-353,4 126 1186,3-255-1398,2 9 143,-4-25-3359,-1-44 1941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31:06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84 2144,'0'0'699,"-3"12"4666,3-11-5281,1-1 0,-1 1 0,1-1 0,0 0 0,-1 1 0,1-1 0,-1 0 1,1 0-1,0 1 0,-1-1 0,1 0 0,0 0 0,-1 0 0,1 0 0,0 0 0,-1 0 0,1 0 1,0 0-1,-1 0 0,1 0 0,0 0 0,-1 0 0,1 0 0,0 0 0,-1-1 0,1 1 0,-1 0 1,1 0-1,0-1 0,-1 1 0,1-1 0,-1 1 0,1 0 0,-1-1 0,2 0 0,18-23-255,-14 15 403,3 1-213,1 0 1,0 1 0,12-8-1,-19 14-7,3-3-21,-1 1 0,1 1 0,0-1-1,0 1 1,0 0 0,0 0 0,0 1-1,0 0 1,1 0 0,-1 0-1,0 1 1,0 0 0,1 0 0,-1 1-1,0-1 1,10 3 0,-9-1-1,0 1 0,1-1 0,-1 1 0,0 0-1,0 1 1,-1 0 0,1 0 0,-1 0 0,0 1 0,0 0 0,0 0 0,-1 0 0,7 8 0,-9-8 150,0-2-102,-1-1 0,1 1 0,-1 0 0,0 0 0,0 0 0,-1 0-1,1 0 1,-1 1 0,1-1 0,-1 0 0,0 1 0,0-1 0,0 1 0,-1-1-1,1 7 1,-1-2-7,0 1-1,-1-1 1,0 1-1,0-1 1,0 1-1,-5 12 1,-8 44 161,3-36-265,-69 212 860,74-215-686,-2-1-1,-1 0 1,-1 0-1,-1-1 0,-21 34 1,24-45 12,7-11-138,0 0-1,0 0 1,0 0-1,-1 0 0,1 0 1,-1 0-1,1 0 0,-1 0 1,0-1-1,0 1 0,0 0 1,0-1-1,-3 2 1,5-2 37,-1-1 0,1 0 0,-1 1 0,1-1 0,-1 0 1,1 1-1,-1-1 0,1 0 0,-1 0 0,1 0 0,-1 0 1,0 1-1,1-1 0,-1 0 0,1 0 0,-1 0 0,0 0 1,1 0-1,-1 0 0,1-1 0,-1 1 0,1 0 0,-1 0 1,1 0-1,-1 0 0,0-1 0,1 1 0,-1 0 0,1-1 1,-1 1-1,0-1 0,1 1 89,0-16-85,2 14-29,-1 0 0,1 0 0,0 0 0,0 0-1,-1 0 1,1 0 0,0 1 0,1-1 0,-1 1-1,0-1 1,0 1 0,1 0 0,-1 0 0,0 0 0,1 0-1,-1 0 1,1 1 0,0-1 0,-1 1 0,1-1 0,-1 1-1,1 0 1,0 0 0,-1 0 0,1 1 0,-1-1-1,1 1 1,-1-1 0,1 1 0,-1 0 0,1 0 0,-1 0-1,5 2 1,0 1-13,0 0-1,0-1 0,0 0 1,1-1-1,0 1 0,12 1 1,9 1 164,41 13 1,6 2 133,-1 0 29,-40-10-138,-35-10-228,1 0-1,-1 0 1,0 1 0,0-1 0,1 0 0,-1 0-1,0 0 1,0 0 0,1 0 0,-1 0-1,0 0 1,0 0 0,1 0 0,-1 0 0,0 0-1,0 0 1,1 0 0,-1 0 0,0 0-1,0 0 1,1 0 0,-1 0 0,0 0-1,0 0 1,1 0 0,-1 0 0,0 0 0,0 0-1,1-1 1,-1 1 0,0 0 0,0 0-1,0 0 1,1 0 0,-1-1 0,-22-11-8424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31:08.5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 3072,'-1'0'300,"0"1"0,0 0 0,0 0 0,0 0 0,0 0 0,1 0 0,-1 0 0,0 0 0,0 0 0,1 1 0,-1-1 0,1 0 0,-1 0 0,0 3 0,0-1-199,0 1 1,-1 0 0,2 0-1,-2 8 1,1 56 836,0-2-743,8 69 0,0-78 304,0-8 707,1 72 1,-17-211-797,9 55-520,2 0 1,7-35-1,-7 54 55,2 1 0,0 0 0,1 0 1,0 0-1,1 1 0,1 0 0,8-15 0,-12 26 56,0-1 0,0 1 0,0-1 0,0 1 0,0 0-1,1 0 1,-1 0 0,1 1 0,5-3 0,-8 4-7,0 0 0,0 1-1,0-1 1,0 1 0,0-1 0,0 1 0,0 0 0,0 0-1,0-1 1,0 1 0,1 0 0,-1 0 0,0 0-1,0 0 1,0 0 0,0 0 0,0 0 0,0 1 0,1-1-1,-1 0 1,0 0 0,0 1 0,0-1 0,0 1 0,0-1-1,0 1 1,0 0 0,0-1 0,0 1 0,-1 0 0,1 0-1,0-1 1,0 1 0,-1 0 0,1 0 0,0 0 0,-1 0-1,1 0 1,-1 0 0,1 0 0,0 1 0,4 11 37,-1 1 0,0-1 0,-1 1 0,-1-1 1,2 17-1,-3 71 343,-1-57 131,9-48-334,-7 2-172,0 0 1,1 0-1,-1-1 0,0 1 1,0 0-1,0-1 0,0 0 1,-1 1-1,1-1 0,1-4 1,12-35-12,-8 22 10,1-3-92,2 1 1,0 0 0,16-24-1,-12 33 43,-5 6-116,-9 7 183,1 1-2,-1 0 1,1 1-1,-1-1 1,1 1-1,0-1 1,0 0-1,-1 0 1,1 1-1,2 0 1,1 4 32,-2-2 28,0 1 0,0 0 0,-1 0 0,0 0 0,0-1 0,1 7 0,1 10 173,0-11-160,-1-3-61,0 0 0,-1 0 1,0 0-1,0 7 0,8 76 101,1 24-3909,-7-98 437,2-5-96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31:10.0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367 40 3904,'3'0'1536,"-3"-2"-1436,0 1 0,0 0 0,-1-1 0,1 1 0,-1 0 0,1 0 0,-1-1 1,1 1-1,-1 0 0,0 0 0,1 0 0,-1 0 0,0 0 0,0 0 0,0 0 0,0 0 0,0 0 0,0 0 0,0 0 1,0 1-1,0-1 0,0 0 0,-1 1 0,1-1 0,0 1 0,0 0 0,-1-1 0,1 1 0,-2-1 0,-11-2 121,0 0 0,0 1-1,0 0 1,0 1-1,-1 1 1,1 0 0,0 1-1,0 0 1,0 1-1,-18 5 1,23-4-179,0 0 0,0 1-1,0 0 1,0 0 0,0 1 0,1 0 0,0 0-1,0 1 1,-9 9 0,13-11 3,0 1 1,0-1-1,0 1 0,1 0 1,0 0-1,0 0 1,0 1-1,1-1 0,-1 0 1,2 1-1,-1 0 0,0 0 1,1-1-1,0 1 1,0 0-1,1 9 0,0-10-19,1 0-1,0 0 0,0-1 1,0 1-1,1-1 0,-1 1 1,1-1-1,5 9 0,22 32 178,-28-43-202,6 7 40,1 1 0,0-1 0,1-1 0,0 0 0,12 10 0,-15-14-11,1 1 1,0-1 0,0 0 0,1 0 0,-1-1-1,1 0 1,-1 0 0,14 2 0,-19-5-33,0 1-1,0-1 1,1 0-1,-1 0 1,0 0 0,0-1-1,0 1 1,1-1 0,-1 1-1,0-1 1,0 0 0,0 1-1,0-1 1,0 0-1,0 0 1,0-1 0,0 1-1,-1 0 1,1-1 0,0 1-1,-1-1 1,1 1-1,-1-1 1,1 0 0,-1 0-1,0 1 1,0-1 0,0 0-1,0 0 1,1-3 0,1-3 4,-1 1 1,1-1-1,-2 0 1,1 1-1,-1-1 1,0 0-1,0-9 1,-1-169 599,0 185-660,0 3-209,8 23 274,-2 0 1,0 0-1,-2 1 1,3 42-1,-6 11 41,-3 0 0,-15 94 0,10-136 131,-1-1 0,-2 0-1,-15 38 1,22-67-98,0 0 0,0 0 0,-1 0 0,0 0 0,0 0 0,0-1 0,-8 9 0,11-14-91,-1 1 0,1-1 0,-1 1 0,1-1 0,-1 0 1,0 1-1,1-1 0,-1 0 0,0 0 0,0-1 0,0 1 0,0 0 0,0-1 0,0 1 0,0-1 0,0 1 0,0-1 0,0 0 0,0 0 0,0 0 0,0 0 0,0 0 0,0 0 0,0-1 0,0 1 1,0-1-1,0 1 0,0-1 0,0 0 0,0 0 0,1 0 0,-4-1 0,-14-12-228,0 0-1,1-2 1,1 0 0,1-1 0,-21-26 0,34 39 268,0 0 1,1 0-1,-1 0 1,1 0-1,0-1 1,0 1-1,0 0 1,1-1-1,-1 0 1,1 1-1,0-1 1,1 0-1,-1 0 1,1 0-1,0 1 1,0-1-1,2-8 1,-1 11-33,0 0 0,0 0-1,0 0 1,0 1 0,1-1 0,-1 1 0,1-1-1,-1 1 1,1-1 0,-1 1 0,4-2 0,20-13 177,-16 12-107,1 0-1,-1 1 0,1 0 1,17-3-1,4-1 167,-11 2-194,-1 0 1,1 2-1,0 0 0,0 2 1,0 0-1,21 2 1,-34 0-391,-1 0 0,0 1 1,1 0-1,-1 0 0,11 6 1,-12-6-103,5-1-344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31:11.8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874 2 3072,'-7'-1'944,"17"11"2256,-19-7-1462,2 2-1625,0 1-1,0-1 1,1 1-1,-1 0 1,2 1-1,-8 8 1,-28 47 188,19-26-184,-18 21 229,-53 57 1,-56 45 678,1-1 9,49-35-256,22-25-511,29-40 31,-29 34-671,55-72-1339,34-23-2362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5:16.9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526 670 3808,'-1'0'97,"0"-1"0,1 1-1,-1 0 1,0 0 0,1 0 0,-1 0 0,0 0-1,1 0 1,-1 0 0,0 0 0,1 0 0,-1 0 0,0 0-1,1 0 1,-1 0 0,0 1 0,1-1 0,-1 0-1,0 0 1,1 1 0,-1-1 0,1 1 0,-2 0 0,1-1 91,0 1 1,-1 0 0,1-1 0,-1 1 0,1 0 0,-1-1 0,1 0 0,-1 1 0,-1-1 0,-48-8 2664,38 9-2794,0 1 0,0 1 0,0 0 0,0 0 0,-21 10 0,25-9 25,-6 2-18,0 1 0,1 1 1,0 0-1,0 1 0,1 0 0,0 1 1,0 1-1,1 0 0,-12 15 1,6-5 7,2 1 0,0 1 1,1 0-1,-18 41 0,7-12 128,10-20-20,-15 38 0,28-61-142,0 1 1,0-1 0,1 1 0,0 0 0,1 0 0,0 0 0,1 1 0,1 15 0,0-21-46,0-1 0,0 1 0,0-1 0,1 0 1,0 1-1,0-1 0,0 0 0,0 0 0,1-1 1,-1 1-1,1 0 0,0-1 0,0 0 1,0 1-1,1-1 0,-1-1 0,7 5 0,-4-3 49,1 0 0,-1-1 0,1 1-1,0-2 1,0 1 0,0-1-1,0 0 1,0 0 0,1-1 0,7 1-1,-6-2-17,38 3 177,61-5 0,-78-1-172,0-1-1,0-1 1,0-2 0,29-10-1,-48 13-68,0 0 0,-1-1 1,0 0-1,0 0 0,0-1 0,0-1 0,-1 0 0,0 0 0,-1 0 0,0-1 0,0-1 0,0 1 0,-1-1 0,7-12 0,0-5-108,-2 0 0,16-50 0,9-59-276,-28 97 296,22-89 586,-6-2 0,-5-1 0,4-226 0,-24 336-322,1 0-191,-2 0 0,-3-24-1,-2 27-146,6 17 191,0 0 0,0-1 1,0 1-1,-1 0 1,1 0-1,0-1 0,0 1 1,0 0-1,0-1 1,-1 1-1,1 0 0,0 0 1,0 0-1,0-1 0,-1 1 1,1 0-1,0 0 1,0 0-1,-1 0 0,1-1 1,0 1-1,0 0 1,-1 0-1,1 0 0,0 0 1,-1 0-1,1 0 0,0 0 1,-1 0-1,1 0 1,0 0-1,0 0 0,-1 0 1,1 0-1,0 0 0,-1 0 1,1 0-1,0 0 1,-1 0-1,1 0 0,0 1 1,0-1-1,-1 0 1,1 0-1,0 0 0,0 0 1,-1 1-1,1-1 0,0 0 1,-1 1-1,-3 4-10,0 0-1,1 1 0,0 0 1,-1 0-1,2 0 0,-1 0 1,1 0-1,-3 14 0,-8 56 108,12-69-95,-13 142-9,-8 54-48,-5 158 396,27-352-328,-2 142 210,1-126-124,1 0 1,1 0 0,4 25-1,-3-35-198,5 19 24,-7-11 548,0-21 80,0-11 219,2-41-944,3-1-1,1 1 1,2 1 0,17-53-1,-23 94 129,0 1 1,1 0-1,-1-1 0,1 1 0,1 0 0,0 1 0,0-1 0,0 1 1,0-1-1,10-9 0,-13 16 51,-1-1-1,1 1 1,0-1 0,0 1 0,-1-1 0,1 1-1,0-1 1,0 1 0,0-1 0,0 1-1,-1 0 1,1 0 0,0-1 0,0 1 0,0 0-1,0 0 1,0 0 0,0 0 0,0 0-1,0 0 1,0 0 0,-1 0 0,1 1 0,0-1-1,0 0 1,0 0 0,0 1 0,0-1-1,-1 1 1,1-1 0,0 1 0,0-1 0,0 1-1,-1-1 1,1 1 0,0 0 0,-1-1-1,1 1 1,-1 0 0,1 0 0,3 4-18,-1 0 1,1 0-1,-1 0 1,-1 0-1,4 8 1,29 92-111,-26-72 150,2-1 0,28 58 1,-34-81 2,-1-2 0,2 1 1,-1 0-1,1-1 1,8 9-1,-10-13-22,0 0 0,0 0 1,0 0-1,1 0 0,-1 0 0,0-1 0,1 0 0,0 0 1,0 0-1,-1-1 0,9 2 0,-4-2-38,-1-1-1,0 0 0,1 0 1,-1-1-1,0 0 1,0 0-1,0-1 1,0 0-1,0 0 0,13-6 1,0-2-23,0-1 1,28-19-1,-38 22 157,0 0 0,-1 0 0,-1-1 0,1 0 0,-2-1 0,1 0 0,-1 0 0,-1-1 0,0 0 0,10-19 0,-9 4 607,-8 26-704,0 0 1,1-1 0,-1 1-1,0 0 1,0 0-1,0 0 1,0 0 0,0 0-1,0 0 1,0 0-1,0 0 1,0-1 0,0 1-1,0 0 1,0 0-1,-1 0 1,1 0-1,0 0 1,0 0 0,0 0-1,0 0 1,0 0-1,0-1 1,0 1 0,0 0-1,0 0 1,0 0-1,0 0 1,0 0 0,0 0-1,0 0 1,-1 0-1,1 0 1,0 0-1,0 0 1,0 0 0,0 0-1,0 0 1,0 0-1,0 0 1,0 0 0,-1 0-1,1-1 1,0 1-1,0 0 1,0 1 0,0-1-1,-6 3-96,-4 9-76,-8 16 82,10-17 61,1 1 0,0 0 0,0 0 0,1 0 0,1 1 0,-5 16 0,9-22 60,-2 6-101,1-1-1,-2 25 0,4-35 64,0 1 0,0 0 0,0-1 0,1 1 0,-1-1 1,0 1-1,1-1 0,0 1 0,0-1 0,-1 0 0,1 1 0,1-1 0,-1 0 0,0 0 1,1 0-1,-1 1 0,1-1 0,-1-1 0,1 1 0,3 3 0,-3-4 10,-1 0 0,0 0 0,0 0-1,0-1 1,1 1 0,-1 0 0,0-1-1,1 1 1,-1-1 0,0 1 0,1-1 0,-1 0-1,1 1 1,-1-1 0,1 0 0,-1 0-1,1 0 1,-1 0 0,0 0 0,1-1 0,-1 1-1,1 0 1,-1-1 0,1 1 0,-1-1-1,0 1 1,1-1 0,-1 0 0,0 1 0,0-1-1,0 0 1,1 0 0,-1 0 0,0 0-1,0 0 1,0 0 0,0 0 0,-1 0 0,1-1-1,0 1 1,0 0 0,-1-1 0,1 1-1,0-2 1,2-3-20,-1-1-1,0 0 0,0 1 1,0-1-1,-1 0 0,0 0 1,0-11-1,0-4-44,1 0 0,8-38 0,-8 52-337,-2 12-226,0 16 155,3 0 414,-1-12 57,0 0 0,0 16 0,-2-18 24,1 1 1,0 0-1,0 0 1,1 0-1,0-1 1,0 1-1,0-1 0,1 0 1,0 1-1,0-1 1,0 0-1,9 10 1,-12-15 6,1-1 1,0 1 0,-1 0 0,1 0-1,0 0 1,0 0 0,0-1-1,0 1 1,0 0 0,0-1 0,0 1-1,0 0 1,0-1 0,0 1 0,0-1-1,0 0 1,0 1 0,0-1-1,0 0 1,0 0 0,3 0 0,-2 0 26,1 0 1,-1-1 0,1 1 0,-1-1-1,1 1 1,-1-1 0,0 0-1,1 0 1,3-3 0,0 0-4,0 0 1,0 0-1,-1-1 0,0 0 1,0 0-1,7-8 1,13-21 165,-6 10-115,-2-1 0,18-33 1,-30 49-114,-4 8-12,0-1-1,0 0 0,0 1 1,0-1-1,0 0 0,-1 1 1,1-1-1,-1 0 0,1 0 1,-1 0-1,0-2 0,0 4-66,3 1-280,-1 0 309,0 1 1,0 0-1,0-1 1,0 1-1,0 0 0,2 3 1,-4-5 30,5 6 25,-1 1 0,0-1 0,0 1 0,-1 0 0,3 7 0,13 24 75,-9-24-29,1 0 0,0-1-1,1 0 1,22 19 0,-24-25 19,-1 1-1,2-1 1,-1-1 0,1 0-1,0-1 1,0 0 0,16 5 0,-21-9-73,-1 0 0,1 0 0,0-1 0,0 0 1,0 0-1,-1 0 0,1-1 0,0 0 0,0 0 1,8-3-1,-6 1-37,0 0 0,0 0 0,0-1 0,-1 0 0,1 0 0,9-8 1,3-6-139,-1-2 1,-1-1-1,28-39 1,-30 39 122,0-4 246,25-48-1,-17 27-33,8-20-99,-31 66-50,-1-1-1,0 0 0,1 1 1,-1-1-1,0 0 1,1 1-1,-1-1 0,0 0 1,0 1-1,0-1 0,0 0 1,1 0-1,-1 1 1,0-1-1,0 0 0,-1 1 1,1-1-1,0 0 0,0 0 1,0 1-1,0-1 1,-1 0-1,1 0 0,-6 0-31,-3 9-52,3 1-30,0 0-1,-5 11 1,-12 20-8,3-12 232,3 0 0,0 1 1,-20 48-1,26-53-71,8-18-108,0-1-1,1 0 1,-1 1 0,1-1 0,1 1 0,-1 0 0,1 0 0,0-1 0,-1 10 0,2-8-54,0-4 51,0 0 0,0 1 0,0-1 0,1 1 0,-1-1 1,2 6-1,0-8 41,-1 0 0,1 0 1,0 0-1,-1 0 0,1-1 1,0 1-1,-1 0 1,1-1-1,0 1 0,0-1 1,2 0-1,-3 1 13,-1-1 19,1 0 0,0-1 1,0 1-1,0 0 0,0 0 0,0 0 0,0-1 0,-1 1 1,1-1-1,0 1 0,0 0 0,-1-1 0,1 1 1,0-1-1,0 0 0,-1 1 0,1-1 0,-1 1 1,1-1-1,0-1 0,15-20 70,-11 14-124,-3 5 47,-1 1 0,0-1 0,0 0 0,0 1 0,0-1-1,0 0 1,0 0 0,-1 0 0,1 0 0,-1 0 0,0 0 0,0-5 0,0 5 3,0-1 1,0 1-1,0-1 0,1 1 0,-1-1 1,1 1-1,0-1 0,0 1 0,3-6 1,-1-7-261,-2 15-107,0 5 62,2 2 218,-3-4 37,1 0 1,-1 0-1,1 0 1,-1 0-1,0 1 1,0-1-1,1 0 1,-2 3-1,2 9-27,19 172-136,-15 128 425,-5-246 83,0-53-117,0 0 1,-1 0 0,-1 0-1,0 0 1,-1 0 0,-1-1-1,-7 21 1,11-35-180,0 1-1,-1-1 1,1 1-1,0-1 1,0 1 0,-1-1-1,1 1 1,0-1-1,-1 0 1,1 1 0,0-1-1,-1 0 1,1 1-1,-1-1 1,1 0 0,0 0-1,-1 1 1,1-1-1,-1 0 1,1 0 0,-1 0-1,1 1 1,-1-1-1,1 0 1,-1 0 0,1 0-1,-1 0 1,1 0 0,-1 0-1,1 0 1,-1 0-1,1 0 1,-1 0 0,1 0-1,-1-1 1,1 1-1,-1 0 1,1 0 0,-1 0-1,1-1 1,-1 1-1,1 0 1,0-1 0,-1 1-1,0-1 1,-2-1-17,0-1 0,0 1 1,1-1-1,-1 0 0,-4-5 0,0-3-4,1 0-1,0 0 0,0-1 0,1 0 1,1 0-1,0 0 0,1-1 0,0 0 1,-2-17-1,2-18-163,1-57-1,2 65 313,0 28-84,1-1 1,0 1-1,5-23 0,-4 29-47,0 0 0,0 1 0,0-1-1,1 0 1,0 1 0,0-1 0,0 1-1,1 0 1,5-7 0,-8 11 17,12-13 149,20-18-1,-27 28-132,1-1 0,-1 1-1,1 0 1,-1 1 0,1 0 0,13-5 0,234-81 420,-232 80-438,1-1-1,21-15 1,-34 18-13,1 0 0,-1-1 0,-1 0 0,1-1 0,14-18 0,-13 14-1,-1-2 0,0 1 0,-1-1 0,-1-1 1,-1 0-1,11-29 0,0-7-137,-12 38 108,-1 0 1,0-1-1,-1 0 1,0 0 0,-1 0-1,1-20 1,-4 34 10,0 0-1,0 0 1,0 1-1,0-1 1,0 0 0,0 0-1,0 0 1,0 0 0,0 0-1,-1 0 1,1 0 0,0 0-1,0 1 1,-1-1-1,1 0 1,-1 0 0,1 0-1,-1 1 1,1-1 0,-1 0-1,1 1 1,-1-1-1,-1-1 1,2 2 3,-1 0 0,0 0 0,0 0 1,0 0-1,1 0 0,-1 0 0,0 0 0,0 0 0,0 0 0,0 1 0,1-1 0,-1 0 0,0 0 1,0 1-1,1-1 0,-1 1 0,0-1 0,0 0 0,0 2 0,-5 3-9,0-1 0,1 1-1,0 1 1,-7 8 0,-1 5 293,1 0 0,1 1 1,0 0-1,2 1 0,0 0 0,1 1 0,1-1 1,2 2-1,0-1 0,-2 26 0,6-39-218,1-1 0,1 1-1,-1 0 1,2-1 0,-1 0 0,1 1-1,0-1 1,1 0 0,0 0-1,0 0 1,1 0 0,0 0 0,0-1-1,1 0 1,0 0 0,0 0 0,0-1-1,1 1 1,0-1 0,12 9 0,-10-10-40,0 0 0,0-1 0,0 1 0,10 2 1,-13-6-163,0 1 0,-1-1 1,1-1-1,0 1 1,0-1-1,0 0 1,0 0-1,0 0 1,7-2-1,-5 1-532,-3 1 283,0-1-1,0 1 1,0-1-1,0 0 1,0 0 0,0-1-1,-1 1 1,1-1-1,0 0 1,3-3-1,-2 1-897,-1 0-1,0-1 0,6-10 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31:13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319 18 896,'-16'-3'5768,"16"2"-5711,0 1 0,0 0 0,0-1-1,-1 1 1,1 0 0,0 0-1,0-1 1,0 1 0,0 0 0,-1 0-1,1-1 1,0 1 0,0 0-1,0 0 1,-1 0 0,1 0 0,0-1-1,0 1 1,-1 0 0,1 0-1,0 0 1,-1 0 0,1 0 0,0 0-1,0 0 1,-1-1 0,1 1-1,-1 0 1,-25-4 1508,21 3-1488,0 0 0,-1 0 0,1 0 0,0 1 0,-1 0 0,1 0 0,-8 1 0,-8 5 83,1 1 0,-39 18 0,44-19-42,9-3-117,0 0 1,0 1-1,0-1 0,0 1 1,1 0-1,-1 0 1,1 1-1,0 0 1,0 0-1,1 0 1,-1 0-1,1 1 1,0 0-1,1 0 0,0 0 1,0 0-1,0 0 1,0 1-1,1-1 1,0 1-1,-1 9 1,-1 9 17,1-1 0,1 0 0,2 1 0,0-1-1,2 1 1,0-1 0,2 0 0,7 27 0,-8-43-53,0 0-1,0 0 0,1-1 0,7 13 1,-8-16 52,0 0 1,0 0-1,0-1 0,0 1 1,1-1-1,-1 1 1,1-1-1,0 0 1,6 3-1,-8-5 3,1 0 0,-1 0 1,1 0-1,-1-1 0,1 1 0,0-1 1,-1 0-1,1 0 0,0 0 0,-1 0 1,1 0-1,-1 0 0,1-1 0,-1 1 0,1-1 1,3-1-1,5-3 92,0 0 1,15-9 0,5-2 69,-21 11-207,-5 3-23,-1 0-1,1 0 1,0 0-1,0 1 0,10-2 1,-14 3-129,1 1-43,-2 0 157,1-1-186,1 1 0,-1 0 0,0 0-1,0 0 1,0 0 0,0 0 0,0 0 0,0 1 0,0-1 0,0 0 0,-1 0 0,1 1 0,0-1 0,-1 0 0,1 1 0,-1-1 0,1 1 0,-1-1 0,1 2-1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31:14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3808,'-5'5'3189,"13"52"-858,-6 109-1979,-3-88 512,6 20 1024,0-121-1539,0 5-442,2-34-71,2 0 0,3 2 0,31-86 0,-39 127 230,-3 4-70,0 1 0,1 0 0,0 0 0,0 0 0,3-5 0,-5 8-5,1 1 1,-1-1-1,1 1 0,-1-1 1,0 1-1,1-1 1,-1 1-1,1 0 0,0-1 1,-1 1-1,1 0 1,-1-1-1,1 1 0,-1 0 1,1 0-1,0-1 1,-1 1-1,1 0 0,0 0 1,-1 0-1,1 0 1,0 0-1,-1 0 0,1 0 1,0 0-1,-1 0 1,1 0-1,-1 1 1,1-1-1,0 0 0,-1 0 1,1 0-1,-1 1 1,1-1-1,0 0 0,-1 1 1,1-1-1,-1 1 1,1-1-1,-1 0 0,1 1 1,-1-1-1,1 2 1,2 1-13,1 1 1,-1 1-1,0-1 1,0 0-1,-1 1 1,1-1-1,-1 1 1,0 0 0,2 8-1,0 2 313,4 29-1,-4-15-16,1 2-31,0 37 0,-5-66-303,5-7-101,1-4 144,1 0-1,-1 0 1,8-19-1,-10 19-2,1 1-1,0-1 1,0 1-1,0 0 1,1 0-1,12-12 1,-15 17 76,1 0 1,0 0 0,0 0 0,-1 0 0,2 1 0,-1 0-1,8-4 1,-10 6-31,0-1 0,0 1 0,0 0 0,0 0 0,0 0 0,0 0 0,0 0 0,0 0 0,0 0 0,0 1 0,0-1 0,0 1 0,0 0 0,0-1 0,0 1 0,0 0 0,0 0 0,0 0 0,-1 0 0,3 3 0,1-1 17,-1 1 0,0 0 0,-1 0 0,1 1 0,-1-1 0,1 1 0,-2 0-1,1 0 1,0 0 0,-1 0 0,0 0 0,2 6 0,1 9 225,6 40 0,-7-15-788,-2 73 0,-3-66-3408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31:15.1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1 106 1664,'0'0'5290,"0"-9"-3898,9-3-1003,0 0-1,0 1 0,1 0 0,21-19 1,-28 28-411,0 0 1,-1 0 0,1 0 0,0 0 0,0 0-1,0 0 1,0 1 0,0 0 0,7-2 0,-9 2 8,1 1 1,0 0 0,-1 0-1,1 0 1,0 0 0,-1 0-1,1 0 1,0 0 0,-1 0-1,1 1 1,0-1 0,-1 1-1,1-1 1,0 1-1,-1 0 1,1 0 0,-1-1-1,0 1 1,1 0 0,-1 0-1,0 1 1,2 0 0,-1 0 26,0 0 0,0 0 1,0 1-1,0-1 0,0 0 1,-1 1-1,1-1 0,-1 1 1,0 0-1,0-1 0,0 1 1,0 0-1,0 0 0,0 0 1,0 3-1,2 8 170,-2-10-129,0 1-1,0-1 0,0 1 1,-1-1-1,1 1 1,-1-1-1,0 1 1,0 0-1,-1-1 0,1 1 1,-3 7-1,-4 10 80,6-16-91,-1 0-1,0 0 1,0 0 0,-1-1-1,-3 7 1,-5 8 106,5-10 41,1-1 0,-13 16 1,14-19-126,3-6-40,1 1 1,-1 0 0,1-1-1,-1 1 1,1-1-1,-1 1 1,1 0 0,-1-1-1,1 1 1,-1-1 0,0 1-1,1-1 1,-1 0 0,0 1-1,1-1 1,-1 0 0,0 1-1,0-1 1,1 0 0,-1 0-1,-1 0 1,-2 2 1663,4-6-1463,0 3-29,13-5-58,-4 4-155,-7 2 3,-1-1-1,1 1 1,-1 0 0,1 0-1,-1 0 1,1-1-1,0 1 1,-1 1 0,4-1-1,14 1-210,-16-1-36,-1 0 0,1 0 0,0 0 0,-1 0 0,1 0 0,0 1 0,2 0 0,34-7-11494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0:23.4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250 1319 576,'-11'-12'171,"7"2"-27,1 4-107,-7-6 450,9 10-394,0 1 1,0-1 0,-1 0-1,1 0 1,-1 1-1,1-1 1,-1 1-1,0-1 1,1 1 0,-1 0-1,0-1 1,0 1-1,0 0 1,0 0-1,-4-1 1,-17 0 255,19 1-233,0 0 0,0 1 0,0-1 0,-1 1 0,-6 1 0,-29 3 618,23-3-218,-26 5-1,7-3 687,55-5-745,54-4 72,-34 4-508,46-8 0,111-43 134,-13 3-220,-160 45 65,174-32-77,-157 32 126,1 1 0,76 4 0,-113 1-25,-1-1 1,1 1-1,-1 0 1,1-1-1,-1 2 1,0-1-1,0 0 1,1 1 0,-1-1-1,0 1 1,0 0-1,-1 0 1,1 0-1,0 0 1,-1 0-1,1 1 1,-1 0-1,0-1 1,3 4-1,-5-6-11,0 1-1,1-1 1,-1 1-1,1-1 0,-1 1 1,0-1-1,1 1 0,-1 0 1,0-1-1,0 1 1,1-1-1,-1 1 0,0 0 1,0-1-1,0 1 1,0 0-1,0-1 0,0 1 1,0-1-1,0 1 0,0 0 1,0-1-1,0 1 1,0 0-1,-1-1 0,1 1 1,0 0-1,-1 0 6,0 0-1,0 0 1,0 0 0,0 0-1,0 0 1,0-1 0,0 1-1,0 0 1,0-1-1,-1 1 1,1-1 0,0 1-1,-1 0 1,-5 0 13,1 1-1,-1-1 1,1 0-1,-12 0 1,-335 25 1377,284-18-1333,-111 28-1,163-32-99,0 2-1,1 0 0,0 2 0,1-1 0,-19 13 1,33-19 17,0 0 1,0-1 0,0 1 0,0 0-1,0 0 1,0 0 0,0-1 0,1 1-1,-1 0 1,0 0 0,1 0 0,-1 0-1,0 0 1,1 0 0,-1 2 0,1-2 6,0 0 0,0 0 0,0-1 0,0 1 1,0 0-1,0 0 0,0-1 0,0 1 0,0 0 1,1-1-1,-1 1 0,0 0 0,0 0 0,1-1 1,-1 1-1,1-1 0,-1 1 0,1 1 0,2 0 20,-1 0-1,0 0 0,1 0 0,-1-1 1,1 1-1,-1-1 0,1 1 0,0-1 1,0 0-1,3 1 0,10 1 62,1 0 0,-1-1 0,1-1 0,-1-1-1,1 0 1,27-5 0,4 1-15,20 1-47,31-2 213,138-23 0,101-65 233,-318 86-395,-16 6-75,23-9 309,-19 2-25,-7 8-268,-1-1 1,0 1-1,0 0 0,0-1 1,0 1-1,0 0 0,0-1 1,0 1-1,0 0 0,-1-1 1,1 1-1,0 0 1,0-1-1,0 1 0,0 0 1,0-1-1,0 1 0,-1 0 1,1 0-1,0-1 0,0 1 1,0 0-1,-1 0 0,1-1 1,0 1-1,-1 0 0,1 0 1,-1-1-1,-1 0-8,-1-1 1,0 1-1,0 0 1,0 0-1,0 0 1,0 1 0,0-1-1,0 1 1,-1-1-1,-3 1 1,-3 0-10,-17-2 13,0 1 1,-41 5-1,-55 14 19,-1-1-42,-121-2 23,140-10-76,49-6 67,40 0-38,0 1 0,1 0 0,-1 1 0,-19 4 0,35-5 21,-1 0 0,0 1-1,0-1 1,0 0 0,1 0 0,-1 1-1,0-1 1,0 0 0,1 1 0,-1-1 0,0 1-1,1-1 1,-1 1 0,0-1 0,1 1-1,-1-1 1,1 1 0,-1 0 0,0 1 0,1-2-4,0 1 1,0 0 0,-1-1-1,1 1 1,0 0 0,0-1 0,0 1-1,0 0 1,1-1 0,-1 1 0,0-1-1,0 1 1,0 0 0,0-1-1,1 1 1,-1 0 0,0-1 0,1 1-1,-1 0 1,2 1-14,-1 0 1,1 0-1,0 0 0,0 0 0,0 0 1,0 0-1,0-1 0,0 1 0,5 2 1,10 1 39,0 0 1,1-1 0,-1 0-1,1-2 1,29 1 0,-33-2-16,288 9 647,-292-11-436,-10 1-196,0 0 0,0 0-1,0-1 1,0 1 0,0 0 0,0 0 0,0 0-1,0 0 1,0 0 0,0 0 0,0 0 0,0 0-1,0 0 1,0 0 0,0 0 0,0 0 0,0 0-1,0 0 1,0 0 0,0 0 0,0 0 0,0 0-1,0 0 1,0-1 0,0 1 0,0 0 0,0 0 0,0 0-1,0 0 1,0 0 0,0 0 0,0 0 0,0 0-1,0 0 1,0 0 0,0 0 0,0 0 0,0 0-1,0 0 1,0 0 0,0 0 0,0 0 0,0 0-1,0 0 1,0-1 0,0 1 0,0 0 0,0 0-1,0 0 1,0 0 0,0 0 0,0 0 0,0 0-1,0 0 1,0 0 0,-1 0 0,1 0 0,0 0-1,0 0 1,0 0 0,0 0 0,0 0 0,0 0-1,-19-5 175,-65-3-201,0 3 1,-92 7 0,-77 13-110,249-15 85,-32 7-218,34-7 221,0 1 0,0 0 0,0-1 0,-1 1 0,2 0 0,-1 1 0,0-1 0,0 0 0,0 0 0,0 1 0,1-1 0,-1 1 0,-2 2 0,4-3 25,-1 0-1,1 0 1,0 1 0,-1-1-1,1 0 1,0 0 0,-1 0-1,1 0 1,0 0 0,0 1-1,0-1 1,0 0 0,0 0 0,0 0-1,1 0 1,-1 1 0,0-1-1,1 0 1,-1 0 0,0 0-1,1 0 1,-1 0 0,1 0-1,0 0 1,-1 0 0,1 0-1,1 1 1,2 3-33,1 1 0,0-1 0,7 5 0,-11-8 50,10 7 22,1-1 0,0 0 0,0 0-1,0-2 1,1 1 0,0-2 0,0 0 0,1 0 0,-1-1-1,1-1 1,15 2 0,18 1 90,94-3-1,-89-4-66,44 3 34,67-1 78,-154-2 29,0-1 1,15-3-1,-11 1 45,-11 3-197,0 0-1,1 0 1,-1 0-1,0 0 1,0-1-1,0 1 1,3-4-1,8-5-44,-5 6-30,0-1 0,-1 0 0,0 0 1,0-1-1,0 0 0,-1-1 0,11-12 0,-5 2 62,-1 0-1,12-27 0,-17 32-13,-2 0 1,4-13-1,7-19 31,2-2 3,14-64 1,-16 56-148,-4 5 76,-5 24-12,9-29 0,0 13 69,16-72 0,-29 98 12,-1-1 0,-1 1 1,-1-19-1,0 22-74,0-1 1,1 1-1,1-1 1,0 1 0,5-24-1,-2 21 67,0 1-1,-2-1 0,2-26 1,-3-46-51,-2 39-54,11-39 183,-10 81-112,0 1 0,0 0 1,-1-1-1,0 1 0,0 0 1,0 0-1,-1 0 0,-2-6 0,1 1-8,1 0 0,0 1-1,1-1 1,0 0 0,0 1-1,2-21 1,0 8 16,-4 10-109,-1 36-786,-3 31 599,2-28 202,-2 35-75,3 95 0,1-9 130,-15-1 152,5-46-45,8-52-97,2 91 1,5-114 0,1 1 1,1-2 0,1 1-1,2 0 1,12 31 0,-19-55 28,8 19 78,1 0 0,19 31 0,-6-15-76,-1 0 0,22 58 0,16 85 8,-36-101 123,26 104 1395,-52-200-1078,-152-447 335,140 421-845,2 0 1,2-1-1,2 0 0,-6-73 0,8-181-533,8 204 572,-4-23-943,7 126 299,4 9 562,0 1 1,-1 0-1,-1 0 1,-1 0-1,4 33 1,-3-21 81,23 155 69,-2-18 34,22 152-203,-8 84 528,-40-325 3,-1-47 585,0-32-988,1 0 1,0-1-1,-1 1 0,1 0 1,-1-1-1,1 1 1,0 0-1,-1-1 0,1 1 1,-1-1-1,1 1 0,-1-1 1,1 1-1,-1-1 1,0 0-1,1 1 0,-1-1 1,0 1-1,1-1 0,-1-1 1,7-16 46,-5 14-46,3-6-2,0 1-1,1-1 0,6-8 1,8-11-26,-6 4 9,-2-1 0,0 0 1,8-30-1,17-84 53,-4 12-49,-28 111 32,-1-1 0,0 1 1,-2-1-1,0 0 0,-1-20 1,4-68-206,-5 80 190,0-3-31,0 0 0,9-52-1,-4 48 56,1-36-1,-4 39-181,10-52 0,-9 69 110,1 1 0,1 0 1,0 0-1,0 0 0,12-17 0,-16 26 54,1 0-1,0-1 1,-1 1-1,0-1 1,1-3-1,3-9-157,-1 12 106,0 0-11,-28 358-879,16-285 879,-25 128 177,8-66 41,24-125-68,-2 8 384,2-21-422,2-3-38,1 1 1,0-1-1,0 1 1,0-1-1,2 1 1,6-17-1,8-20-91,32-173 55,-18 66-21,4-27-76,-27 144 78,-7 29-164,0 0 1,0-1 0,-1 1 0,1-11 0,8 44-373,-7 2 549,-2 0 1,0-1 0,-2 1 0,-4 28-1,1-15-39,-2 32 53,-15 77 0,16-125 103,3-9 84,-1-1 0,-1 1 1,0-1-1,-1-1 0,-8 18 1,12-52 422,2-127-424,22-161 1,-17 275-393,1 0 0,12-35 1,-11 50-53,-4 13-104,-4 13-142,-16 133 114,10-76 347,-3 43 72,-10 81 86,-5-68 2165,23-132-2001,0-20-234,5-33-62,3 0 1,27-114 0,-22 136-85,1 1 1,2 1 0,2 0-1,1 1 1,29-44 0,-42 75-2,0 0-1,1 0 1,0 0 0,0 0-1,1 1 1,0 0 0,10-7-1,-17 13 91,1 1-1,-1 0 0,0-1 1,1 1-1,-1 0 0,1-1 1,-1 1-1,0 0 0,1 0 1,-1-1-1,1 1 0,-1 0 1,1 0-1,-1 0 0,1 0 0,-1 0 1,1-1-1,-1 1 0,1 0 1,-1 0-1,1 0 0,-1 0 1,1 0-1,-1 1 0,1-1 1,-1 0-1,1 0 0,-1 0 1,1 0-1,-1 1 0,1-1 1,-1 0-1,1 0 0,-1 1 1,0-1-1,1 0 0,-1 1 1,1-1-1,-1 0 0,0 1 1,1-1-1,-1 1 0,1 1-15,0 0 0,-1 1 1,1-1-1,-1 0 0,0 1 0,0-1 0,1 0 0,-2 5 0,-7 87-44,-4 0 0,-34 127-1,-37 28 1004,82-246-851,1-1 0,-1 0 1,-1 0-1,1 1 1,0-1-1,0 0 0,-1 0 1,1 0-1,-3 2 1,4-4-68,-1 0 1,1 0-1,0 1 1,0-1-1,0 0 1,-1 0 0,1 0-1,0 0 1,0 0-1,0 0 1,0 0-1,-1 0 1,1 0-1,0 0 1,0 0 0,-1 0-1,1 0 1,0 0-1,0 0 1,0 0-1,-1 0 1,1 0-1,0 0 1,0 0 0,0 0-1,-1 0 1,1 0-1,0 0 1,0 0-1,0 0 1,0-1-1,-1 1 1,1 0-1,0 0 1,0 0 0,0-1-1,-1 0 16,0 0 0,1 0 0,-1 0 0,1-1 0,-1 1-1,1 0 1,0-1 0,-1 1 0,1 0 0,0-2 0,-1-6 5,1 0 0,1 0 1,0 0-1,2-14 0,1 2-31,8-57-67,4 2-1,3 0 1,39-100 0,-35 120-144,2 2 1,44-72-1,-67 123 115,1 0 0,-1 0 0,0 0 0,1 0 0,0 1 0,-1-1 0,5-2 0,-7 5 78,0 0 0,0 0 0,1-1 0,-1 1 0,0 0-1,1 0 1,-1 0 0,0 0 0,1 0 0,-1 0 0,1-1 0,-1 1 0,0 0 0,1 0 0,-1 0 0,0 0 0,1 0 0,-1 0-1,0 0 1,1 1 0,-1-1 0,0 0 0,1 0 0,-1 0 0,0 0 0,1 0 0,-1 0 0,1 1 0,0 0-2,-1 0 0,1 0 0,-1 0 1,1 0-1,-1 0 0,0 0 0,1 0 1,-1 0-1,0 0 0,0 0 0,0 0 1,0 0-1,0 0 0,0 0 0,0 2 1,-1 12-112,0 1 0,-5 21 0,4-25 116,-48 232 184,-22 0 658,58-205-610,3-7 263,-1-1-1,-18 32 1,24-56-85,2-11-97,4-14-87,10-44-281,2 0 0,34-100 0,-28 112-76,2 1 0,1 0 0,46-73 0,-64 117 37,1 0 1,-1 1-1,1 0 0,0-1 0,7-5 0,-10 9 83,0 0-1,0 1 0,0-1 1,1 0-1,-1 1 1,0-1-1,0 1 1,0-1-1,0 1 0,1 0 1,-1-1-1,0 1 1,3 0-1,-4 0 14,1 0 0,0 1 0,0-1-1,-1 0 1,1 0 0,0 1 0,0-1 0,-1 0 0,1 1-1,0-1 1,-1 1 0,1-1 0,0 1 0,-1-1-1,1 1 1,-1 0 0,1-1 0,-1 1 0,1 0 0,-1-1-1,0 1 1,1 0 0,0 1 0,1 4-12,-1 1 0,1-1 0,-1 1 0,0 0 0,-1-1 0,1 1 0,-1 0 0,-1 0 0,0 8 0,0-1 12,-3 32 41,-1 1 1,-2-1 0,-2 0-1,-3-1 1,-32 85 0,36-109 64,1-5 180,0-1 0,-1 1 0,-12 16 227,19-32-491,1 0-8,0 0 1,0 0-1,0 0 1,0 0-1,0 0 1,0 0-1,0 0 1,-1 0 97,1 0-97,1-13 82,5-18-109,24-114 261,8-31-463,61-136 72,-83 257 109,13-83 1,-5 20-111,-2 54 84,-4 9 68,-16 47-17,1 0 0,-1 0 0,1 0 0,1 1 0,0-1 0,0 1 0,0-1 0,1 1 0,7-8 0,-4 1-174,-8 13 149,1 0 1,-1 0-1,1-1 0,-1 1 0,1 0 0,0 0 1,-1 0-1,1 0 0,0 0 0,0 0 0,2-1 1,-3 14-425,1 49 332,-2 65 8,-3-32 70,-21 220-74,-10-78 235,-18 16 508,51-243-547,-1 1 123,-1 4 402,6-19-103,4-16-426,-1-1 1,-1 1-1,2-43 0,-3 23-22,5-17-144,19-76-1,27-54-317,-35 125 101,-17 55 253,2-5-62,-3 12 38,1 6-26,-1 14-200,0 1 0,-4 38 0,1-25 245,-62 585 66,53-547 204,-9 51 749,28-181 310,17-66-1460,30-135-105,-37 191 156,48-115 1,-42 128-168,46-74 1,-68 127 296,15-22-138,-15 23 131,-1 1 1,0 0-1,0-1 1,0 1-1,1 0 1,-1 0-1,0 0 1,1 0-1,-1 0 1,1 1-1,-1-1 1,1 0-1,3 0 1,-5 1 22,1 0 1,0 0-1,-1 0 1,1 0-1,0 0 1,-1 0-1,1 0 1,0 0 0,-1 0-1,1 1 1,0-1-1,-1 0 1,1 0-1,0 1 1,-1-1 0,1 0-1,-1 1 1,1-1-1,-1 1 1,1-1-1,-1 1 1,1-1-1,-1 1 1,1-1 0,-1 1-1,0 0 1,1-1-1,-1 1 1,0-1-1,1 1 1,-1 0-1,0-1 1,0 1 0,0 0-1,0-1 1,0 1-1,1 0 1,-1-1-1,0 1 1,-1 0-1,1 0 1,0 0 0,0 6 7,-1 1 1,1-1 0,-3 9 0,-164 892-303,165-894 317,-27 160 127,-12-6 433,34-150-476,4-9 142,0 0 1,0 0-1,1 0 0,0 0 1,-1 12-1,7-45 503,15-133-723,-11 102-155,62-286-255,28 11 244,-58 223-434,-26 80 54,-14 27 516,0 0-1,0-1 1,1 1 0,-1 0 0,0 0 0,0 0 0,0-1 0,0 1 0,0 0 0,0 0 0,0 0 0,1-1 0,-1 1 0,0 0 0,0 0 0,0 0 0,0 0 0,1-1 0,-1 1 0,0 0 0,0 0 0,0 0 0,1 0 0,-1 0 0,0 0 0,0 0-1,0-1 1,1 1 0,-1 0 0,0 0 0,0 0 0,1 0 0,-1 0 0,0 0 0,0 0 0,0 0 0,1 0 0,-1 0 0,0 1 0,0-1 0,1 0 0,-1 0 0,0 0 0,0 0 0,0 0 0,1 0 0,-1 0 0,0 0 0,0 1 0,0-1 0,1 0-1,-1 0 1,0 0 0,0 0 0,0 1 0,0-1 0,0 0 0,1 0 0,-1 0 0,0 1 0,0-1 0,0 0 0,0 0 0,0 1 0,0-1 0,0 0 0,0 1 0,3 18-74,-2 11 15,-1 0 0,-5 31 1,-13 65-70,9-66 94,-21 163 1,-31 185 755,57-392-41,-10 32 0,14-48-649,0 1 1,0-1 0,0 0 0,0 1-1,0-1 1,0 1 0,-1-1 0,1 0-1,0 1 1,0-1 0,0 0 0,0 1 0,-1-1-1,1 0 1,0 1 0,-1-1 0,1 0-1,0 1 1,0-1 0,-1 0 0,1 0 0,0 0-1,-1 1 1,0-1 0,-3-8 384,1-23-137,2-72-307,4 0 1,26-155-1,75-198-381,-87 401 129,39-87 0,-54 136 188,1 1 0,-1-1 1,1 1-1,1 0 1,-1 0-1,1 0 0,-1 0 1,9-7-1,-12 12 90,0 0 0,1 0 1,-1-1-1,0 1 0,0 0 0,1 0 0,-1-1 0,0 1 0,1 0 0,-1 0 0,0-1 1,0 1-1,1 0 0,-1 0 0,0 0 0,1 0 0,-1 0 0,1 0 0,-1 0 0,0 0 1,1-1-1,-1 1 0,0 0 0,1 0 0,-1 1 0,0-1 0,1 0 0,-1 0 0,1 0 1,-1 0-1,0 0 0,1 0 0,-1 0 0,0 1 0,1-1 0,-1 0 0,0 0 0,0 0 0,1 1 1,-1-1-1,0 0 0,0 0 0,1 1 0,-1-1 0,0 0 0,1 1 0,-1 2-10,1-1-1,0 1 0,0 0 0,-1 0 1,0 0-1,0 3 0,1 62-161,-10 92-1,7-133 139,-36 305-13,27-249 87,-6 45 583,-38 143 0,47-244-195,3-20 17,2-8-183,-3-16-9,3-7-173,1-1 0,1 1 1,3-36-1,-2 60-73,7-92-191,21-102 0,36-82-349,54-56 86,-65 195 252,-8 14-188,-38 107 126,-11 22-184,-8 15 232,-15 24 67,-22 52 0,38-74 346,-1 0 0,0-1 1,-2 0-1,-31 38 0,43-58-150,0 0-1,0 0 1,0 0 0,0 0-1,0-1 1,0 1-1,-1-1 1,1 1-1,0-1 1,-4 1 0,5-1-31,0-1 0,0 0 0,-1 0 0,1 0 0,0 0 0,0 0 0,0 0 0,0 0 0,0-1-1,0 1 1,0 0 0,0 0 0,0-1 0,0 1 0,0-1 0,0 1 0,0-1 0,0 1 0,0-1 0,0 0 0,0 1 0,0-1 0,1 0 0,-1 0 0,0 0 0,-1-1 0,-3-6 35,0 0 0,0 0 0,1-1 0,0 1 0,1-1 0,0 0 1,0 0-1,1 0 0,0 0 0,-1-12 0,1 2-137,2 0 0,-1 1 1,2-1-1,3-23 1,0 22-64,0-1 1,1 1 0,2 0-1,9-22 1,-16 42 135,0 0 0,0 1 0,0-1 1,0 0-1,0 0 0,0 0 0,0 1 0,0-1 0,0 0 0,1 0 0,-1 0 0,0 0 0,0 1 1,0-1-1,0 0 0,0 0 0,1 0 0,-1 0 0,0 0 0,0 1 0,0-1 0,1 0 0,-1 0 0,0 0 1,0 0-1,0 0 0,1 0 0,-1 0 0,0 0 0,0 0 0,0 0 0,1 0 0,-1 0 0,0 0 0,0 0 1,0 0-1,1 0 0,-1 0 0,0 0 0,0 0 0,0 0 0,1 0 0,-1 0 0,0 0 0,0 0 0,0-1 1,1 1-1,-1 0 0,0 0 0,0 0 0,0 0 0,0 0 0,0-1 0,1 1 0,-1 0 0,0 0 1,0 0-1,0 0 0,0-1 0,0 1 0,0 0 0,5 23-259,-5-8 171,0 0 0,-1 0 0,-3 20 0,3-25 63,-54 356-159,7-43 175,-66 412 646,94-586-330,14-91-199,5-17 423,5-46 42,-2 0-530,0 0-1,0-1 1,-1 1 0,0-1 0,0-6 0,4-16-119,-2 11 32,-3 14 14,0 0-1,1 0 0,-1-1 1,1 1-1,0 0 1,0 0-1,0 0 0,0 0 1,1 0-1,-1 0 0,1 0 1,2-3-1,-4 21-393,-9 61 482,0 94 1,9-168-36,0-1 0,0 1 0,0-1 1,0 1-1,1-1 0,-1 1 0,0-1 1,1 1-1,-1-1 0,1 0 0,0 1 0,-1-1 1,1 0-1,0 1 0,0-1 0,1 1 1,-2-1-10,0-1 1,1 0 0,-1 1 0,1-1-1,-1 0 1,0 0 0,1 0-1,-1 1 1,1-1 0,-1 0 0,1 0-1,-1 0 1,1 0 0,-1 0 0,1 0-1,-1 0 1,1 0 0,-1 0-1,1 0 1,0 0 0,0-1 9,0 1 1,0-1-1,1 1 1,-1-1-1,0 0 0,0 1 1,0-1-1,0 0 1,0 0-1,2-2 1,11-14 100,19-27 1,-8 10-56,-8 11-74,47-58-258,-53 69 200,1 0 0,-1 1 0,2 1 0,17-12 1,-28 20 51,-1 1 0,1 0 0,0 0 0,-1 0 0,1 0 0,0 1 0,0-1 0,-1 0 0,1 1 0,0-1 0,0 1 0,0 0 0,0 0 0,0 0 0,3 0 1,-4 0 14,0 1 1,0-1 0,0 1 0,0 0 0,0 0 0,0-1 0,0 1 0,0 0 0,0 0 0,0 0 0,0 0 0,0 0 0,-1 0-1,1 1 1,-1-1 0,1 0 0,0 0 0,-1 0 0,0 0 0,1 1 0,-1-1 0,0 0 0,0 1 0,1 1 0,1 20 3,-1-1 1,0 1 0,-2 0-1,-5 33 1,5-40 4,-3 11 113,0-1 1,-2 0 0,0 0-1,-2 0 1,-1-1 0,-1 0-1,-25 44 1,34-67-60,-1 1-1,0-1 1,0 1 0,1-1 0,-2 0 0,1 0-1,0 0 1,0 0 0,-1 0 0,1 0-1,-1-1 1,1 1 0,-1-1 0,-3 2 0,4-3-31,0 1 1,0-1 0,0 0 0,1 0 0,-1 0 0,0 0 0,0 0 0,0 0-1,1 0 1,-1-1 0,0 1 0,0 0 0,1-1 0,-1 0 0,0 1 0,1-1-1,-1 0 1,1 0 0,-1 0 0,1 0 0,-1 0 0,1 0 0,-1 0 0,1-1-1,0 1 1,-1-2 0,-2-2-41,0 0 0,1 0 0,0-1 0,0 1 0,1-1 0,-1 0 0,1 0 0,-2-12 0,-7-54-567,9 50 494,-2-34-132,5-75-1,2 40 41,-3 89 143,0 0-1,0 0 1,0 0-1,-1 0 1,1 0-1,0 0 1,-1-1-1,0-1 1,1 4 28,0 0 0,-1 0-1,1 0 1,0 0 0,0 0 0,0-1 0,0 1 0,0 0 0,-1 0 0,1 0 0,0 0 0,0 0 0,0 0 0,-1 0-1,1 0 1,0 0 0,0 0 0,0 0 0,0 0 0,-1 0 0,1 0 0,0 0 0,0 1 0,0-1 0,0 0-1,0 0 1,-1 0 0,1 0 0,0 0 0,0 0 0,0 0 0,0 0 0,0 1 0,-1-1 0,1 0 0,0 0-1,0 0 1,0 0 0,0 0 0,0 1 0,0-1 0,0 0 0,0 0 0,0 0 0,0 0 0,0 1 0,0-1-1,0 0 1,0 0 0,-4 8-168,1 0-1,-5 14 1,-45 174 39,47-173-15,-2-4 1685,8-38-1484,4-64-475,29-152-1,-20 156 198,-10 63 204,3-32-357,-12 59-426,-3 12 736,1 0 0,1 0 0,2 0 0,-4 25 1,-2 5 10,-3 26 88,-13 47 467,25-120-368,0 0 0,0 0 0,-1 0 0,1-1 0,-1 1 0,-1-1 0,-5 8 0,9-13-115,0 0 0,0 0 0,0 1 1,0-1-1,0 0 0,0 0 0,0 0 0,0 0 0,-1 0 0,1 0 1,0 0-1,0 0 0,0 1 0,0-1 0,0 0 0,-1 0 0,1 0 1,0 0-1,0 0 0,0 0 0,0 0 0,0 0 0,-1 0 1,1 0-1,0 0 0,0 0 0,0 0 0,0 0 0,0 0 0,-1 0 1,1 0-1,0 0 0,0 0 0,0 0 0,0 0 0,0 0 0,-1 0 1,1-1-1,0 1 0,0 0 0,0 0 0,0 0 0,-5-9 168,-3-17-200,7 21-17,-2-13-49,1 0 1,0 0 0,1-1-1,3-31 1,-1 5-580,-23 329-121,0-161 703,17-100 327,5-19-177,-1 0 0,0 0 0,0 0 0,0 0 0,-1 0 0,1 0 0,-1-1 0,0 1 0,-5 7 213,6-22 194,0 1 1,-5-20-1,0 3-493,3 5-55,-26-202-97,-16-156 148,17 65-337,27 132 289,1 108-1415,1 87 1290,0 0-1,6 23 1,-1-4 125,16 218-177,-16-139 177,-2 49 223,-18 172 1,13-315-118,-10 98 226,8-94-131,-1-1 1,-1 1-1,-12 30 1,13-37-4,3-11-29,0 1 1,1 0-1,-1-1 1,0 1-1,0-1 0,-1 1 1,1-1-1,0 0 1,-1 0-1,0 1 0,-3 3 1,5-6-82,0 0 0,-1 0 1,1 0-1,0 0 0,0 0 0,0 0 1,0 0-1,-1 0 0,1 0 1,0 0-1,0 0 0,0 0 0,0 0 1,-1 0-1,1 0 0,0 0 0,0 0 1,0 0-1,0 0 0,-1 0 0,1-1 1,0 1-1,0 0 0,0 0 0,0 0 1,0 0-1,-1 0 0,1 0 0,0 0 1,0-1-1,0 1 0,0 0 1,0 0-1,0 0 0,0-1 0,-5-8 239,0-13-43,2-17-19,2-76 0,2 56-205,1-74-15,-9-191-235,7 308 147,1 14 65,-1 0 1,0-1 0,0 1-1,0 0 1,0-1 0,-1 1-1,1 0 1,-1-1 0,1 1 0,-1 0-1,0 0 1,-1-3 0,2 4 34,0 1-1,0 0 1,-1 0 0,1 0 0,0 0 0,0-1 0,0 1 0,0 0 0,0 0 0,0 0 0,-1 0 0,1 0 0,0 0 0,0 0 0,0-1 0,0 1 0,-1 0 0,1 0 0,0 0 0,0 0 0,0 0-1,-1 0 1,1 0 0,0 0 0,0 0 0,0 0 0,-1 0 0,1 0 0,0 0 0,0 0 0,0 0 0,-1 0 0,1 0 0,0 0 0,0 0 0,0 0 0,0 1 0,-1-1 0,1 0 0,0 0 0,0 0 0,0 0-1,0 0 1,-1 0 0,1 1 0,0-1 0,0 0 0,0 0 0,0 0 0,0 0 0,0 1 0,0-1 0,0 0 0,-1 0 0,1 0 0,0 0 0,0 1 0,0-1 0,-5 14-314,5-13 324,-19 84-112,-12 145 1,23-157 152,3-22-114,2-18 83,-8 40-1,-15 60 724,25-129-696,1 0 0,0 0 0,0 0 0,0 0 0,1 0 1,-1 0-1,1 0 0,0 0 0,2 7 0,3 1-120,10 20 1,-10-22 98,-1 0 0,6 15 0,-11-25-9,5 12-38,-1 1 1,0 0 0,-1 1-1,-1-1 1,2 26 0,1 20 853,-5-57-672,1 1-158,-1 0 0,0 0 1,0 0-1,0 0 0,0 1 1,-2 2-1,-3 37-86,4-33 68,0 0-1,0-1 1,-3 11 0,2-12 33,1 0 0,0 0 1,0 0-1,0 10 1,1-10-3,0 1 1,-1-1-1,-1 9 1,0-5-5,2-11 13,0-1 1,0 1-1,0 0 1,0 0-1,0 0 1,0 0-1,0-1 1,0 1-1,-1 0 1,1 0-1,0-1 1,-7 9 929,0-17-852,1 0 0,-1 0 1,1-1-1,1 0 1,-7-11-1,-18-52-99,17 40 158,-8-21-66,-21-47-264,5 30 259,29 53-75,7 14-61,0-1-1,0 1 1,-1 0-1,1 1 1,-1-1-1,0 0 0,-3-3 1,24 11-1186,16 15 1019,-18-7 307,-12-9-66,1 0 1,0 1-1,11 5 1,-16-10 5,1 1 0,-1 0 0,1 1 0,-1-1 1,0 0-1,1 0 0,-1 0 0,0 1 1,0-1-1,0 1 0,0-1 0,1 3 0,-1-3-9,18 3 455,-12-4-485,-5 1 3,0 0 0,0-1 0,0 1 1,-1 0-1,1 0 0,0 0 0,0 0 0,-1 1 1,1-1-1,0 0 0,2 4 0,0-1-8,6 4-41,0 1-1,-1 0 1,0 0 0,0 1 0,-1 0 0,10 17 0,-4-5 54,4 6 20,23 50-1,0 15-111,-17-41 155,29 92 0,-50-128 72,0 1-1,-1 0 1,-1-1 0,-1 20-1,0-29-25,0-7-78,0 1 0,0-1-1,0 0 1,0 1 0,0-1 0,-1 0 0,1 1 0,0-1 0,0 1 0,0-1-1,0 0 1,0 1 0,-1-1 0,1 0 0,0 1 0,0-1 0,-1 0-1,1 0 1,0 1 0,0-1 0,-1 0 0,1 0 0,0 1 0,-1-1-1,1 0 1,0 0 0,-1 0 0,1 0 0,-1 0 0,1 1 0,0-1-1,-1 0 1,1 0 0,0 0 0,-1 0 0,1 0 0,-1 0 0,1 0-1,0 0 1,-1 0 0,1 0 0,0-1 0,-1 1 0,1 0 0,-1 0-1,1 0 1,0 0 0,-1-1 0,-23-9 290,21 8-270,-70-31 226,-35-19-256,89 41 3,1 0 0,1-2-1,0 0 1,0 0 0,1-2-1,1 0 1,1-1 0,0 0-1,-21-34 1,5-7 17,3 0 1,-39-119-1,52 139-100,-1 0 0,-2 1 0,-33-50 0,-4 7 45,22 34 8,-33-62 1,-25-66-227,30 28-134,59 143 354,0-1-1,1 1 0,-1-1 1,0 1-1,1-1 1,-1 1-1,1-1 0,0 1 1,0-1-1,0 1 1,0-1-1,1 1 0,-1-1 1,0 1-1,1-1 1,0 1-1,0-1 0,0 1 1,0 0-1,0-1 1,0 1-1,0 0 0,1 0 1,1-2-1,-2 2 8,0 1-1,0-1 1,0 1 0,0 0-1,0-1 1,1 1 0,-1 0-1,0 0 1,1 0 0,-1 0-1,1 0 1,-1 0-1,1 0 1,-1 1 0,1-1-1,0 1 1,-1-1 0,1 1-1,0-1 1,-1 1-1,1 0 1,0 0 0,0 0-1,-1 0 1,1 0 0,2 0-1,3 0 12,0-1-1,0 0 0,8-3 0,7-1-19,9 0-144,-29 5 38,16 9-177,-14-6 283,0 0 1,-1 0-1,1 1 0,-1-1 0,1 1 1,-1 0-1,0 0 0,-1 0 0,1 0 0,-1 0 1,0 1-1,0-1 0,0 1 0,2 6 0,0 7-17,0 1 0,2 25 0,-6-43 45,26 166-33,-11-77-143,3 11 131,9 41 60,-14-69 143,2 15-110,18 121-102,-20-142-91,19 56 216,-23-93 59,36 91 44,-18-55-25,-9-25-210,30 52 1,-37-74 151,19 30 83,42 52-1,-28-41-75,-39-54-69,1 1 1,-1-2-1,8 7 0,-7-7-9,-1-1-1,0 2 0,9 9 1,3 6 17,-14-18-20,0 0 1,0 0-1,0 0 1,-1 1 0,4 5-1,-5-7 5,0 0-1,1 0 1,-1-1 0,1 1-1,-1-1 1,1 1 0,2 1-1,8 9-96,1-2 184,-7-6-81,14 16 13,-12-8-10,2-4-37,-8-7-6,-1 0 0,0 0-1,0-1 1,1 1 0,-1 0 0,0 0 0,0 1-1,0-1 1,1 2 0,4 3-1,-5-6 19,0 1 0,-1-1 1,1 1-1,0-1 0,0 1 1,-1 0-1,1-1 0,0 1 1,-1-1-1,1 1 0,0 0 1,-1 0-1,1 1 1,2-1 18,3 1 1,-4-1 149,-2-1-158,0 1 1,0-1-1,0 1 0,0-1 1,0 1-1,0-1 0,0 1 1,0-1-1,0 1 1,0-1-1,0 1 0,0-1 1,0 0-1,0 1 0,0-1 1,1 1-1,6 0 837,-7-1-834,-3-8 225,-13-10-208,-21-11 111,-48-28 1,82 55-172,-42-23-127,28 16 50,-30-21 1,43 27 43,-1-1 1,0 1 0,0 0 0,0 1 0,0-1 0,0 1-1,0 0 1,-1 0 0,1 0 0,-1 1 0,1 0 0,-8-1 0,12 2 39,1 1 1,-1-1 0,1 0-1,-1 0 1,1 0 0,-1 0-1,1 0 1,-1 1 0,1-1 0,0 0-1,-1 0 1,1 1 0,-1-1-1,1 0 1,0 1 0,-1-1 0,1 0-1,0 1 1,-1-1 0,1 0-1,0 1 1,0-1 0,-1 1-1,1-1 1,0 1 0,0-1 0,0 1-1,0-1 1,0 1 0,-1-1-1,1 0 1,0 1 0,0-1 0,0 1-1,0-1 1,0 1 0,1-1-1,-1 1 1,0-1 0,0 1-1,0-1 1,0 1 0,6 20-113,-1-13 75,0-1 0,1 1 0,0-1 0,0 0 0,0 0 0,1 0 0,13 10 0,0 0 42,0-1-24,28 18 1,-28-21 13,29 26 0,-31-23 13,-1 1 1,0 0-1,22 34 0,-19-20-54,20 43 0,-16-27 14,14 31 323,-34-66-363,6 22 0,-7-22 139,8 23 1,-5-12 5,-5-19-68,-1-1 1,1 1-1,0-1 0,0 1 0,3 4 1,22 51 382,-25-58-354,-1 0 1,1 0-1,-1 0 0,1-1 1,0 1-1,0 0 0,-1 0 1,1-1-1,0 1 0,0 0 1,0-1-1,0 1 0,0-1 1,0 1-1,1 0 0,-2-1-15,1 0 0,0 0 0,-1 0 0,1 1 0,-1-1 0,1 0 0,-1 0 0,1 1 0,-1-1 0,1 0 0,-1 1 0,0-1 0,1 1 0,-1-1 0,1 0 0,-1 1 0,0-1 0,1 1 0,-1-1 0,0 1 0,0-1 0,1 1 0,-1 1 0,9-1 135,8 9-299,-14-8 233,0 0 0,1 0 0,-1 0 0,1 0 0,-1-1 0,1 1 0,0-1 0,0 0 0,5 1 1,-8-2-64,-1 0 0,0 0 0,0 0 0,0 0 0,0-1 0,0 1 0,0 0 0,0 0 0,0 0 0,0 0 0,0 0 0,0-1 0,0 1 0,0 0 0,0 0 0,0 0 0,0 0 0,0-1 0,0 1 0,0 0 0,0 0 0,0 0 1,0 0-1,0-1 0,0 1 0,0 0 0,0 0 0,0 0 0,0 0 0,0 0 0,0-1 0,0 1 0,0 0 0,-1 0 0,1 0 0,0 0 0,0 0 0,0 0 0,0 0 0,0-1 0,0 1 0,-1 0 0,1 0 0,0 0 0,0 0 0,0 0 1,0 0-1,-1 0 0,-5-6 95,-24-15 48,14 11-121,0-1 1,0 0-1,1-2 0,-14-15 1,7 10-148,19 16 40,1 0 0,-1 0 0,0 0 0,1 0 0,-1-1 0,1 1 0,-3-5 0,5 7 62,-1 0-1,1-1 1,0 1 0,0 0 0,0 0-1,0 0 1,0-1 0,0 1 0,0 0 0,-1 0-1,1 0 1,0-1 0,0 1 0,0 0-1,-1 0 1,1 0 0,0 0 0,0 0-1,0 0 1,-1-1 0,1 1 0,0 0 0,0 0-1,-1 0 1,1 0 0,0 0 0,0 0-1,0 0 1,-1 0 0,1 0 0,0 0-1,0 0 1,-1 0 0,1 0 0,0 0-1,0 0 1,-1 0 0,1 0 0,0 0 0,0 1-1,0-1 1,-1 0 0,1 0 0,-1 1 0,1-1 0,0 0 0,0 1 0,0-1 0,-1 1 0,1-1 0,0 0 0,0 1 0,0-1 0,0 1 0,0-1 0,0 0 0,0 1 0,0-1 0,0 1 0,0-1 0,0 0 0,0 1 0,0-1 0,0 1 0,0-1 0,0 0 0,0 1 0,0-1 0,1 1 0,-1-1 0,31 49-435,-23-35 444,0-1 1,1-1 0,1 1-1,0-1 1,1-1 0,0 0-1,17 12 1,-13-11 66,2 0 0,-1-2 1,1 0-1,1-1 0,0-1 0,23 8 1,-33-15 20,-1 0 0,1 0 0,0-1 0,15-1 0,0 0-72,-14 0-29,1 0 1,-1-1-1,16-4 1,9-2 7,2 1-188,-28 7 159,-6 0 9,1 0 0,-1 0 0,0 0-1,0 1 1,0-1 0,0 1 0,0 0 0,2 1-1,2 0 75,-4-1 125,3-1-97,5 0-142,-10 0 76,0 0 0,0 0 1,0 0-1,1 0 0,-1 0 1,0 0-1,0 0 0,0 0 1,0 0-1,0 0 0,0 0 1,0 0-1,0 0 0,1 0 1,-1 0-1,0 0 0,0 0 1,0 0-1,0 0 0,0 0 1,0 0-1,0 0 0,0 0 1,0 0-1,1-1 0,-1 1 1,0 0-1,0 0 0,0 0 1,0 0-1,0 0 0,0 0 1,0 0-1,0 0 0,0 0 1,0-1-1,0 1 0,0 0 1,0 0-1,0 0 0,0 0 1,0 0-1,0 0 0,0 0 1,0 0-1,0-1 0,0 1 1,0 0-1,0 0 0,0 0 1,0 0-1,0 0 0,0 0 1,0 0-1,0 0 0,0-1 1,-1 0 7,0 0 1,0 0-1,0 1 0,0-1 1,0 0-1,0 0 1,0 1-1,-1-1 1,1 0-1,0 1 1,0-1-1,0 1 1,-3-1-1,-22-4 40,14 3-49,-31-10-1587,1-1 0,-76-37 0,86 36-311,9 3 682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0:29.5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2095 45 736,'-21'0'2971,"20"15"-2481,-1-12-450,1 1-1,-1-1 0,0 0 1,0 0-1,0-1 1,0 1-1,-1 0 0,-3 3 1,-9 10 389,-9 15-34,2 1-1,1 2 1,-29 61 0,18-29-38,-2 3-106,17-37 42,10-20-193,5-9-60,1 0 1,-1 0 0,0 0 0,1 1 0,0-1 0,0 0 0,-1 5 0,-1 6 177,-2 0 0,-7 20-1,5-17-225,-7 6 338,2-5 332,10-15-627,0 0 0,0 0 0,0 0 1,0-1-1,-4 4 0,4-4-57,-1 1 0,1 0 0,-1-1 1,1 1-1,-2 4 0,-28 42 273,29-44-259,0 3-33,-1-1 0,0 0 0,0 0 0,-10 11 191,6-6 447,9-14-376,14-11-436,-14 13 263,12-17 256,-9 14-336,-3 0 0,-1 2 85,0-19 49,-23-511 84,20 466-225,-2-19-98,4 43-311,1 41 431,0 0 0,-1 0-1,1 0 1,0 0 0,-1 0-1,1 0 1,0 0 0,-1 0-1,1 0 1,0 0 0,0 1-1,-1-1 1,1 0 0,0 0-1,0 0 1,-1 0 0,1 0-1,0 0 1,0 1 0,-1-1-1,1 0 1,0 0 0,0 1-1,-1-1 1,1 0 0,0 0-1,0 0 1,0 1 0,0-1-1,0 0 1,-1 1 0,-27 84-224,19-62 316,1 0 0,1 1 0,-5 35-1,7-24-95,-2-1 0,-13 42-1,-3 22 278,6-43-51,-15 40 433,22-69-626,8-18 17,-1 0-1,0 0 0,-1-1 0,0 1 0,-8 11 0,-13 14 126,-22 27 55,22-32-282,1 2 0,-33 54 0,-20 37 175,69-109 6,-6 11 50,10-16-138,-1 0-1,1 0 0,-1-1 1,0 0-1,-1 0 0,-6 7 1,-2 1 4,1 0-82,8-8 103,0 1-1,-1-1 0,-1 0 1,1-1-1,-11 8 0,3-4-36,-23 19 0,5-3-98,-12 18 36,25-25 132,17-15-73,-1-1-1,1 1 0,-1-1 1,1 1-1,-1-1 0,0 0 1,0 0-1,-3 2 1,-30 16 309,48-27-917,11-12 433,281-290 364,29 30-441,-305 255 463,-19 16-132,0 1 1,10-8-1,-12 12-25,-6 2-81,-2 6-431,0-3 448,1-1-1,-1 1 1,0-1-1,0 1 1,1-1 0,-1 1-1,0-1 1,-3 2 0,1 2 0,-46 81-79,18-30 397,-57 83-177,69-113-123,-1-2 0,0 0-1,-29 24 1,47-45-10,-119 99 48,93-81-37,0-1 0,-47 25 0,69-42-58,0 1 1,1 0 0,-1 1-1,1 0 1,0 0 0,-6 7-1,-15 15 241,24-25-171,-1 1 0,1 0 0,0 0 0,-1 0 1,1 0-1,-2 5 0,-10 12 100,6-9-186,1-1 0,0 1 1,0 1-1,-5 12 0,3-7 29,0 3 38,-9 26 0,11-25 36,-13 25 1,9-28 162,-26 33 0,7-11-410,20-26 90,1 1 148,-1-1-1,0 0 1,-2-1-1,-23 22 0,22-25-8,-1 0 0,0-1 0,0 0 0,-1-1 0,-20 7 0,-128 42-52,131-48 230,9-1-315,12-6-140,18-2-62,37-18 278,-1-1 0,-1-2 0,-1-2-1,-1-2 1,-1-2 0,-1-1-1,-1-1 1,-2-3 0,47-53 0,40-56 345,-96 115-272,0 0 0,1 2-1,33-22 1,94-54 111,-101 67-230,-14 10 63,-24 15 43,-1 0 0,0-1-1,-1 0 1,1-1 0,-2-1-1,0 0 1,16-19 0,-23 24-94,13-18 75,-1 0 1,20-38 0,-1-10 41,22-49-457,-52 108 270,0 0 1,1 1-1,1-1 1,-1 1-1,14-15 1,-19 25 127,-1 0 0,1 0 0,-1 0 0,1-1 0,-1 1 0,0 0 0,0-1 0,0 1 0,-1-1 0,1 1 0,0-5 0,-1 6 65,19-14-400,2-1 337,-20 15 26,18 2-128,-18 0 105,0 0-1,0 1 1,0-1 0,-1 0 0,1 0 0,0 1 0,-1-1 0,1 1-1,-1-1 1,1 1 0,-1-1 0,1 1 0,-1-1 0,0 1 0,0-1-1,0 1 1,0-1 0,0 3 0,-8 30-67,2-11-154,-15 85 327,-8 42 165,23-123-207,-13 40-1,-2 9-46,16-56 65,-1 1 1,-1-1 0,-1 0 0,-20 35-1,26-52-74,0-1-1,0 0 0,1 1 1,-1-1-1,-1 0 1,1 0-1,0 0 0,0-1 1,-1 1-1,1-1 1,-1 1-1,1-1 0,-6 2 1,7-2 1,-1 0 0,1-1 1,-1 1-1,1 0 0,-1 0 1,1 0-1,-1 0 1,1 0-1,0 1 0,-1-1 1,-1 3-1,2-2 7,0-1-1,-1 1 1,1-1-1,0 0 1,-1 1-1,1-1 1,-1 0 0,0 0-1,1 0 1,-3 1-1,-33 21-13,24-16 53,11-5-6,-1 0 1,0-1 0,0 0 0,0 1-1,-6 1 1,-41 10 228,32-7-246,0-1 0,0-1-1,0-1 1,-30 2 0,38-5-25,0 1 1,0 1 0,0 0 0,0 0-1,-17 6 1,7 0-62,-31 17 0,51-25 62,-2 1 1,1 0 0,0 0 1,-1 0-1,1-1 0,-1 1 0,1-1 1,-1 1-1,1-1 0,-1 1 0,1-1 1,-1 0-1,1 0 0,-2 0 0,16 0-82,-8-2 69,0 1-1,1-1 1,-1 1-1,0-2 1,0 1-1,0 0 1,6-5-1,10-4 30,130-51 164,16-6-300,-130 52 118,-24 12 0,-1-2 0,17-8 0,-24 10 421,-6 4-411,1 0 1,-1 1-1,0-1 1,0 0-1,0 1 1,0-1-1,0 0 0,1 1 1,-1-1-1,0 1 1,0-1-1,1 1 1,-1 0-1,0-1 1,1 1-1,-1 0 0,1-1 1,-1 1-1,0 1 1,-8 7 25,4-6-62,-1 0-1,1 0 1,-1 0-1,0-1 1,-7 2-1,-18 8 106,-94 37 112,22-10-120,75-27-81,0 1 0,2 1 0,-1 2 0,2 1 0,0 0 0,1 2 0,-29 30 0,-34 56-81,33-36 171,39-55-77,0-1-1,0-1 1,-28 18 0,-59 25 2,92-50 0,4-2 5,0-1-1,0 0 0,0 0 1,-1 0-1,-8 0 1,-22 7-51,-77 25 25,88-25 15,17-5 24,-1 0-1,1-1 0,-1 0 0,0-1 1,0 0-1,-13 0 0,22-2-65,1 0 40,0 0 0,0 0 0,0 0 0,0 1 0,0-1 0,-1 0-1,1 0 1,0 0 0,0 0 0,0 0 0,0 0 0,0 0 0,-1 0 0,1 0-1,0 0 1,0 0 0,0 0 0,0 0 0,0 0 0,-1 0 0,1 0 0,0 0-1,0 0 1,0 0 0,0 0 0,-1 0 0,1 0 0,0 0 0,0 0 0,0 0-1,0 0 1,0 0 0,0 0 0,-1 0 0,1 0 0,0-1 0,0 1 0,0 0-1,-1 0 8,1 0 0,-1-1 0,1 1 0,-1 0-1,1 0 1,-1 0 0,1-1 0,-1 1 0,0 0-1,1 0 1,-1 0 0,1 0 0,-1 0-1,0 0 1,1 0 0,-1 1 0,1-1 0,-1 0-1,1 0 1,-1 0 0,1 0 0,-1 1 0,1-1-1,-1 0 1,1 1 0,-1-1 0,1 0-1,-1 1 1,1-1 0,-1 0 0,1 1 0,0-1-1,-1 1 1,1 0 0,-74 50-137,33-30 191,40-20-31,0-1-1,0 1 1,0-1 0,0 1-1,0-1 1,0 0-1,0 1 1,0-1-1,0 0 1,0 0 0,-1 0-1,1 0 1,0 0-1,-1 0 1,-2 0-84,3 0 99,1 0-49,-1 0 0,1 0 0,-1 0 0,0 0 0,1-1 0,-1 1 0,1 0 0,-1 0 0,1 0 0,-1 0 0,1-1 0,-1 1 0,1 0 0,-1-1 0,1 1 0,-1 0 0,1-1 0,-1 1 0,0-1 0,-2-1 67,3 2-55,-1 0 0,1 0 0,0 0 0,0 0-1,-1 0 1,1 0 0,0 0 0,-1 0 0,1 0 0,0 0-1,-1 0 1,1 0 0,0 0 0,0 0 0,-1 0-1,1-1 1,0 1 0,-1 0 0,1 0 0,0 0 0,0 0-1,-1-1 1,1 1 0,0 0 0,0 0 0,0-1 0,-1 1-1,1 0 1,0 0 0,0-1 0,0 1 0,0 0-1,0 0 1,0-1 0,-1 1 0,1 0 0,0-1 0,0 1-1,0 0 1,0-1 0,0 1 0,0-1 0,0 0-27,0 0 0,0 0 0,-1 0 0,1 0 0,0 0 0,-1-1 0,1 1 0,-1 0 0,1 0 0,-1 0 0,1 0 0,-1 1 0,0-1 0,-1-1 0,1 1 9,0 0 1,0 0 0,-1 1-1,1-1 1,0 1 0,0-1 0,-1 1-1,1 0 1,0-1 0,-1 1-1,1 0 1,-1 0 0,1 0-1,0 0 1,-1 0 0,1 0-1,-3 1 1,-25 5 181,24-4-196,-108 34-171,107-33-560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0:35.30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314 36 896,'-5'-35'2507,"0"47"-865,-5 2-1331,-12 21 270,-2-2 0,-1-1 0,-31 31 0,30-38-389,1 1 0,1 1 0,1 1 0,-19 31 0,36-46-642,4-10 108,1-1 1,0 1-1,0-1 0,-1 1 1,0-1-1,1 0 0,-1 0 1,0 1-1,0-1 1,-2 1-1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0:35.77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152 0 2720,'-5'5'1237,"-18"35"-367,-5-4 0,13-20-665,2 2 0,0 0 0,-13 23 0,-3 8 1935,36-59-1027,6-3-1347,-1 0-1,0-2 0,-1 1 1,-1-1-1,14-28 0,-11 19-447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0:36.6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 3 4160,'1'-2'1989,"-1"2"-1953,0 0-32,1 0 0,-1 0 0,0 0 0,0 0 0,0 0 0,0 0 0,1 0 0,-1 1 0,0-1 0,0 0 0,0 0 0,0 0 0,0 0 0,1 0 1,-1 1-1,0-1 0,0 0 0,0 0 0,0 0 0,0 0 0,0 1 0,0-1 0,0 0 0,0 0 0,0 0 0,0 1 0,0-1 0,0 0 0,0 0 0,0 0 0,0 1 0,0-1 0,0 0 0,0 0 0,0 0 0,0 0 0,0 1 0,0-1 0,0 0 0,-27 65 2007,20-42-1573,6-22-304,1-1 1,0 1-1,-1-1 0,1 1 1,0-1-1,0 1 1,0-1-1,0 1 1,-1-1-1,1 1 0,0-1 1,0 1-1,0 0 1,0-1-1,0 1 1,0-1-1,0 1 0,1-1 1,-1 1-1,0-1 1,0 1-1,0 0 1,1 0-1,58-46-6614,-42 33 3467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0:37.0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41 1 5568,'-1'0'105,"1"0"0,-1 0 1,1 1-1,-1-1 0,1 0 0,-1 1 1,1-1-1,-1 1 0,1-1 1,-1 0-1,1 1 0,-1-1 0,1 1 1,0-1-1,-1 1 0,1-1 0,0 1 1,-1 0-1,1-1 0,0 1 1,0-1-1,0 1 0,-1 1 0,-5 22-264,0-3 992,4-15-745,-1 0 1,1 0 0,1 0-1,-1 0 1,1 0 0,0 0-1,0 9 1,-1-7-86,0-8-1041,2-1 851,-1 0-1,1 0 1,0 0 0,0 0-1,0 0 1,-1 0 0,1 0 0,0 0-1,0 0 1,1 0 0,-1-1-1,0 1 1,0 0 0,0 0-1,1-1 1,6-13-2698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0:37.9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38 1 4896,'0'0'1584,"-14"6"3312,-8 13-3510,21-19-1498,23-4 2064,-13-3-1733,-8 6-278,-4 4 180,0 0 0,0 0 0,1 1 0,-1-1 0,-2 4 0,4-4-123,-8 5 23,7-7-8,1 0 216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5:20.6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8 376 3648,'0'0'63,"0"0"0,0 0 1,-1 0-1,1 0 0,0 0 0,0 0 0,-1 0 1,1 0-1,0 0 0,0 0 0,-1 0 0,1 0 1,0 0-1,0 0 0,-1 0 0,1 0 0,0 0 1,0 0-1,-1 0 0,1 1 0,0-1 1,0 0-1,0 0 0,-1 0 0,1 0 0,0 1 1,0-1-1,0 0 0,0 0 0,-1 0 0,1 1 1,0-1-1,0 0 0,0 0 0,0 0 1,0 1-1,0-1 0,0 0 0,0 0 0,0 1 1,0-1-1,0 0 0,0 0 0,0 1 0,0-1 1,0 0-1,0 1 0,0-1 0,0 0 0,0 0 1,0 0-1,0 1 0,0-1 0,0 0 1,0 0-1,1 1 0,-1 0 20,1 0 0,-1-1-1,1 1 1,0 0 0,-1 0 0,1-1-1,0 1 1,-1-1 0,1 1 0,0 0 0,0-1-1,0 1 1,0-1 0,0 0 0,0 1-1,0-1 1,1 1 0,1-1 38,-1 0-1,1 0 1,-1 0-1,1 0 1,-1 0 0,1-1-1,-1 1 1,1-1-1,-1 1 1,1-1 0,-1 0-1,0 0 1,1 0 0,-1-1-1,0 1 1,0 0-1,0-1 1,0 1 0,0-1-1,0 0 1,2-3-1,4-4 130,0-1 0,-2 0-1,9-14 1,-9 14-211,3-9-2,-1 0 0,0 0 0,-1-1 0,5-29 0,-6 26 28,1-3 54,-1 0-1,-2-1 0,0 0 1,-1-28-1,-4 56-342,0 2 161,-1 0 0,1 1 0,1-1 0,-1 0 1,0 0-1,1 1 0,0-1 0,-1 0 0,2 4 0,1 34-3,-1-38 52,0 14-31,2-1 0,0 1-1,1-1 1,8 23 0,-9-30 74,1-1 0,0 0 0,1 0 0,0 0 0,0 0 0,0-1 0,1 0 0,0 0 0,13 11 0,-13-13 20,0 0 0,0 0 1,1-1-1,0 0 0,0 0 0,0-1 0,1 1 0,12 3 1,-17-7-35,8 4 33,1-1 0,0 0 0,0-1 0,0-1 0,0 0 0,0-1 0,0 0 1,16-2-1,-11-1-1,-1-1 1,1-1-1,21-9 1,-28 10-15,-1-1 1,1 0 0,-1-1 0,0 0 0,-1 0-1,13-13 1,-11 7-49,0 0-1,-1 0 1,0-1-1,-1 0 1,0 0-1,-1-1 1,-1 0 0,0-1-1,6-27 1,-8 32-467,-4 10 475,0 0 1,0 0 0,0 0 0,0 0 0,0 0 0,0 0 0,0 0-1,0-1 1,0 1 0,0 0 0,0 0 0,0 0 0,0 0-1,1 0 1,-1 0 0,0 0 0,0 0 0,0 0 0,0 0 0,0 0-1,0 0 1,0 0 0,0 0 0,0 0 0,0 0 0,0 0 0,0 0-1,0 0 1,0 0 0,0 0 0,1 0 0,-1 0 0,0 0-1,0 0 1,0 0 0,0 0 0,0 0 0,0 0 0,0 0 0,0 1-1,0-1 1,0 0 0,0 0 0,0 0 0,0 0 0,0 0 0,0 0-1,0 0 1,0 0 0,0 0 0,0 0 0,0 0 0,0 0-1,0 0 1,0 0 0,0 0 0,0 0 0,0 0 0,0 0 0,0 1-1,0-1 1,4 18-376,-3-7 444,5 32-221,-1 0 1,-2 55 0,-8 4 755,5-101-580,0 0 0,0 1 0,0-1 0,0 0 0,-1 1 0,1-1 0,0 0 0,0 1 0,-1-1 0,1 0 0,-1 0 0,0 2 0,-5-2-191,-3-8-139,-8-10 40,12 13 327,0-1 0,1 1 1,0-1-1,0-1 1,-7-10-1,8 10 23,2 5-10,0 0 0,1 0 1,-1 0-1,1 0 0,-1 0 0,1-1 0,-1 1 0,1 0 0,0 0 0,0 0 0,0-1 0,-1-1 0,20 4-253,40 17 927,-21-5-704,42 7 1,-70-18-696,1 0 1,-1-1-1,1 0 1,0-1-1,-1 0 1,13-2-1,-14 1-804,-8 1 1191,1 0 0,0 0 0,-1 0 0,1 0 0,0-1 0,-1 1 0,1-1 0,-1 1 0,1-1 0,2-1 1,13-13-2413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0:38.6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97 1 4736,'-3'1'420,"-1"0"-1,1 1 1,0-1 0,0 1 0,1-1 0,-1 1-1,0 0 1,0 0 0,1 0 0,-1 1 0,1-1-1,0 1 1,0-1 0,0 1 0,0 0 0,0-1-1,1 1 1,-1 0 0,1 0 0,-2 6 0,2-6-270,-1 0 1,1 0 0,-1 0 0,1 0-1,-1 0 1,0-1 0,-3 4 0,-7 4 896,11-10-999,1 0 0,0 0 0,-1 0 0,1 0 0,0 0 0,-1 0 0,1 0 0,-1 0-1,1 0 1,0 0 0,-1 0 0,1 0 0,-1 0 0,1 0 0,0 0 0,-1 0 0,1 0-1,-1-1 1,1 1 0,0 0 0,-1 0 0,1 0 0,0-1 0,-1 1 0,1 0 0,0 0-1,0-1 1,-1 1 0,1-1 0,-1-2-124,-1 1 0,2-1 0,-1 0-1,0 0 1,1 0 0,-1-4 0,1 7 55,0 0-1,0-1 1,0 1 0,0 0 0,0 0-1,0-1 1,0 1 0,0 0 0,0-1 0,0 1-1,0 0 1,0 0 0,0-1 0,0 1-1,1 0 1,-1 0 0,0-1 0,0 1 0,0 0-1,0 0 1,1 0 0,-1-1 0,0 1 0,0 0-1,1 0 1,-1 0 0,0 0 0,1-1-1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0:39.2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 36 2720,'5'1'7877,"1"12"-7619,1-1 0,12 17 1247,-20-33-347,-3-3-869,0 0-1,0 1 1,-1-1 0,0 1 0,-9-9 0,-10-13-108,17 22-264,2 1-930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0:40.4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33 123 4064,'-1'0'47,"1"-1"-1,0 1 1,0 0 0,0 0-1,-1-1 1,1 1 0,0-1-1,0 1 1,0 0 0,0-1-1,5-18 8513,0 26-8559,-5-7 23,0 0 1,0 0 0,0 0-1,0 0 1,0 0-1,0 0 1,0 0 0,0-1-1,1 1 1,-1 0-1,0 0 1,0 0 0,0 0-1,0 0 1,0 0-1,0 0 1,0 0 0,0 0-1,0-1 1,0 1-1,0 0 1,0 0 0,1 0-1,-1 0 1,0 0-1,0 0 1,0 0 0,0 0-1,0 0 1,0 0 0,0 0-1,0 0 1,1 0-1,-1 0 1,0 0 0,0 0-1,0 0 1,0 0-1,0 0 1,0 0 0,0 0-1,0 0 1,1 0-1,-1 0 1,0 0 0,0 0-1,0 0 1,0 0-1,0 0 1,0 0 0,0 0-1,0 1 1,0-1-1,1 0 1,-1 0 0,0 0-1,0 0 1,0 0-1,0 0 1,0 0 0,0 0-1,0 0 1,0 1-1,0-1 1,0 0 0,0 0-1,0 0 1,0-2 38,0-2-21,0 0-1,0 0 1,1-1 0,-1 1-1,1 0 1,1-6 0,-1-4-473,-1 14 234,19 0-442,-16 1 670,1 0-1,-1 0 0,1-1 1,0 0-1,-1 0 0,1 0 1,0 0-1,4-1 0,-8 1-3,1 0 0,0 0 0,-1 0-1,1 0 1,-1-1 0,1 1 0,-1 0 0,1 0 0,-1-1-1,1 1 1,-1 0 0,1-1 0,-1 1 0,1 0 0,-1-1-1,1 1 1,-1-1 0,1 1 0,-1 0 0,0-1-1,1 0 1,-1 0 1,0 0 0,0 0-1,0 0 1,0 1 0,0-1-1,-1 0 1,1 0 0,0 0-1,0 1 1,-1-1 0,1 0-1,0 0 1,-1 1 0,1-1-1,-1 0 1,1 1 0,-1-1-1,1 1 1,-1-1 0,0 0-1,0 0 1,-12-9-101,-2-3 52,14 12 14,1 1 0,0-1 0,-1 0 0,1 0 0,-1 1 0,1-1 0,-1 0-1,0 1 1,1-1 0,-1 0 0,0 1 0,1-1 0,-1 1 0,0-1 0,0 1 0,-1-1 0,2 1-55,-1 1 0,1-1 0,0 1-1,-1-1 1,1 1 0,0-1 0,-1 0 0,1 1-1,0-1 1,-1 1 0,1-1 0,0 1 0,0 0 0,0-1-1,0 1 1,-1-1 0,1 2 0,-1 2-28,-2 19 30,3-19 117,-1-1-1,1 0 1,0 1-1,-1-1 1,0 0-1,0 0 1,-1 5 0,-1 3 134,3-10-179,0-1 0,0 1-1,0-1 1,0 1 0,0-1-1,0 1 1,0-1 0,0 1 0,0-1-1,0 1 1,0-1 0,-1 1 0,1-1-1,0 1 1,0-1 0,-1 1-1,1-1 1,0 0 0,0 1 0,-1-1-1,1 1 1,-1-1 0,1 0-1,-2 1 465,-21-1-411,1 0-645,22 0 458,2-1-107,-1-1-1,1 1 1,0 0-1,0 0 1,0 0-1,0 0 1,0 0 0,0 0-1,3 0 1,10-4-1252,12-7-3062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0:42.3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473 9 2912,'0'0'237,"-1"-1"-206,1 1 1,0 0 0,0 0-1,-1 0 1,1 0 0,0 0-1,0 0 1,0 0 0,-1 0-1,1-1 1,0 1 0,0 0-1,0 0 1,-1 0 0,1 0-1,0-1 1,0 1 0,0 0-1,0 0 1,0 0 0,0-1-1,-1 1 1,1 0 0,0 0-1,0-1 1,0 1 0,0-4 1622,-13 13 234,-7 2-1359,3-2 126,9-4-479,0-1 0,-18 5-1,1 1 29,8-4 275,-24 6 0,26-8-135,0 0 0,-20 10-1,-11 7 319,44-21-602,-1 1 0,0-1 1,0 0-1,0 0 1,1 0-1,-5 0 0,-1-1-24,-5-2 580,11 2-573,-1 0-1,1 0 1,0 1-1,0-1 0,0 0 1,-1 1-1,1 0 1,0 0-1,0 0 0,-3 0 1,4 0-11,9 0 165,2-1-174,-1-1 0,0 1 0,0-1 0,-1-1 0,1 0 0,0 0 0,12-7-1,27-9-151,-21 11 121,1 1 1,-1 1-1,1 1 1,39-1-1,-59 3-363,-16 6 353,5-2 42,0 1 0,-1-1 0,1 1 0,-1-1 0,-4 1 0,-11 4-8,-49 21 11,43-19 66,-42 22 0,45-18-49,-1-2 0,-1 0 0,-44 11 0,58-19 123,0-1 0,-1 0 0,-16-2 0,14 1 61,1-1 28,9-1-350,17-5-346,-5 2 516,27-14-63,1 1 0,1 2 1,0 1-1,1 3 0,41-9 1,25 7-172,-92 13 130,0 1 0,1 0 0,-1 1 0,0 1 0,24 5 0,-10 4 162,-26-10-150,-1-1 15,0 0 0,0 0 0,0 0 0,0 1 0,1-1 0,-1 0 0,0 0 0,0 0 0,0 0 0,0 0 0,0 1 0,0-1 0,0 0 0,0 0 0,1 0 0,-1 0 0,0 0 0,0 0 0,0 0 0,0 0 0,0 0 0,1 0 0,-1 1 0,0-1 0,0 0 0,0 0 0,0 0 0,1 0 0,-1 0 0,0 0 0,0 0 0,0 0 0,0 0 0,1 0 0,-1 0 9,1 0 1,-1 0 0,1 0-1,-1 0 1,0 0 0,1 0-1,-1 0 1,1 0 0,-1 0-1,1 1 1,-1-1 0,0 0-1,1 0 1,-1 1 0,1-1-1,-1 0 1,0 1 0,1-1-1,-1 0 1,0 1-1,1-1 1,-1 0 0,0 1-1,0-1 1,1 1 0,-1-1-1,0 0 1,0 1 0,0-1-1,0 1 1,0-1 0,1 1-1,-1-1 1,0 1 0,0-1-1,0 1 1,0-1 0,0 0-1,0 1 1,-1 0 0,1 0 1,0 0 0,0-1 0,-1 1 0,1 0 1,0 0-1,-1 0 0,1-1 0,0 1 0,-1 0 0,1 0 1,-1-1-1,1 1 0,-1 0 0,0-1 0,1 1 1,-1-1-1,0 1 0,1-1 0,-1 1 0,0-1 1,0 1-1,0-1 0,-1 1 0,-22 6 100,19-5-59,-20 3 117,0-2 0,-1 0 0,-43-1 0,-7 1-333,56-2 162,0 0 0,0-1 1,-34-5-1,48 4 150,5 1-378,0 0 0,0 0 0,1 0 0,-1 0 0,0 0 0,0 0 0,1-1 0,-1 1-1,0 0 1,0 0 0,1-1 0,-1 1 0,-1-1 0,19-2-4717,2-4 563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0:43.4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342 19 5152,'-19'-8'2754,"17"6"-2585,-1 1 1,1 0-1,0 0 0,-1 0 1,1 0-1,-1 0 0,1 0 1,-1 1-1,1-1 0,-1 1 1,1 0-1,-1 0 1,1 0-1,-1 0 0,0 0 1,1 0-1,-5 2 0,-6 2 361,8-3-353,1 0 0,0 1 0,0 0 0,-1-1 0,1 1 0,0 1 0,1-1 0,-7 5 0,3-2 63,0 0 0,-1 0 0,0 0-1,0-1 1,0 0 0,-9 2 0,-5 3 214,-29 11 416,38-13-707,-18 12 0,20-12-404,4-2 97,-13 6-219,30 1 235,-5-8 95,-4-3 25,0 0 1,0 0-1,0-1 0,1 1 0,-1 0 1,0-1-1,0 1 0,0 0 0,0-1 1,1 1-1,-1-1 0,0 0 1,1 1-1,-1-1 0,0 0 0,1 0 1,-1 0-1,0 0 0,1 0 0,-1 0 1,0 0-1,0-1 0,2 1 1,33-13-81,32-14-2966,-65 26 2397,-1 0-1,1-1 0,-1 0 0,1 0 1,3-3-1,7-7-1198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0:45.4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455 37 1312,'-1'-8'3547,"-7"9"-1923,-2-2-171,3 0-1150,0 0 1,0 1-1,0 0 0,0 0 1,-8 1-1,-4 0 133,2 0-56,0 1 0,-1 0 0,-32 11-1,-6 0 363,37-12-460,15-1-157,1 0 0,0 0 0,0 1 0,-1-1 0,1 1 0,-4 1 0,1-1 85,0 0 0,1 0 0,-1-1-1,0 0 1,0 0 0,0 0 0,0-1-1,-6-1 1,2-1-193,-7-2-188,-5 3 65,18 2 139,1-1 0,-1 1 0,0-1 0,1 1 0,-1 0 0,0 1 0,1-1 0,-1 1 0,-5 1 0,-1-3-382,7-1 22,8 2 107,30-2-292,1-2 1,50-11 0,-18 3 311,49-2-278,-55 8 807,-55 6-302,0 0 0,0 0 0,10 2 0,8 0-98,-24-2 221,0 1-150,-1 0 0,0 0 0,0 0 0,1 0 0,-1 0 1,0-1-1,1 1 0,-1 0 0,1 0 0,-1 0 0,1-1 1,1 2-1,-2-2-5,0 1 1,0-1-1,1 0 1,-1 0-1,0 1 1,1-1 0,-1 0-1,0 1 1,0-1-1,1 0 1,-1 1-1,0-1 1,0 0-1,0 1 1,0-1-1,1 0 1,-1 1 0,0-1-1,0 1 1,0-1-1,0 0 1,0 1-1,0-1 1,0 1-1,0-1 1,0 0-1,0 1 1,0-1 0,0 1-1,-1-1 1,1 0-1,0 1 1,0-1-1,-2 2-49,1-1 1,-1 1-1,1 0 0,0-1 0,0 1 1,-1 0-1,1 0 0,0 0 0,1-1 1,-1 1-1,-1 2 0,0-3 13,-1 0 0,1-1 0,-1 0 0,0 0 0,1 0 0,-4 0 0,3 0 216,-1 0-437,-7 0-380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0:46.2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92 16 3808,'-4'6'3394,"3"-6"-3277,1 1 0,0-1 0,0 0 0,-1 0 0,1 0 0,0 0 0,-1 0 0,1 0 0,0 0 0,0 0 0,-1 0 1,1 0-1,-1 0 0,1-1-29,-1 1 1,0 0 0,1 1 0,-1-1 0,1 0-1,-1 0 1,0 0 0,1 0 0,-1 0 0,1 1-1,-1-1 1,0 0 0,1 0 0,-1 1 0,1-1-1,-1 1 1,1-1 0,-1 0 0,1 1 0,-1-1 0,0 1-1,1 0 88,-35 1 4561,2 0-3938,32-2-857,4-1 30,0 1 0,0 0 0,0 0 0,0 0 0,0 0 0,0 0 0,0 1 0,3 0 0,17 2 44,-22-3-202,0-1 1,0 1 0,0 0 0,0 0-1,0-1 1,0 1 0,0 0-1,0-1 1,0 1 0,0-1 0,0 0-1,0 1 1,0-1 0,-1 0 0,1 1-1,0-1 1,0 0 0,-1 0 0,2-1-1,22-22-9856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0:47.0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422 45 2144,'0'0'19,"0"-1"1,0 1 0,0 0-1,0 0 1,0 0-1,0 0 1,0-1 488,0 1-489,0 0 1,1 0-1,-1 0 1,0 0 0,0 0-1,0 0 1,-10-2 2297,-9 2 2845,-50-5-2218,38 7-2623,-45 6-1,35-2-145,-4-2 1007,-48-3 0,55-2-1727,82-1-168,68-13 1,-35 4-242,28-5-3142,-76 8-1040,-21 5 2619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0:47.7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186 3 2304,'-81'-3'5717,"77"4"-5405,0-1 0,0 1-1,0 0 1,0 0 0,1 1-1,-1-1 1,-6 4 0,-8 3 485,16-7-741,1 0-1,-1 0 1,0 0 0,1 0 0,-1 0 0,1 0 0,-3 3 0,-8 5-82,5-3 290,6-5-208,1-1 0,0 1-1,-1-1 1,1 1-1,-1-1 1,1 0-1,-1 1 1,1-1 0,-1 0-1,0 1 1,1-1-1,-1 0 1,1 0-1,-1 1 1,0-1 0,1 0-1,-1 0 1,1 0-1,-2 0 1,2 0-44,0 0 1,0 1-1,-1-1 0,1 0 1,0 0-1,0 0 1,-1 0-1,1 1 0,0-1 1,0 0-1,0 0 1,0 0-1,-1 1 0,1-1 1,0 0-1,0 0 1,0 1-1,0-1 0,0 0 1,0 0-1,0 1 1,0-1-1,-1 0 0,1 1 1,0-1-1,0 0 1,0 0-1,0 1 0,1-1 1,-1 0-1,0 1 0,0-1 1,0 1-1,10-1-2556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0:48.12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1 992,'0'3'352,"-3"-6"-256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5:21.0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0 8960,'-17'4'3328,"17"4"-2592,-5-5-192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0:49.09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562 14 3808,'2'-1'2138,"-11"0"-464,-11-1 306,15 0-1697,0 0 0,0 1-1,-1-1 1,1 1 0,0 0 0,0 1 0,-8-1 0,-39 4 942,24 0-853,-25 2 194,-95 4 712,128-8-1068,-53 1 494,46-3-538,-28 4-1,30-2-504,21-1 41,10 0-62,133-6 171,-64 3-17,-43 1 82,135 1-13,-161 2 59,-1 0 1,1 1-1,0-1 1,8 4 0,-10-3 3,1 0 1,0-1-1,0 1 1,0-1-1,0 0 1,8 0-1,30 2 314,-43-3-236,0 0-1,0 0 1,0 0-1,0 0 1,0 0-1,0 0 1,0 0-1,1 0 1,-1 0-1,0 0 1,0 0-1,0 0 1,0 0-1,0 0 0,0 0 1,0 0-1,0 0 1,0 0-1,0 0 1,0 0-1,0 0 1,0 0-1,0 0 1,0 0-1,1 0 1,-1 0-1,0-1 1,0 1-1,0 0 1,0 0-1,0 0 1,0 0-1,0 0 1,0 0-1,0 0 1,0 0-1,0 0 1,0 0-1,0 0 1,0-1-1,0 1 1,0 0-1,0 0 1,0 0-1,0 0 1,0 0-1,0 0 0,0 0 1,0 0-1,-1 0 1,1 0-1,0-4 264,0 4-112,-35 4 432,-25 5 257,35-5-480,-29 2 1,-193 12 344,174-8-1413,181-35 269,36-6 289,-106 25 122,-16 2-73,42-1-1,-13-4 1197,-62 12-721,-65 10-164,48-9-1050,1 1 0,0 2 0,-27 10 0,51-16 339,-7 2-3737,17 0 1584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0:50.1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84 426 1568,'-22'-2'7671,"16"2"-7132,-1-1 1,1-1-1,-1 1 0,1-1 0,0 0 0,-8-4 0,7 3-627,7 3 84,0 0-1,0 0 0,0 0 0,0 0 0,0 0 0,0 0 0,0 0 0,-1 0 0,1 0 0,0 0 0,0 0 1,0 0-1,0 0 0,0 0 0,0 0 0,0 0 0,-1 0 0,1 0 0,0 0 0,0 0 0,0 0 0,0-1 0,0 1 1,0 0-1,0 0 0,0 0 0,0 0 0,0 0 0,0 0 0,0 0 0,0-1 0,0 1 0,0 0 0,-1 0 0,1 0 1,0 0-1,0 0 0,0 0 0,0 0 0,0-1 0,0 1 0,1 0 0,-1 0 0,0 0 0,0 0 0,0 0 0,0 0 1,0 0-1,0-1 0,0 1 0,0 0 0,0 0 0,0 0 0,0 0 0,0 0 0,0 0 0,0 0 0,0 0 0,1 0 1,-1-1-1,0 1 0,0 0 0,0 0 0,0 0 0,0 0 0,0 0 0,0 0 0,1 0 0,3-5 20,0-1-1,1 1 1,6-5-1,-5 3 126,-1 3-86,-4 4-39,0-1 0,-1 1 0,1 0-1,-1-1 1,1 1 0,0-1-1,-1 1 1,1-1 0,-1 1 0,0-1-1,1 0 1,-1 1 0,1-1 0,-1 0-1,0 1 1,1-1 0,-1-1 0,0 2 145,0-18 560,9-29 464,-5 42-1119,-4 4-64,1 1 0,-1 0 0,0 0 1,1 0-1,-1-1 0,0 1 0,1 0 1,-1 0-1,0-1 0,1 1 0,-1 0 1,0-1-1,0 1 0,0 0 0,1-1 0,-1 1 1,0 0-1,0-1 0,0 1 0,0-1 1,0 1-1,1 0 0,-1-1 0,0 0 1,0-1-16,1-1 1,0 1 0,0-1 0,0 0 0,0 1 0,0 0 0,0-1 0,1 1-1,-1 0 1,1 0 0,-1-1 0,1 1 0,3-2 0,7-11 21,-8 10-7,0 1 0,0 0 0,0 0 1,0 0-1,9-5 0,3-2-104,19-17-268,-19 16 199,0 0-1,-1-2 0,17-17 0,-19 16 289,-9 11-650,1-1 0,-1 0-1,7-11 1,2-6-3738,-4 2 219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0:52.5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1394 1 4480,'-22'33'1642,"-2"14"-95,15-27-1159,0-1 0,-2-1 0,-14 20 0,5-14-63,-1 0 1,-43 37-1,37-37-109,15-13-109,0-1 0,-1 0 1,-18 11-1,-17 7 26,-59 29 1649,92-53-1404,14-4-362,-1 0 1,0 0 0,0 0-1,1 1 1,-1-1 0,0 1 0,1-1-1,-3 3 1,-7 2 7,9-4-15,0-1-1,0 1 1,1 0 0,-1 0-1,1 0 1,-1 0 0,1 0-1,-1 0 1,1 0 0,-1 1-1,-1 1 1,-25 26 503,24-25-233,1 1 1,-1-1-1,0 0 1,-7 6-1,10-9 79,2-1-321,-1 0 1,0 0 0,1 1 0,-1-1 0,0 0 0,1 1-1,-1-1 1,0 0 0,1 1 0,-1-1 0,0 0 0,0 1-1,0-1 1,1 1 0,-1-1 0,0 0 0,0 1 0,0 0-1,0 0 45,0-1-1,1 1 0,-1-1 0,0 1 0,0-1 0,0 1 0,0-1 0,1 1 0,-1-1 0,0 0 0,1 1 0,-1-1 0,0 1 0,1-1 0,-1 0 0,0 1 1,1-1-1,-1 0 0,1 1 0,0-1 0,3-1-45,1 0 1,-1 0 0,1-1-1,-1 0 1,0 0-1,0 0 1,0 0 0,0-1-1,0 1 1,6-7-1,9-4 58,21-12-260,6-3-735,-40 24 746,9-5-152,0-1-1,25-23 1,-39 33 211,-2 2-150,0 0 175,-1 0 1,1 0 0,0 0-1,-1-1 1,0 1 0,1 0-1,-1-1 1,0 1 0,-3 2 0,3-3 22,-14 15-89,13-13 130,0 0-1,-1 1 1,1-1-1,-1-1 1,-4 4-1,-34 23 259,24-19-102,12-7-122,0 1-1,0 0 1,0 0 0,0 0-1,-10 11 1,13-13-18,0 1-1,1-1 0,-2 0 1,1 0-1,0 0 1,0 0-1,-5 1 1,4-1 27,0 0 0,0 0 0,1 0 0,-1 1 0,0-1 0,-2 4 0,1-3-39,1 1-1,-1-1 1,0 0-1,0 0 1,-9 5-1,6-5 121,4-1-422,7 0-360,-2-2 622,9 6-517,-9-6 569,-1 0 0,0 0 0,0 0 0,0 0 0,1 0 0,-1 0-1,0 0 1,0 0 0,0 0 0,0 0 0,1 1 0,-1-1 0,0 0 0,0 0 0,0 0 0,0 0 0,1 0 0,-1 0 0,0 1 0,0-1 0,0 0 0,0 0-1,0 0 1,0 0 0,1 0 0,-1 1 0,0-1 0,0 0 0,0 0 0,0 0 0,0 1 0,0-1 0,0 0 0,0 0 0,0 0 0,0 1 0,0-1 0,0 0-1,0 0 1,0 1 0,-8 5 263,6-5-238,-1 1-1,0-1 1,0 0-1,1 0 1,-1-1-1,0 1 1,-4 0 0,-47 1 634,29-1-539,1-1 0,-40-4 0,20-3-174,-1-1-84,-1 2 1,1 2-1,-67 2 1,99 4 77,0 0 0,0 1 0,0 1 1,0 0-1,1 1 0,0 0 1,-17 10-1,16-8-29,-42 22 70,37-9 10,7-13 41,9-6-11,0 1 0,0-1 1,0 1-1,0-1 0,-1 0 1,1 0-1,-1 0 0,1 0 1,-1 0-1,1-1 0,-1 1 1,1-1-1,-1 1 0,-4-1 1,-51 0-298,57 0 150,3 0-54,2 0 155,1-1-1,-1 0 1,1 0 0,-1 0 0,0 0 0,1 0 0,6-5-1,33-18 173,-8 4-129,-11 8-60,2 2 0,-1 1 0,33-7 1,85-7-178,15 19 563,-104 4-461,2 4-153,-48-4 551,-14 1 83,-13 1-529,-27-2-96,24 0-4974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0:54.0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519 41 2912,'-9'8'5941,"9"-9"-5887,0 1 1,-1-1-1,1 1 0,-1-1 0,1 1 1,-1-1-1,1 1 0,-1-1 1,1 1-1,-1-1 0,0 1 0,1 0 1,-1-1-1,1 1 0,-1 0 1,0 0-1,1-1 0,-1 1 0,0 0 1,0 0-1,1 0 0,-1 0 1,0 0-1,1 0 0,-1 0 0,0 0 1,0 0-1,-2 0 53,0 0-1,-1 0 1,1 0 0,0 1-1,-5 0 1,6 0 19,-1 0-1,1 0 1,0-1-1,0 1 1,0-1 0,0 0-1,-1 1 1,1-1-1,0 0 1,0 0 0,-1-1-1,1 1 1,0 0-1,0-1 1,0 1 0,0-1-1,-1 0 1,1 0-1,-2-1 1,3 2-91,-1-1 0,1 0 0,-1 1 0,1-1 0,-1 1 0,1 0 1,-1 0-1,0-1 0,1 1 0,-1 0 0,1 0 0,-1 0 0,1 1 0,-1-1 0,0 0 0,1 1 0,-1-1 0,-2 2 1,3-1-6,-1-1 1,1 1-1,-1 0 1,1-1 0,-1 1-1,0-1 1,1 0-1,-1 1 1,0-1 0,-2 0-1,-9 2 50,-17 3 325,17-1-241,1 0-1,-2 0 1,1-2 0,0 1 0,0-2 0,-18 1 0,21-2-122,0 1 0,0 1 0,-17 5 0,17-4 40,1-1 0,-1 0 0,-18 1-1,-27 2 165,35 1-132,17-5-69,0 0 0,0 0 0,0 0 0,-1-1 0,1 1 0,0-1 0,-4 1 0,7-1-34,4-5-160,1 3 95,0 0 1,0 0 0,0 0-1,0 1 1,0-1 0,8 1-1,8-3 33,117-37-288,13-3 186,-142 42 53,0 1 0,1 0 0,-1 1 0,0 0 0,13 2 0,12 0 208,-14 3 27,-19-5-178,2 1 2,10-3-3,-4-1 10,-6 2-13,0 0-1,-1 0 1,1 0 0,0 1 0,-1-1-1,1 1 1,0 0 0,5 0 0,-5 1-118,0-1 1,0 0 0,0 1 0,1 0 0,-1 0-1,0 0 1,5 3 0,-1-1 29,-6-3 20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1:08.0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94 70 2144,'0'-6'10021,"-9"16"-8800,9-8-1147,0-1-1,0 1 1,-1 0 0,1-1-1,-1 1 1,1-1-1,-1 1 1,0-1 0,1 0-1,-1 1 1,0-1-1,0 1 1,-2 1-1,-17 17 883,10-11-179,9-8-748,0 0 1,0-1 0,0 1-1,0-1 1,0 0 0,0 1-1,-1-1 1,1 0 0,0 0-1,0 0 1,0 1 0,0-1-1,0 0 1,0 0 0,-2-1-1,-1 1 35,3 0-80,3 0-106,27 1-5,-15 0 179,0-1-1,0 0 1,14-2 0,-27 1-27,0 1 0,0 0 1,0-1-1,0 1 0,0-1 1,0 1-1,0-1 0,0 0 1,0 1-1,0-1 0,1-1 1,-1 2 155,7-12 0,-3 0-266,-5 10 121,-1 0-1,1 0 1,-1 1-1,1-1 1,-1 0-1,0 1 0,0-1 1,0 0-1,0 1 1,0-1-1,0 1 1,0 0-1,-1-1 1,1 1-1,-3-2 1,-28-21 158,23 18-268,-3-2 62,0 2 0,-1-1 0,-25-8 0,34 14 292,-7-2-2463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1:09.4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256 110 3072,'-3'-1'179,"1"-1"1,0 1-1,0-1 0,0 1 1,0-1-1,1 0 0,-3-2 1,3 2-607,1-4 745,0-7 4425,-1 12-4616,0 0 0,0 0 0,1 0-1,-1 0 1,0 1 0,0-1 0,0 0 0,0 1 0,0-1 0,0 0-1,0 1 1,0 0 0,-2-1 0,-9-5 769,4 2-121,7 3-752,0 1 1,1 0 0,-1 0 0,0-1 0,1 1 0,-1 0 0,0-1 0,1 1 0,-1-1 0,0 1 0,1-1 0,-1 1 0,1-1-1,-1 1 1,0-2 0,0 1 62,0-1 0,0 1-1,0 0 1,0 0 0,-1-1-1,1 1 1,0 0 0,0 0-1,-1 0 1,1 0 0,-1 1-1,1-1 1,-1 0 0,1 1 0,-1-1-1,1 1 1,-1-1 0,-3 1-1,-3-1 142,-1 0 0,-15 2 0,-1 1 355,25-2-577,-1 0 1,0 0-1,1 0 1,-1 0-1,0 0 1,1 1-1,-1-1 1,0 0-1,1 0 1,-1 1-1,1-1 1,-1 1-1,1-1 1,-1 0-1,1 1 1,-1-1-1,1 1 1,-1-1-1,1 1 1,0 0-1,-1-1 1,1 1-1,-1 0 1,1 0-5,-1 0 1,1 0-1,-1 0 1,0 0-1,1-1 1,-1 1-1,0 0 0,1 0 1,-1-1-1,0 1 1,-2 1-1,-1-1 19,0 1-1,0-1 1,0 0-1,0 0 1,-7 1 0,10-2 2,0 0 0,0 0 0,0 0 0,0 0 1,0 0-1,0 0 0,0 0 0,0 1 1,0-1-1,0 0 0,1 1 0,-1-1 1,0 1-1,0-1 0,0 0 0,-1 2 0,2-2-20,-1 1 0,1-1 0,-1 0 0,1 1 0,-1-1 0,1 0 0,-1 1 0,0-1 0,1 0 0,-1 0 0,1 0 0,-1 0-1,1 0 1,-1 0 0,0 1 0,0-1 0,-13-1 632,26 0-1088,13-2 205,-6-1 257,-1-1 1,1-1-1,-1-1 1,29-15-1,-29 15-6,-17 7 10,1-1-1,0 1 1,0-1-1,0 0 1,0 0 0,-1 0-1,1 0 1,0 0-1,1-1 1,-2 1 345,0 2-325,5 5-16,-6-5-8,1 1 1,-1-1-1,1 0 0,-1 1 0,0-1 1,0 1-1,0-1 0,0 1 1,0-1-1,0 1 0,0-1 0,0 0 1,-1 1-1,1-1 0,0 1 0,-1-1 1,1 0-1,-1 1 0,0 1 0,-2-1-88,0 0-1,0 0 0,0 0 0,-1 0 0,1-1 1,0 1-1,-1-1 0,1 0 0,0 0 0,-1 0 1,0-1-1,-5 1 0,-16 5-4148,24-6 4028,0 0-9,0 1 0,0-1 0,0 0 0,0 1 0,0-1 0,0 0 0,0 0 0,0 0 1,0 0-1,0 0 0,-2-1 0,-17-9-4766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1:12.00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1348 37 3328,'-4'-1'3953,"-6"-10"-2904,9 10-928,0 0 45,0-1 1,0 1-1,-1 0 0,1 0 1,0 0-1,-1 0 1,1 0-1,0 0 0,-1 0 1,1 0-1,-1 1 1,0-1-1,1 0 0,-1 1 1,1 0-1,-4-1 1,-41-8 1070,32 9-1013,-6 0 142,1 1 1,-22 3-1,-28-1 370,46-1-667,15-1-50,-1 0-1,1 0 1,-12 3 0,1-1 19,17-3-30,-1 1 0,1-1 0,-1 0-1,1 1 1,0 0 0,-1-1 0,-2 2 0,3-1 3,0 0 0,0-1 1,0 1-1,0-1 0,0 1 0,0-1 0,0 0 1,-4 0-1,4 0 27,0 0 1,0 0 0,0 0 0,0 0-1,1 0 1,-1 1 0,0-1-1,0 1 1,1-1 0,-1 1-1,-2 1 1,0-1-40,1 1-1,-1-1 1,0 0 0,0 0-1,1 0 1,-1-1 0,-6 1-1,-13 2-99,-12 2 91,30-4 13,0-1 0,-1 1 0,1 0 1,0 0-1,0 0 0,0 1 0,0-1 0,0 1 0,-4 3 1,4-2-27,1-1 0,-1 0 0,1-1 1,-1 1-1,-9 1 0,-5 2-32,17-4 54,0 0 0,1 1 0,-1-1 0,0 0 0,0 0 0,1 1 0,-1-1 0,0 1 0,1-1 0,0 1 0,-1 0 0,1 0 0,0 0 0,0-1 0,0 1 0,-2 4 1,-5 16 640,8-21-637,0-1 1,0 1-1,1 0 1,-1-1-1,0 1 1,0-1-1,1 1 1,-1-1 0,0 1-1,1-1 1,-1 1-1,1-1 1,-1 1-1,1 0 1,36 1-10,-27-2 238,-13 1 715,-18 3-885,18-3-58,0 0 1,0 0-1,0-1 1,0 1-1,0-1 0,0 0 1,0 0-1,-1 0 1,1 0-1,0 0 0,0 0 1,0-1-1,0 0 1,-6-2-1,1 0-5,0-1-1,-1 1 1,0 1-1,0-1 1,0 2-1,-14-2 1,-58 1 167,46 3-157,-1 4 125,10 0 175,11-1-64,-4 1-189,15-3-10,0-1 0,1 0 0,-1 0 0,0-1-1,-4 1 1,-12 3-452,17-1-58,13-1 363,51-4 274,0-3-1,66-13 1,-95 14-294,-25 4 159,-1-1 0,1 0 0,0 0 0,11-4 0,-17 5 458,-11-2-922,0 2 337,0 0-1,-1 0 0,1 1 0,-16 2 0,11-1 46,-8 2 72,19-3-34,-2 0 0,1 0 0,0 0 0,-8-1 0,-17 4 58,-37 8-63,60-10 21,0-1 1,0 0-1,0 0 0,-9-1 0,-18 3 248,19-1-247,-28 0 0,-31-2 95,73 0-114,0 0-1,0 0 0,-1 0 0,1-1 0,0 1 0,0 0 1,0-1-1,0 1 0,0 0 0,0-1 0,-1 0 0,1 0 14,0 1-1,0-1 1,0 1-1,0-1 0,0 1 1,0 0-1,0-1 1,0 1-1,0 0 0,0 0 1,-2 0-1,-9-4 19,11 3-17,0 0 1,0 1 0,-1-1-1,1 1 1,0-1 0,0 1-1,0 0 1,-1 0 0,1-1-1,-2 1 1,-4 0-40,1 0 0,-1 1 0,0-1 0,-8 3 0,-34 1 113,42-3-104,-1 0 1,1-1-1,0 0 0,-11-1 1,-3 1-2568,12 0 1231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1:14.5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527 214 2304,'-3'-5'542,"2"4"-491,0 0 1,1 0-1,-1 0 0,0-1 1,1 1-1,-1 0 1,1 0-1,-1 0 1,1 0-1,0-1 1,0 1-1,-1-2 1,0-1 289,-1-1 1,0 1 0,0 0 0,0 1 0,-1-1 0,1 0 0,-1 1-1,0-1 1,-4-3 0,6 6-209,0 0 0,-1-1-1,1 1 1,-1 0 0,1 0 0,-1 0-1,1 1 1,-1-1 0,0 0 0,1 1 0,-1-1-1,0 1 1,0-1 0,1 1 0,-1 0-1,-2 0 1,-8-2 613,-26-7 112,29 7-587,0-1 0,0 1 0,-1 1 0,-10-1 0,-17 0 511,26 1-555,-1 0 1,0 1 0,1 0-1,-20 4 1,15-2-31,1 0-1,-32 0 1,-3-1 98,35 0 89,-32-2-1,0-1-24,47 2-377,0 0 0,0 0 0,0 0 0,0 0 0,-1 0 0,1-1 0,0 1 0,0 0 0,0 0 0,0 0 0,0 0 0,0 0 0,0 0 0,-1 0 0,1 0 0,0 0 0,0 0 0,0 0 0,0-1 0,0 1 0,0 0 0,0 0 0,0 0 0,0 0 0,0 0 0,0 0 0,0 0 0,0-1 0,-1 1 0,1 0 0,0 0 0,0 0 0,0 0 0,0 0 0,0 0 0,0-1 0,0 1 0,0 0 0,0 0 0,1 0 0,-1 0 0,0 0 0,0 0 0,0-1 0,0 1 0,0 0 0,0 0 0,0 0 0,0 0 0,0 0 0,11-1 56,0 0-1,19-5 1,-19 4 10,1 0-1,20-2 1,-28 4-43,27 1 72,34-6 1,-26 3-24,-31 3-8,-1-1 0,1-1 0,0 0 0,0 0 1,10-3-1,-5 2-16,0-1 0,1 2-1,0 0 1,18 0 0,-16 1 24,-14 0-124,12-5 92,-2 1 255,-8 2 32,-11-3-304,6 5-3,0 0 0,1 0 0,-1-1 0,0 1 0,0 0 0,0 0 0,0 0 0,1 0 0,-1 0 0,0 0 0,0 1 0,0-1 0,0 0 0,1 0 0,-1 1 0,0-1 0,-1 1 0,-9 2-38,-144 0 159,51 0-54,80 1-231,18-2-2,17-4 155,84-17 299,-36 6-234,36-11-19,-25 5-37,-61 18-35,-8 1 24,0 0 1,-1 0 0,1 0 0,0 0 0,-1 0 0,1 0 0,-1 0-1,1 0 1,0 0 0,-1 0 0,1-1 0,0 1 0,-1 0-1,1 0 1,-1-1 0,1 1 0,0-1 0,0 1-38,0 0-27,7 4 38,-3 2 53,-4-5 80,-2 15 426,-8-14-404,9-1-103,0-1 0,-1 1 1,1 0-1,0-1 0,0 1 0,-1-1 1,1 1-1,0 0 0,-1-1 0,1 1 1,0-1-1,-1 1 0,1-1 0,-1 0 1,1 1-1,0-1 0,-1 1 0,1-1 1,-1 0-1,0 1 0,1-1 1,-1 0-1,1 0 0,-1 1 0,1-1 1,-1 0-1,0 0 0,0 0 0,-23 4 89,10-2-128,8 0 46,1-2-1,-1 1 0,0-1 0,1 0 0,-1 0 0,-6-1 1,-6 0 112,-68 9 454,41-3-584,16 2-168,25-6 157,1 1 0,-1-1 0,0 0 0,0 0 0,0-1 0,1 1 1,-1-1-1,0 0 0,0 0 0,-6 0 0,-13 0-553,22 0 459,3 1-369,3 1 448,-1-1-1,1 1 0,0-1 0,0 0 0,0 0 0,0-1 0,0 0 0,0 0 0,6 0 0,47-8 82,-51 7-28,4-2 92,0 2 0,15-1 0,-26 2-126,0 0 1,0 0-1,0-1 0,0 1 1,-1 0-1,1 0 1,0 0-1,0 0 0,0 0 1,0 0-1,0 0 1,0 0-1,0 0 1,0 0-1,-1 0 0,1 0 1,0 0-1,0 0 1,0 0-1,0 0 0,0 0 1,0-1-1,0 1 1,0 0-1,0 0 0,0 0 1,0 0-1,0 0 1,0 0-1,0 0 1,0 0-1,-1-1 0,1 1 1,0 0-1,0 0 1,0 0-1,0 0 0,0 0 1,0 0-1,0 0 1,1-1-1,-1 1 0,0 0 1,0 0-1,0 0 1,0 0-1,0 0 0,0 0 1,0 0-1,0 0 1,0-1-1,0 1 1,0 0-1,0 0 0,0 0 1,0 0-1,0 0 1,1 0-1,-1 0 0,0 0 1,0 0-1,0 0 1,0 0-1,0 0 0,0 0 1,0 0-1,0 0 1,1 0-1,-1-1 0,-91 1-2183,68 6-4865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1:15.2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27 3552,'-3'-7'3366,"18"7"1344,5-1-4274,-18 0-317,1 0 1,-1 1 0,1-1 0,0 1-1,-1-1 1,1 1 0,0 0 0,4 0-1,-3 0 932,-4 2-896,0-1 0,0 1 1,0 0-1,-1-1 0,1 1 1,-1-1-1,-1 4 0,2-4-45,-1 0-1,0 0 1,0 0-1,0 0 1,0 0-1,0 0 1,0 0-1,0-1 1,0 1-1,0 0 1,0-1-1,-1 1 1,1 0-1,-3 0 865,22-5-404,28-20-180,-25 15-395,-10 6-60,-6 0 122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0:55.8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1 2656,'-5'5'5040,"5"-5"-4892,2 12 1500,6 11-1236,-1-6-110,-6-14-234,0 0 0,0 1-1,1-1 1,-1 0 0,5 5 0,-4-5-12,0 0 0,1 0-1,-1-1 1,1 1 0,0-1 0,0 1-1,0-1 1,0 0 0,1 0 0,-1 0-1,0 0 1,1-1 0,-1 1 0,1-1-1,0 0 1,-1 0 0,1-1 0,0 1-1,0-1 1,0 1 0,4-1 0,95 0 168,-101 0-230,0 1 98,1-1-1,-1 1 1,1 0-1,-1-1 1,1 0 0,0 1-1,-1-1 1,1 0-1,3-1 1,2 2 182,12 3-529,-14-2 297,1 0-1,-1-1 0,0 0 0,8 0 1,0-2 9,0 0 1,0 0 0,0-1 0,0-1 0,0-1-1,24-9 1,-1-6-558,-19 8-621,-13 5-523,0 1 0,0-1 0,-1 0 0,7-11 0,-4 7 499,2-6-353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5:24.4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1 600 2304,'5'-4'5061,"-1"-9"-3838,-4 12-1087,1 0 0,0-1 0,-1 1 0,1-1 1,-1 1-1,1-1 0,-1 0 0,0-2 0,2-6 226,-1-1 0,2 1 0,-1-1 0,1 1 0,7-15 0,2-7-171,9-54-12,-15 58-111,1 0 1,1 0-1,18-40 1,-21 58-13,1-3 43,1 1 1,0 0-1,14-18 0,-21 29-109,0 1 0,1-1 0,-1 0 0,0 1 0,1-1 0,-1 1 0,1-1 0,-1 1 0,1-1 0,0 1 0,-1-1 0,1 1 0,-1 0 0,1-1 0,0 1 0,-1 0 0,1-1 0,0 1 0,-1 0 0,1 0 0,0 0 0,-1-1 0,1 1 0,0 0 0,0 0 0,-1 0 0,1 0 0,0 0 1,-1 1-1,1-1 0,0 0 0,-1 0 0,1 0 0,0 1 0,-1-1 0,1 0 0,0 1 0,-1-1 0,1 0 0,0 1 0,-1-1 0,1 1 0,-1-1 0,1 1 0,-1-1 0,1 1 0,-1-1 0,0 1 0,1 0 0,0 0 0,1 4-75,1-1 0,-1 1 0,0 0 0,0-1 0,1 10 1,2 7 8,-2 0 1,1 41-1,-7 44 84,0-18 675,3-87-731,0 0 106,0 1 0,0 0 0,0-1 0,0 1 0,0-1 0,0 1 0,1-1 0,-1 1 0,1 2 0,5-2 687,5-8-342,3-6-379,-1 0 0,-1-1 1,0 0-1,19-28 1,-9 11-78,-16 23 31,71-86 204,-65 80-142,0 1 0,1 1 0,0 0 0,1 1 0,15-9 0,-28 18-65,1 1 0,-1-1 0,1 0 0,-1 1 0,1-1 0,-1 1 0,1 0 0,-1-1 0,1 1 0,-1 0 0,1 0 0,-1 0 0,1 0 0,-1 0 0,1 0 0,-1 1 0,1-1 0,0 0-1,-1 1 1,0-1 0,1 1 0,-1 0 0,1-1 0,-1 1 0,0 0 0,1 0 0,-1 0 0,0 0 0,0 0 0,0 0 0,0 0 0,0 0 0,0 0 0,1 2 0,3 5-75,0-1 1,-1 1-1,0 0 0,5 14 1,-8-18 124,19 57-36,-14-37 23,14 30 0,-17-47 51,0 0 0,1 0 0,0 0 0,1-1 0,0 1 1,0-1-1,0 0 0,8 7 0,-11-11-28,1-1 1,0 1 0,0 0-1,-1-1 1,1 0-1,0 0 1,0 0-1,0 0 1,0 0 0,1 0-1,-1-1 1,0 1-1,0-1 1,0 0-1,0 0 1,1 0 0,-1-1-1,4 0 1,-3 0-16,1 0 0,-1 0 0,1-1 1,-1 1-1,0-1 0,1 0 0,-1-1 0,0 1 1,0-1-1,-1 1 0,1-1 0,3-4 1,-1 1-66,-1 0 1,-1-1 0,1 1 0,-1-1 0,0 0 0,6-15-1,-3 1-66,5-26-1,0 3-70,-3 12 44,-1 10-99,-2-1 0,0 1 0,-2-1 0,4-40 0,-8 62 227,0-1 0,0 1 1,0-1-1,0 1 0,-1 0 0,1-1 0,0 1 0,0 0 0,-1-1 0,1 1 0,-1 0 0,1 0 0,-2-2 1,2 2 2,0 1 0,-1 0 0,1 0 1,0 0-1,0 0 0,-1-1 0,1 1 1,0 0-1,-1 0 0,1 0 0,0 0 1,-1 0-1,1 0 0,0 0 0,-1 0 1,1 0-1,0 0 0,-1 0 1,1 0-1,0 0 0,-1 0 0,1 0 1,0 0-1,-1 0 0,1 0 0,0 0 1,-1 1-1,1-1 0,0 0 0,0 0 1,-1 0-1,1 1 0,-3 1-15,0 0 0,1 1 0,-1-1 0,1 1 0,0 0 0,0 0-1,0-1 1,-2 6 0,-6 13 153,1 1 1,1 1-1,1 0 0,1 0 0,1 0 0,2 0 1,0 1-1,1 0 0,2 45 0,1-56-121,0 0 0,1 0 0,1-1 0,0 1 0,0 0 0,1-1 0,1 0 0,8 16 0,-9-21 17,0 0 1,1 0-1,0 0 1,0 0-1,1-1 1,-1 0-1,1 0 1,1 0-1,-1-1 1,1 0-1,0 0 1,0-1-1,15 7 1,-18-9-1,1-1-1,-1 0 1,1 0 0,0-1-1,-1 1 1,1-1 0,-1 0-1,1 0 1,0-1 0,-1 1-1,1-1 1,0 0 0,-1 0-1,0-1 1,1 1 0,-1-1-1,0 0 1,0 0 0,1 0-1,-2-1 1,1 1 0,0-1-1,0 0 1,-1 0 0,0-1-1,4-3 1,6-10-155,0 1 0,-1-2 0,-1 0 0,0 0 0,-1-1 0,-2 0 0,10-28 0,-13 35 363,-4 11-230,-1 0-1,1 0 0,0-1 0,-1 1 0,1 0 0,-1-1 0,0 1 0,1 0 0,-1-1 0,0 1 0,0 0 0,0-2 0,18 55-25,37 78-1,-54-127 98,1 0 0,0 0 0,0 0 0,0 0 0,0 0 0,0-1 0,1 1 0,-1-1 0,1 0 0,-1 0 0,5 2 0,-6-4-53,0 0-1,1-1 1,-1 1-1,0-1 1,1 1 0,-1-1-1,0 0 1,0 0-1,0 1 1,0-1-1,0 0 1,0 0-1,0 0 1,0 0-1,1-2 1,-2 3-21,4-4-153,0-1 0,-1 0-1,0-1 1,0 1 0,0 0 0,-1-1 0,4-10 0,8-44-585,-10 42 638,45-230 136,-46 221 205,-3 21-188,0 1-1,1 0 1,0 0-1,0-1 1,2-5-1,25 64-758,36 59 1691,-62-110-944,-1 0 0,1 0 0,-1 0 0,1 0 1,0-1-1,0 1 0,0 0 0,0-1 0,0 0 0,0 1 0,0-1 1,0 0-1,1 0 0,-1 0 0,0 0 0,1-1 0,-1 1 0,1 0 1,-1-1-1,1 0 0,-1 0 0,0 0 0,1 0 0,-1 0 0,1 0 1,2-1-1,-1 0-17,0 0 0,0 0 0,-1-1 1,1 1-1,0-1 0,-1 0 0,0 0 1,1-1-1,-1 1 0,0 0 0,0-1 0,0 0 1,0 0-1,-1 0 0,1 0 0,2-4 1,-5 6-26,33-51-890,28-60 1,-58 104 794,0 0 1,0 0 0,2-13 0,-5 18 76,1 0 0,-1-1 0,1 1 0,-1 0 0,0 0 1,-1-1-1,1 1 0,0 0 0,-1 0 0,0 0 0,0-1 0,-1-2 1,2 5 7,-1 0 1,1 1 0,0-1-1,-1 0 1,1 0 0,-1 1-1,1-1 1,-1 1 0,1-1-1,-1 0 1,1 1 0,-1-1-1,0 1 1,1-1 0,-1 1-1,0 0 1,1-1 0,-1 1-1,0 0 1,1-1 0,-1 1-1,0 0 1,0 0 0,0 0 0,1 0-1,-2-1 1,0 2 23,1-1 1,-1 0-1,1 1 0,-1-1 1,1 1-1,-1 0 1,1-1-1,-1 1 0,1 0 1,0 0-1,-1 0 1,-1 1-1,-1 2 42,0 0 0,0 0 0,1 1 0,-1-1 0,1 1 0,0-1 0,-3 9 1,-2 8-27,1 1 1,1 0-1,1 1 1,1-1 0,1 1-1,2 0 1,0 0 0,1 0-1,1 0 1,1 0-1,1 0 1,1-1 0,9 29-1,-10-41 7,1-1 0,0 0 0,0 0-1,1 0 1,10 14 0,-13-20-7,-1-1-1,1 0 0,0 1 1,0-1-1,0 0 0,0 0 1,1 0-1,-1-1 1,0 1-1,1 0 0,-1-1 1,1 0-1,0 1 1,-1-1-1,1 0 0,0-1 1,0 1-1,0 0 1,-1-1-1,1 1 0,0-1 1,0 0-1,0 0 0,3 0 1,3-3-16,0 0 0,-1 0 0,1 0 0,-1-1 0,0 0 0,0-1 0,0 0 0,-1 0 0,0 0 1,0-1-1,8-9 0,6-8-403,35-49 1,-41 51 293,67-105 360,-78 120-159,-2 2-69,2-3 17,1-1-1,0 1 1,0 0-1,0 0 0,1 0 1,0 1-1,0-1 1,10-6-1,-15 12-66,0 1 0,0-1-1,0 1 1,0-1 0,0 1-1,0 0 1,0-1 0,1 1-1,-1 0 1,0 0 0,0 0-1,0 0 1,0 0 0,0 0-1,0 0 1,1 0 0,-1 0-1,0 1 1,0-1 0,0 0-1,0 1 1,0-1 0,0 1-1,0-1 1,0 1 0,0-1-1,0 1 1,0 0 0,0 0-1,-1-1 1,1 1 0,0 0-1,0 0 1,-1 0 0,1 0-1,1 2 1,0 1 13,1 2 0,0-1 1,-1 0-1,0 0 0,-1 1 0,2 5 0,33 121 749,-26-96-417,-7-28-286,-1 0 0,1 0 1,1 0-1,-1 0 0,1-1 0,1 1 1,-1-1-1,1 0 0,1 0 0,-1-1 0,1 1 1,0-1-1,1 0 0,-1-1 0,1 0 1,0 0-1,0 0 0,1-1 0,0 0 1,9 3-1,-2-1-429,-1-1-1,1-1 1,1 0 0,-1-1 0,0 0 0,1-2-1,0 0 1,-1 0 0,1-2 0,0 0-1,29-6 1,-39 6-6,0-1 0,-1 0 0,1-1 0,0 1 0,-1-1 0,0 0 0,1-1 0,-1 1 0,0-1 0,-1 0 0,1 0 0,-1-1 0,0 1 0,0-1 0,4-6 0,2-4-1377,9-21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0:58.4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99 13 4224,'-4'2'473,"-1"0"1,1 0-1,0 0 0,0 0 1,0 0-1,-6 6 1,-1-1 1860,11-6-2116,-8 7 401,-10-8 1093,5 0-1365,0-1 235,13-2-307,7-5-2,-2 4-231,-1 0-1,1 0 0,0 0 1,0 1-1,1 0 1,-1 0-1,1 0 0,8-2 1,-10 4-36,-1 0 1,0 1-1,0-1 1,0 1-1,0 0 1,1 0-1,-1 0 1,0 0-1,0 1 1,0-1-1,0 1 1,0 0-1,1 0 1,-1 0-1,-1 0 1,1 1-1,0-1 1,4 4-1,1 0-25,-1 1 0,0 0-1,-1 0 1,1 1 0,8 12-1,25 41-102,-28-40 84,27 34 0,-36-50 33,1 0 14,0 1 0,0-1 1,0 1-1,1-1 0,5 3 0,-7-5-30,-1-1 0,1 0 0,-1 0 0,1 0 0,0 0 0,0-1-1,-1 1 1,1-1 0,0 0 0,0 0 0,0 0 0,-1 0-1,6-1 1,18 0-126,-20 1 60,0 0 0,0 0 0,-1-1 0,1 0 0,0 0 1,-1 0-1,11-4 0,-4 1 17,-11 4 65,0 0 0,-1 0 0,1 0 0,0 0 0,-1 0 0,1-1 0,0 1 0,-1 0 0,1 0 0,0-1 0,-1 1 0,1 0 0,0-1 0,-1 1 0,2-1 0,-2 0-7,1 1 1,-1 0-1,1-1 0,-1 1 0,1 0 0,0 0 1,-1 0-1,1 0 0,-1 0 0,1 0 0,0-1 1,-1 1-1,1 1 0,-1-1 0,1 0 0,0 0 0,-1 0 1,2 0-1,0 1 2,47-5-193,-48 4 201,0 1-1,0-1 1,0 0 0,0 0-1,1 1 1,-1-1-1,0 1 1,0-1 0,0 1-1,0-1 1,0 1 0,0-1-1,0 1 1,0 0 0,-1 0-1,1-1 1,0 1 0,0 0-1,0 0 1,-1 0-1,1 0 1,-1 0 0,1 0-1,0 0 1,-1 0 0,0 0-1,1 0 1,-1 1 0,0-1-1,1 1 1,0 4-74,0 0-1,0 1 1,-1 11-1,1-5-81,-1-11 147,1 0 1,-1 0-1,0-1 0,0 1 0,0 0 0,0 0 1,-1 0-1,1 0 0,-1 0 0,1-1 1,-1 1-1,1 0 0,-1 0 0,0-1 0,-2 4 1,-2 6 34,4-9-20,1 0-1,-1-1 1,0 1-1,0 0 1,0-1-1,0 1 1,0-1-1,0 1 0,-1-1 1,1 1-1,0-1 1,-1 0-1,1 0 1,-1 0-1,-1 2 1,-6 2 11,8-5-7,1 1 1,-1-1-1,1 1 0,-1-1 1,0 1-1,1-1 0,-1 0 1,0 1-1,1-1 1,-1 0-1,0 1 0,0-1 1,1 0-1,-1 0 0,0 0 1,0 0-1,1 0 1,-1 0-1,0 0 0,0 0 1,1 0-1,-1 0 1,0 0-1,0 0 0,1-1 1,-1 1-1,0 0 0,0 0 1,1-1-1,-1 1 1,0-1-1,1 1 0,-1 0 1,1-1-1,-1 1 1,0-1-1,1 0 0,-1 1 1,1-1-1,-1 1 0,1-1 1,0 0-1,-1 0 1,-30-28 236,-1-11-293,31 40 46,1-1 0,0 1-1,-1-1 1,1 1 0,0-1 0,0 1 0,0-1 0,-1 1-1,1-1 1,0 1 0,0-1 0,0 1 0,0-1 0,0 0-1,0 1 1,0-1 0,0 1 0,0-1 0,0 1-1,0-1 1,0 1 0,1-2 0,-1 2 0,0 0 1,0 0 0,0-1-1,0 1 1,0 0-1,0 0 1,0 0-1,0 0 1,0-1-1,0 1 1,1 0 0,-1 0-1,0 0 1,0 0-1,0 0 1,0-1-1,0 1 1,0 0-1,1 0 1,-1 0-1,0 0 1,0 0 0,0 0-1,0 0 1,1 0-1,-1 0 1,0 0-1,0 0 1,0 0-1,1 0 1,-1 0-1,0 0 1,0 0 0,0 0-1,0 0 1,1 0-1,-1 0 1,0 0-1,0 0 1,0 0-1,0 0 1,1 0-1,-1 0 1,0 0 0,0 0-1,0 0 1,0 0-1,1 1 1,-1-1-1,0 0 1,0 0-1,0 0 1,0 0-1,0 0 1,0 0 0,0 1-1,1-1 1,-1 0-1,0 0 1,0 1-1,44 52 333,-42-49-318,0-1-1,0 1 1,-1-1 0,0 1 0,1 0-1,0 6 1,4 12 15,-4-18 3,0 1 0,-1 0-1,0 0 1,0 0 0,0 0-1,-1 1 1,1 5 0,-1-10 401,-9-3-56,9 2-377,-1 0 0,0 0 0,1 0 0,-1 0 0,1 0 0,-1 0 0,0 0 0,1 0 0,-1 0 0,1-1 0,-1 1 0,1 0 0,-1 0 0,0 0 0,1-1 0,-1 1 0,1 0 0,-1-1 0,1 1 0,0 0 0,-1-1 0,1 1 0,-1-2 0,-4-3 33,1 0 1,-1 1-1,1-1 1,-12-7 0,-9-9-260,23 20 202,1 0 0,0 1 0,-1-1 0,1 1 0,-1-1 0,1 1 0,-1 0 0,1-1 0,-1 1 0,0 0 0,1 0 0,-1 0 0,1 0 0,-3 1 0,-7-1-27,10 0 393,19 0-303,-17 0-23,0 0-31,0 0 0,0 0 0,0 0 0,0-1-1,0 1 1,-1 1 0,1-1 0,0 0 0,0 0-1,0 0 1,0 0 0,0 1 0,0-1 0,0 0-1,-1 1 1,1-1 0,0 1 0,0-1 0,0 1-1,-1-1 1,1 1 0,0-1 0,-1 1-1,2 1 1,5 7 85,-6-8-72,0 1 1,1 0-1,-1 0 0,0 0 1,0 0-1,0 0 1,0 0-1,0 0 1,1 4-1,7 12 403,-8-16-380,0-1-1,0 1 1,0-1 0,0 1 0,-1 0 0,1-1 0,0 1 0,-1 0 0,1 0 0,-1 2 0,1-3-16,-1 0 1,0-1-1,0 1 1,1-1-1,-1 1 1,0-1-1,1 1 1,-1-1-1,1 1 1,-1-1-1,1 1 1,-1-1-1,1 1 1,-1-1 0,1 0-1,-1 1 1,1-1-1,-1 0 1,1 0-1,-1 1 1,1-1-1,0 0 1,-1 0-1,1 0 1,-1 0-1,2 0 1,2 2 17,0 0-8,-4-1-8,0-1 0,0 0 0,1 0 0,-1 0 0,0 0 0,0 1 0,1-1 1,-1 0-1,0 0 0,0 0 0,1 0 0,-1 0 0,0 0 0,0 0 1,1 0-1,-1 0 0,0 0 0,0 0 0,1 0 0,-1 0 0,0 0 0,0 0 1,1 0-1,-1 0 0,0 0 0,0 0 0,1 0 0,-1 0 0,0 0 0,0 0 1,1-1-1,-1 1 0,0 0 0,0 0 0,1-1 0,0 1 0,1-1 0,-1 0 1,1 1-1,0-1 0,-1 1 0,1-1 0,0 1 0,0 0 0,2 0 0,-2 0-3,1 0 0,-1-1 1,1 1-1,-1-1 0,1 1 0,-1-1 0,1 0 0,-1 0 0,0 0 0,0 0 0,1-1 0,1-1 1,3-1-179,0-1 0,0 0 0,-1 0 0,11-13 0,-12 6 74,-5 12 56,1-1 1,-1 1 0,1-1 0,-1 0 0,1 1 0,-1-1 0,1 0-1,-1 1 1,0-1 0,0 0 0,1 0 0,-1 1 0,0-1 0,0 0-1,0 0 1,0 0 0,0 1 0,0-1 0,0 0 0,0 0 0,0 1-1,0-2 1,0-1 4,0 3 42,0 0 1,0 0 0,0 0 0,0 0-1,0-1 1,0 1 0,0 0-1,0 0 1,0 0 0,0 0 0,0 0-1,0-1 1,0 1 0,0 0-1,-1 0 1,1 0 0,0 0 0,0 0-1,0 0 1,0-1 0,0 1-1,0 0 1,0 0 0,0 0 0,0 0-1,0 0 1,-1 0 0,1 0 0,0 0-1,0 0 1,0 0 0,0 0-1,0-1 1,0 1 0,-1 0 0,1 0-1,0 0 1,0 0 0,0 0-1,0 0 1,0 0 0,0 0 0,-1 0-1,-7 4 4,-10 10-244,16-12 137,-24 26-581,25-28 500,23-3-698,-13-1 880,0 0 1,0 0-1,0-1 0,0 0 0,13-12 0,20-10 202,-22 19-48,-16 6-48,0 0 0,1 0 0,-1 0 0,0 0 0,0-1 0,6-4 0,-9 7-15,8-3-763,-9 3 672,3 0 67,-2 12-262,-1-10 218,0 0 0,-1 0 1,1 0-1,-1-1 0,1 1 1,-1 0-1,0-1 0,1 1 1,-1-1-1,0 1 0,0-1 1,0 1-1,0-1 0,0 1 1,-1-1-1,1 0 0,0 0 1,-3 2-1,-4 3 256,0-1 1,-12 7-1,1-2-115,17-8-396,-1-1 0,0 1 0,0 0 0,0-1 0,0 0 0,0 0 0,-5 1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1:00.9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491 300 416,'-9'-3'645,"-14"5"7673,15 6-5607,-38 58-1911,39-55-579,13-16 134,13-17-275,30-47-501,-47 66 478,0 0 0,0 0 0,0 0 0,0-1 0,0 1 0,-1-1 0,0 1 0,0-1 0,0 1 0,0-1 0,0 0 0,0-3 0,-1 6-44,0 1 0,0 0 0,0-1-1,0 1 1,0 0 0,0 0 0,0-1 0,-1 1-1,1 0 1,0 0 0,0-1 0,0 1 0,0 0-1,0 0 1,0-1 0,-1 1 0,1 0 0,0 0-1,0 0 1,0-1 0,-1 1 0,1 0 0,0 0-1,0 0 1,-1 0 0,1-1 0,0 1 0,-1 0-1,1 0 0,0 0-1,0 0 0,-1 0 0,1 0 0,0 0 0,0-1 0,0 1 0,-1 0 1,1 0-1,0 0 0,0 0 0,0 0 0,0-1 0,-1 1 0,1 0 0,0 0 1,0 0-1,0-1 0,0 1 0,0 0 0,0 0 0,0-1 0,0 1 0,-1 0 1,1 0-1,0-1 0,0 1 0,-2-3-94,2 3 80,0 0 1,0 0-1,0 0 0,-1 0 0,1 0 1,0 0-1,0 0 0,0-1 0,0 1 1,0 0-1,-1 0 0,1 0 1,0 0-1,0 0 0,0 0 0,0 0 1,0 0-1,0-1 0,0 1 0,0 0 1,-1 0-1,1 0 0,0 0 1,0 0-1,0-1 0,0 1 0,0 0 1,0 0-1,0 0 0,0 0 0,0 0 1,0-1-1,0 1 0,0 0 1,0 0-1,0 0 0,0 0 0,0-1 1,0 1-1,0-1 40,-14 1-69,9 1 134,0-1-1,0 1 1,-1 1-1,1-1 1,1 1-1,-1-1 1,0 1-1,0 1 1,1-1-1,-1 1 1,1 0-1,-5 3 1,3-1-4,-1-1 0,1 0 1,-1-1-1,1 0 0,-12 4 1,15-6-69,0-1 0,0 1 0,0-1 0,0 0 0,-1 0 0,1 0 0,0-1 0,0 1 0,0-1 1,0 0-1,-5-1 0,-34-18 151,25 11-254,-10-6-46,4 3 205,-45-17 0,51 24-129,0 1 1,0 0-1,0 1 0,-29-1 1,46 4 35,-1 0 1,0 0-1,1 0 1,-1 0-1,1 0 1,-1 0 0,1 0-1,-1 0 1,1 0-1,-1 0 1,1-1-1,-1 1 1,1 0-1,-1 0 1,1 0-1,-1-1 1,1 1-1,-1 0 1,1-1-1,-1 1 1,1 0-1,0-1 1,-1 1-1,1-1 1,0 1-8,-1-1 0,1 1 0,0-1 1,0 1-1,0-1 0,1 1 0,-1-1 0,0 1 0,0-1 1,0 1-1,0-1 0,0 1 0,1-1 0,-1 1 0,0-1 1,0 1-1,1 0 0,-1-1 0,0 1 0,1-1 0,1-1-68,0-1-1,0 1 0,1 0 0,-1 0 1,1 0-1,-1 1 0,6-4 0,33-12-50,103-38-96,41 6 101,-184 49 128,13-4-29,8-1-113,-20 5 489,-2 2-298,-1-1 1,1 0-1,0 1 1,-1-1 0,0 0-1,1 0 1,-1 1 0,0-1-1,1 0 1,-1 0-1,0 0 1,0 0 0,0 0-1,0 0 1,-2 1 0,-16 12 153,11-8-186,-1-1 1,0 0-1,0 0 0,-1-1 1,1 0-1,-1-1 0,0 0 1,0 0-1,0-1 0,0 0 1,-14 0-1,-77-2 95,98 0-104,0-1-1,-1 1 1,1-1 0,-1 0 0,-5-2-1,6 2 61,-1 0 0,1 0 0,-1 0 0,1 0-1,-8 0 1,6 1-35,-1 0 0,0 0 0,0 0 0,0 1 0,0 0-1,1 0 1,-1 0 0,0 1 0,1 0 0,-1 0 0,-7 5 0,0-3-223,10-3-157,10 6 207,-2-4 123,1-1 1,-1 1-1,1-1 1,0 0 0,0-1-1,0 1 1,8 0 0,13 4 50,38 9 189,-46-12-309,-1 1 0,1 1 0,-1 0 0,33 16 0,-48-20 96,1 1 1,-1 0 0,0 1 0,0-1 0,0 1-1,0-1 1,0 1 0,0 0 0,-1 0 0,1 0 0,2 5-1,-4-5 16,1 0-1,-1 0 1,-1 0 0,1-1-1,0 1 1,-1 0-1,1 0 1,-1 0-1,0 0 1,0 0-1,0 0 1,-1 0-1,1 0 1,-1 0 0,0 3-1,-1 2-29,1-1 1,-2 1-1,1-1 0,-1 1 0,0-1 1,0 0-1,-1 0 0,0-1 1,-6 9-1,4-34-8012,1 10 6619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1:02.5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86 14 3136,'-3'3'4609,"2"14"-2508,0 28-680,1-37-827,-8 64 899,8-53-986,0-18-294,8-5 614,-3-2-736,0-1-1,0 1 1,-1-1 0,0 0-1,0 0 1,0 0 0,-1 0-1,0-1 1,2-9 0,-4 13-129,0 0 0,0 0 0,0 0 0,-1 0 0,1-7 0,-1 10 30,0 0 0,0 0 1,0 0-1,-1 1 0,1-1 0,0 0 0,0 0 0,0 0 0,-1 0 0,1 0 1,-1 0-1,1 0 0,-1 0 0,1 1 0,-1-1 0,1 0 0,-1 0 0,1 1 0,-1-1 1,0 0-1,0 1 0,1-1 0,-1 0 0,0 1 0,0-1 0,0 1 0,-1-1 1,-4-1-77,-9-1-232,15 12 6,-1 7 328,2 0 0,3 20 0,-2-29 22,-1 0 0,1-1-1,0 1 1,1-1-1,0 0 1,0 0 0,0 0-1,5 7 1,-7-13-23,-1 1-1,0-1 1,1 0 0,-1 1-1,1-1 1,-1 0 0,1 1-1,-1-1 1,1 0 0,-1 1 0,1-1-1,-1 0 1,1 0 0,0 0-1,-1 0 1,1 1 0,-1-1 0,1 0-1,-1 0 1,1 0 0,0 0-1,-1 0 1,1-1 0,-1 1-1,1 0 1,0 0 0,-1 0 0,1 0-1,-1-1 1,1 1 0,-1 0-1,1 0 1,-1-1 0,1 1-1,-1 0 1,1-1 0,-1 1 0,1-1-1,-1 1 1,0 0 0,1-1-1,-1 1 1,1-2 0,2-1-35,0-1 0,0 0 0,0 0 0,3-6 0,-2 1-93,-1-1 0,1 0 1,-2 0-1,1-1 0,-1 1 0,1-19 0,2-10 146,-5 19 196,0 20-227,0 0-1,0 0 1,0 0-1,0 0 0,0 0 1,0-1-1,0 1 1,0 0-1,0 0 0,0 0 1,0 0-1,0 0 1,0 0-1,0 0 1,0 0-1,0-1 0,0 1 1,0 0-1,0 0 1,0 0-1,0 0 0,0 0 1,0 0-1,0 0 1,0 0-1,0 0 0,-1 0 1,1 0-1,0 0 1,0-1-1,0 1 0,0 0 1,0 0-1,0 0 1,0 0-1,0 0 1,0 0-1,-1 0 0,1 0 1,0 0-1,0 0 1,0 0-1,0 0 0,0 0 1,0 0-1,0 0 1,0 0-1,-1 0 0,-4 11 95,-1 9 62,-6 39 0,7-36 186,-8 31 1,7-34-1,5-14-178,-1 0-1,0 0 1,0 0 0,-3 6-1,5-12-162,-1 0 0,1 0 1,0 0-1,0 0 0,0 0 0,0 0 0,0 0 0,0 0 1,0 0-1,0 0 0,-1 0 0,1 0 0,0 0 0,0 0 1,0 0-1,0 0 0,0 0 0,0 0 0,0 0 0,-1 0 1,1 0-1,0 0 0,0-1 0,0 1 0,0 0 0,0 0 1,0 0-1,0 0 0,0 0 0,0 0 0,0 0 0,0 0 1,0 0-1,0-1 0,0 1 0,-1 0 0,1 0 0,0 0 1,0 0-1,0 0 0,0 0 0,0 0 0,0 0 0,0-1 1,0 1-1,0 0 0,0 0 0,0 0 0,0 0 0,0 0 0,1 0 1,-1 0-1,0-1 0,0 1 0,-2-6-60,1-14-465,1 16 351,-1 0-1,1 0 1,0 0-1,0 0 1,1 0-1,0-6 1,2-10-296,2-3 98,-5 26 358,-1 0-1,1 0 1,0 0 0,0 0-1,0 1 1,1 2 0,0-2 148,-1 0 0,1 0 0,-1 1 1,0-1-1,0 0 0,-1 0 0,1 0 1,-1 0-1,0 0 0,-2 6 854,3-15-583,5-107-1039,-5 52 560,-10 80-97,3-7 180,0 1 0,-2-2 0,-12 17 0,15-22 41,0 0 0,0-1 0,-1 0 0,0 0 0,0-1 0,0 0 0,-10 5 0,16-9-68,1-1 0,-1 0 0,1 1 0,-1-1 0,0 0 0,1 0 0,-1 0 0,1 0 0,-1 1 0,0-1 0,1 0 0,-1 0 0,1 0 0,-1 0 0,0 0 0,0-1 0,1 1 6,-1 0 0,1 0 0,0 0 0,0 0 0,-1-1 0,1 1 0,0 0 0,0 0 0,0 0 0,0-1 0,-1 1 0,1 0 0,0 0 0,0-1 0,0 1 0,0 0 0,0 0 0,0-1 0,0 1 0,-1 0 0,1 0 0,0-1 0,0 1 0,0 0 0,0-1 0,0 0-12,1 0 1,-1 0-1,0-1 1,0 1 0,1 0-1,-1 0 1,1 0-1,-1 0 1,1 0-1,-1 0 1,1 0 0,0 0-1,-1 0 1,1 0-1,2-2 1,-3 2-4,1 1 0,0-1 0,0 0-1,0 1 1,0-1 0,0 0 0,-1 1 0,1-1 0,0 1 0,0 0 0,0-1 0,0 1 0,1 0-1,-1 0 1,0-1 0,0 1 0,0 0 0,0 0 0,0 0 0,0 0 0,0 0 0,0 1 0,0-1-1,0 0 1,0 0 0,0 1 0,0-1 0,0 1 0,0-1 0,1 1 0,2 2-47,1 1-1,-2-1 1,1 1 0,0 0 0,4 5 0,-5-5-515,0 0 1,0 0 0,1-1 0,5 6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1:03.8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3392,'2'0'187,"-1"0"1,0 0-1,0 1 0,0-1 1,0 0-1,1 0 1,-1 1-1,0-1 0,0 1 1,0-1-1,0 1 0,0-1 1,0 1-1,0 0 0,0-1 1,0 1-1,0 0 1,0 0-1,-1 0 0,1 0 1,0-1-1,0 1 0,-1 0 1,1 0-1,-1 1 1,1-1-1,-1 0 0,1 0 1,-1 1-1,6 9 9,-1-1 1,-1 1-1,0 0 0,5 19 0,-7-16 17,1-1 67,-1 1-1,0 0 1,-1-1 0,0 1 0,-1 0-1,-2 15 1,-8-1 1267,20-44-1211,12-48-1510,-19 46 1100,-3 16 80,0 0 1,0 0 0,1 0-1,-1 0 1,0 0 0,1 0-1,-1 0 1,1 0 0,0 1-1,-1-1 1,3-3 0,-2 6-1,-1 0 1,1 1 0,-1-1-1,1 1 1,-1-1 0,0 1 0,1-1-1,-1 1 1,0-1 0,0 1-1,0-1 1,-1 3 0,1 31 594,-1-18-338,1-12-112,0 0-1,0 0 1,-1 0-1,0 0 1,0 0-1,-3 8 1,4-9 50,0-4-193,0 0 0,0 0 0,0 0 0,0 1 1,0-1-1,0 0 0,0 0 0,0 0 0,0 0 1,0 0-1,0 0 0,0 0 0,0 1 0,0-1 0,0 0 1,1 0-1,-2 0 0,1 0 0,0 0 0,0 0 1,0 0-1,0 1 0,0-1 0,0 0 0,0 0 0,0 0 1,0 0-1,0 0 0,0 0 0,0 0 0,0 1 1,0-1-1,0 0 0,0 0 0,0 0 0,0 0 1,-1 0-1,1 0 0,0 0 0,0 0 0,0 0 0,0 0 1,0 0-1,0 0 0,0 0 0,-1 0 0,1 0 1,0 1-1,0-1 0,0 0 0,0 0 0,0 0 0,0 0 1,0 0-1,-1 0 0,1 0 0,0-1 0,0 1 1,0 0-1,0 0 0,0 0 0,0 0 0,0 0 0,-1 0 1,1 0-1,0 0 0,0 0 0,3-15 94,-5 5-138,1 0 0,-1 0 1,2-1-1,-1 1 1,2-17-1,0-1-6,0 14 10,0 0 0,1 0 0,3-15 0,-3 15-196,-3 23-115,-4 144-313,5-144 371,0-1 1,-1 0-1,0 1 1,0-1-1,-3 11 1,-8 6-4606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1:04.5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5 4992,'-2'-1'1755,"2"1"-1725,7-4 2169,-7 13-1010,1-5-944,-1 1 0,1 0-1,0 0 1,1 0 0,1 4 0,4 15 361,-6-14-341,2 3-66,-1 0 1,-1 1-1,0-1 0,-1 1 1,-1 17-1,-6-15-935,7-15 639,-1-1 0,1 1 0,0-1 0,0 1 0,-1-1 0,1 0 0,-1 1 0,1-1 0,0 1 0,-1-1 0,1 0-1,-1 1 1,1-1 0,-1 0 0,1 1 0,-1-1 0,1 0 0,-1 0 0,1 1 0,-1-1 0,1 0 0,-1 0 0,0 0-1,0 0 1,-7-3-3177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1:05.4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138 1 2304,'0'1'223,"0"-1"0,0 1 0,-1 0 0,1-1 0,-4 6 2453,3-5-2452,0-1-1,1 0 0,-1 1 0,1-1 0,-1 0 0,1 1 0,-1-1 0,0 0 0,0 0 0,-25 7 1867,2-1-421,20-5-1486,1 0 0,-1 0 0,1 0-1,-1-1 1,1 0 0,-1 1 0,-5-1 0,5-1-30,0 1 1,1 1-1,-1-1 1,0 0-1,-7 3 1,1-1 522,9-2-81,6 1-353,-4-1-256,4 1 75,1-1 1,-1 1-1,1-1 1,-1-1 0,7 0-1,13-1-121,-23 2 37,6 0 40,0 0 1,-1-1-1,1 0 0,9-2 1,-17 3-9,0 0 0,0 0 0,0 0 1,0 0-1,1 0 0,-1 0 0,0 0 0,0 0 0,0-1 1,0 1-1,0 0 0,0 0 0,1 0 0,-1 0 1,0 0-1,0 0 0,0 0 0,0 0 0,1 0 0,-1 0 1,0 0-1,0 0 0,0 0 0,0 0 0,0 0 1,1 0-1,-1 0 0,0 0 0,0 0 0,0 0 0,0 0 1,0 1-1,0-1 0,1 0 0,-1 0 0,0 0 1,0 0-1,0 0 0,0 0 0,0 0 0,0 0 0,0 1 1,1-1-1,-7 6 210,4-5-178,1 0-1,-1 0 0,0 0 1,0 0-1,0 0 0,0 0 1,0 0-1,-2 0 0,-1 0-40,1-1 0,-1 1 0,1 0 0,-1 0 0,1 0 0,-5 2 0,7-3 0,-4 4 16,14-8-1978,19-17-1979,-9 2-459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1:06.2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214 9 2912,'-6'-9'1349,"4"10"-995,0-1 0,0 0 0,0 1 0,0 0 0,0-1 0,0 1 0,-3 2 1,-12 3 1553,9-4-1064,-1 0-1,1 1 0,-11 5 0,11-4-209,-1 0 0,-16 4 0,11-6 28,0 0-1,-17-1 1,5-1-3429,25 0 2573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1:16.94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167 147 3392,'-1'-1'120,"1"0"-1,-1 0 1,1 0 0,-1 0 0,1 0-1,-1 0 1,1-1 0,0 1-1,0 0 1,-1 0 0,1-1 0,0 1-1,0 0 1,0 0 0,0-1 0,0 1-1,1 0 1,-1 0 0,0 0 0,1-3-1,0 4-41,-1 0 0,0-1 0,0 1 0,1-1 0,-1 1 0,0 0 0,1-1-1,-1 1 1,0 0 0,1-1 0,-1 1 0,1 0 0,-1 0 0,1-1 0,-1 1 0,1 0 0,-1 0-1,0 0 1,1 0 0,-1 0 0,1-1 0,1 2 65,-1-1 0,0 0 0,0 0-1,0 0 1,0 0 0,0 1 0,0-1 0,0 0 0,0 1 0,0-1-1,0 1 1,2 1 0,0-1-71,-1 1-1,0 0 1,0 1 0,0-1-1,0 0 1,0 1 0,0-1-1,0 1 1,-1-1 0,0 1 0,1 0-1,-1 0 1,0-1 0,1 6-1,1 6 497,3 27 0,-1-9 42,-4-30-567,-1 1 0,1-1-1,-1 0 1,0 0 0,0 0-1,0 0 1,0 1 0,0-1-1,-1 0 1,1 0 0,0 0-1,-1 0 1,0 0 0,1 0-1,-2 2 1,-8-24 986,-3-31-651,-34-111-302,45 157-81,-10-24-65,12 28 67,-1 0 1,1 0-1,-1 0 1,0 0-1,1 0 1,-1 0-1,0 0 1,1 0-1,-1 0 0,0 1 1,0-1-1,0 0 1,1 0-1,-1 1 1,0-1-1,0 1 1,0-1-1,0 1 1,0-1-1,-3 0 1,3 2-3,-1-1 0,0 0 0,0 1 1,0-1-1,1 1 0,-1 0 0,0 0 1,1 0-1,-1-1 0,0 1 0,1 1 1,-1-1-1,1 0 0,0 0 1,-1 0-1,-1 3 0,-20 27-54,21-28 65,-10 16-30,1 0 0,0 0 0,2 1 0,0 0 0,-7 23 0,16-41-55,0 0 1,-1 1-1,1-1 0,0 0 0,0 0 0,0 0 0,0 0 0,0 0 1,1 0-1,-1 0 0,0 0 0,1 0 0,1 2 0,-2-3-52,0 0-1,1 0 1,0 0-1,-1 0 0,1 0 1,-1-1-1,1 1 0,0 0 1,-1 0-1,1-1 1,0 1-1,0-1 0,0 1 1,-1-1-1,1 1 1,0-1-1,0 1 0,0-1 1,0 0-1,0 1 1,0-1-1,0 0 0,0 0 1,0 0-1,0 0 0,0 0 1,0 0-1,0 0 1,0 0-1,1 0 0,15-5-4326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1:17.8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0 4224,'-5'2'2704,"5"-2"-2653,1 19 1380,-1-2-412,1-5-614,0 0 1,1 0-1,0 0 1,5 13-1,-1-2 64,-3-1 22,0 0-1,-1 0 1,-2 24 0,0-44-91,-8-12 794,7 2-1346,1-1 0,-1 0-1,1 1 1,1-1 0,2-15-1,-2 16 113,4-33 189,-2 33-534,-3 8 357,0 0 1,0 0-1,0-1 0,0 1 1,0 0-1,0 0 0,0 0 1,1 0-1,-1 0 0,0 0 1,0-1-1,0 1 0,0 0 1,0 0-1,0 0 0,0 0 1,0 0-1,0 0 0,0-1 1,0 1-1,0 0 0,0 0 1,0 0-1,-1 0 0,1 0 1,0-1-1,0 1 0,0 0 1,0 0-1,0 0 0,0 0 1,0 0-1,0 0 0,0 0 1,0-1-1,0 1 0,-1 0 1,1 0-1,0 0 0,0 0 1,0 0-1,0 0 0,0 0 1,0 0-1,-1 0 0,1 0 1,-1-4-1685,1 0 512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1:18.7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2976,'2'10'6179,"-1"-9"-5898,10 17 371,-3-7-234,-5-5 73,-3-5-377,1 0-1,-1 1 1,1-1 0,-1 0 0,1 0-1,0 1 1,-1-1 0,1 0 0,0 0 0,0 0-1,0 0 1,0 0 0,0 0 0,0 0 0,0-1-1,1 1 1,-1 0 0,0 0 0,0-1-1,2 2 1,-1-4-87,-1 0 0,0 1-1,1-1 1,-1 0 0,0 1-1,0-1 1,0 0 0,0 0-1,-1 0 1,1 0 0,0 0-1,0-3 1,1-7-17,-2 13-14,-1 2-2,0 0 52,0 0-1,0 0 1,1 0 0,0 1-1,-1-1 1,1 0 0,1 6-1,0-6-247,-1-1 0,0 0 0,0 1 0,0-1 0,0 1 0,0-1-1,-1 1 1,1-1 0,-1 1 0,1-1 0,-1 0 0,0 1 0,0-1-1,-2 4 1,-2-3-1760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3:54.8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0 150 4384,'0'0'109,"1"-1"0,-1 0 0,0 0 0,0 1-1,1-1 1,-1 0 0,0 0 0,0 0 0,0 0 0,0 0 0,0 1 0,0-1 0,0 0 0,-1-1 0,0-6 715,1 7-673,1-1 0,-1 1 0,0-1-1,1 1 1,-1 0 0,1-1 0,-1 1 0,1 0-1,-1 0 1,1-1 0,0 1 0,0 0-1,0 0 1,0 0 0,0 0 0,1-1-1,20-14 392,-17 13-340,9-6 150,0 1 0,1 1-1,0 0 1,1 2 0,-1-1 0,1 2 0,32-6-1,4 5 20,58 0 0,-105 5-364,258 1-190,7-1-1675,-85-11-2416,-78 0 269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5:27.2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1088 1728,'7'-6'9064,"-6"-2"-10278,0-1 1250,0 0-1,0 0 1,1 0 0,0 1-1,0-1 1,5-9-1,2-8 74,-2 5-53,0 1 1,2 0 0,1 1 0,0-1 0,1 2-1,1 0 1,19-22 0,-13 20 14,0 2 0,1 0 0,0 1 0,2 1 0,41-26 0,-52 36-88,-1 1-42,1 0 0,11-5 0,-18 9 46,1 0 1,0 0-1,-1 0 0,1 0 1,0 1-1,0-1 1,0 1-1,0 0 0,6 1 1,-8-1 9,-1 1 1,0-1 0,1 1 0,-1-1 0,0 1-1,0 0 1,1-1 0,-1 1 0,0 0-1,0 0 1,0 0 0,0 0 0,0 0 0,0 0-1,0 0 1,0 0 0,0 1 0,-1-1-1,1 0 1,0 2 0,1 1-1,0 0 0,-1-1-1,0 1 1,0 0 0,0 0 0,0 7-1,4 58 126,4 98 311,-4-75 84,5-101-223,-5-2-442,0 1 0,-1-1 1,0 0-1,-1 0 0,0 0 0,1-17 1,4-13-94,28-77-313,-27 90 628,-6 20 59,-1 0 1,1 1-1,0-1 0,1 1 1,0 0-1,0 0 0,1 0 1,9-11-1,-14 18-130,0 0 0,1-1 0,-1 1 0,1 0 0,-1 0 1,0 0-1,1 0 0,-1 0 0,1 0 0,-1 0 0,0 0 0,1 0 0,-1 0 0,1 0 0,-1 0 0,0 0 1,1 0-1,-1 0 0,1 0 0,-1 1 0,0-1 0,1 0 0,-1 0 0,0 0 0,1 1 0,-1-1 1,0 0-1,1 0 0,-1 1 0,0-1 0,0 0 0,1 1 0,-1-1 0,0 0 0,0 1 0,9 12-77,-6-4 50,0 1 1,-1 0-1,0 0 0,-1 0 0,0 0 0,-1 17 0,4 26 138,13 35 143,-14-75-201,1-1 1,0 0-1,1 1 0,11 19 1,-13-27-38,1 0 0,0 0-1,0 0 1,0 0 0,1-1 0,0 0 0,-1 1 0,1-2 0,1 1 0,-1-1 0,1 0 0,-1 0 0,1 0 0,0-1 0,0 0 0,0 0 0,0 0 0,0-1 0,0 0-1,1 0 1,6-1 0,-3 0-47,-1 0-1,0-1 0,0 0 1,1 0-1,-1-1 1,0-1-1,0 0 0,-1 0 1,1 0-1,-1-1 1,1-1-1,-1 1 0,13-11 1,-4 0-177,0 0 0,-1-1 1,-1-1-1,-1 0 1,18-28-1,48-102-1143,-75 138 1328,19-46-57,-22 51 150,-1-1-1,1 0 1,-1 1 0,0-1-1,-1 0 1,1 0-1,-1 0 1,0 0-1,0-6 1,0 10-60,0 0 0,-1-1-1,1 1 1,0 0 0,0 0 0,-1 0-1,1-1 1,-1 1 0,1 0 0,-1 0-1,0 0 1,1 0 0,-1 0 0,0 0-1,0 0 1,0 0 0,0 1 0,1-1-1,-1 0 1,0 0 0,0 1 0,-1-1-1,1 0 1,0 1 0,0-1 0,0 1 0,0 0-1,0-1 1,-1 1 0,1 0 0,0 0-1,0-1 1,0 1 0,-1 0 0,1 0-1,0 0 1,0 1 0,-1-1 0,1 0-1,0 0 1,0 1 0,0-1 0,0 1-1,-2 0 1,-2 1 53,0 0 0,0 0 0,0 1 0,0 0 0,1 0 0,-1 0 0,1 0 0,-8 8 0,8-5-39,0-1 1,0 1-1,1 0 1,-1 1-1,1-1 1,0 1-1,1-1 1,0 1-1,0 0 1,0 0-1,1 0 1,0 0-1,0 0 1,1 12-1,1 5-54,1 1 0,10 45 0,-5-37-61,2-1 1,1 0-1,1-1 1,24 47-1,-30-70 124,0 1-1,1 0 1,0-1 0,0 0-1,11 10 1,-16-17-32,0-1 1,0 0-1,0 1 1,-1-1-1,1 0 1,0 1-1,0-1 1,0 0-1,0 0 1,0 0-1,-1 0 1,1 0-1,0 0 1,0 0-1,0 0 1,0 0-1,0 0 1,0-1-1,-1 1 1,1 0-1,0 0 1,0-1-1,0 1 1,0-1-1,-1 1 1,1-1-1,0 1 1,-1-1-1,1 1 1,0-1-1,-1 0 1,1 1-1,-1-1 1,2-1-1,2-3-84,1-1-1,-1 1 1,4-8-1,-7 12 80,7-14-208,-1-1-1,0 0 1,8-32-1,-2 7-120,59-175 800,-69 197-35,-3 17-300,0 0 0,1 0 0,-1 0 0,0 0 0,1 0 0,-1 0 0,1 1 0,-1-1 0,1 0 0,2-3 0,-3 14-151,-3 76-225,1-48 376,1-1 1,7 63-1,-5-94-102,0 0 0,0 0-1,0 0 1,1 0 0,0-1 0,0 1 0,0-1 0,0 1-1,1-1 1,0 0 0,-1 0 0,7 6 0,-8-10-28,0 1 0,-1-1 0,1 1 1,0-1-1,0 1 0,0-1 0,0 0 1,-1 0-1,1 1 0,0-1 0,0 0 1,0 0-1,0 0 0,0 0 0,0 0 1,0 0-1,0 0 0,0 0 0,-1 0 1,1-1-1,0 1 0,0 0 0,0-1 1,0 1-1,0 0 0,-1-1 0,1 1 1,0-1-1,0 1 0,-1-1 0,1 0 1,0 1-1,0-2 0,4-3-112,0 0 0,0 0-1,5-7 1,-8 9 27,15-23-124,0-1-1,-2 0 1,15-39 0,4-7 173,-1 0 527,-33 101-523,1 0 1,1-1-1,8 35 0,11 17-255,-17-68 345,0 0 0,1-1 0,0 0 0,0 0 0,10 12 0,-15-22-62,3 4 61,0 0 1,0 0 0,0-1 0,0 1 0,1-1 0,5 4 0,-8-6-67,0-1 1,0 1 0,0-1-1,0 1 1,0-1-1,1 0 1,-1 1 0,0-1-1,0 0 1,1 0 0,-1 0-1,0 0 1,0 0 0,0 0-1,1 0 1,-1 0-1,0-1 1,0 1 0,1 0-1,-1-1 1,0 1 0,0-1-1,0 1 1,0-1-1,0 0 1,0 1 0,0-1-1,0 0 1,0 0 0,1-1-1,4-4-101,0 0-1,0-1 0,0 0 1,-1 0-1,0-1 1,7-15-1,19-52-183,-22 51 208,6-18-81,-1-1 0,16-84 1,16-224 251,-41 305-15,7-146 896,-9 171-787,-2 18-161,-1 1 1,1-1-1,-1 1 0,0-1 1,1 1-1,-1-1 1,-1 1-1,1-5 0,0 7-22,0 1-1,0-1 0,-1 0 0,1 0 1,0 0-1,0 0 0,0 1 1,0-1-1,0 0 0,0 0 1,0 0-1,0 0 0,0 0 0,-1 0 1,1 1-1,0-1 0,0 0 1,0 0-1,0 0 0,0 0 1,-1 0-1,1 0 0,0 0 0,0 0 1,0 0-1,0 0 0,-1 0 1,1 0-1,0 0 0,0 0 1,0 0-1,0 0 0,-1 0 0,1 0 1,0 0-1,0 0 0,0 0 1,0 0-1,-1 0 0,1 0 1,0 0-1,0 0 0,0 0 0,0 0 1,0 0-1,-1-1 0,1 1 1,0 0-1,0 0 0,0 0 1,0 0-1,0 0 0,0 0 0,0-1 1,0 1-1,-1 0 0,1 0 1,0 0-1,0 0 0,0 0 1,0-1-1,-5 18-19,1 12 142,0 45 0,2-24 26,1 182 22,2-118 53,16 204 42,-16-273-384,2 13-473,-3-52 205,1-1 0,0 1 0,0-1 0,1 1 0,0-1 0,0 0 0,4 9 0,0-42-8035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1:33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5 188 1472,'-1'1'125,"1"-1"-1,0 0 1,-1 1-1,1-1 1,0 0 0,-1 1-1,1-1 1,0 0 0,0 1-1,-1-1 1,1 1-1,0-1 1,0 0 0,0 1-1,0-1 1,0 1 0,0-1-1,-1 2 1,2-2-21,-1 1 0,1 0 0,0 0 0,-1 0 0,1 0 0,0-1 0,-1 1 0,1 0 0,0 0 0,0-1 0,-1 1 0,1-1 0,0 1 0,0-1 0,0 1 0,0-1 0,0 1 0,0-1 0,0 0 0,0 0 1,0 1-1,1-1 0,1 0 183,1-1 1,-1 1-1,0-1 1,0 1-1,0-1 1,4-2-1,-3 2-172,-2 1-60,-1-1 0,1 1 0,0-1 0,-1 1 1,1-1-1,-1 0 0,1 0 0,-1 0 0,0 0 0,1 0 1,-1 0-1,0 0 0,1 0 0,-1 0 0,0 0 0,0-1 0,0 1 1,1-3-1,13-19 306,-9 14-280,-1 1 0,0-1 0,0 0 0,0-1 0,-2 1 0,4-12 0,5-17-199,-11 36 147,-1 0-1,1 0 1,-1 0-1,0 0 1,1 0-1,-1 0 1,0-1-1,0 1 1,-1 0-1,1-3 1,-1-2 399,1-6-360,0 22-476,0 23 134,-5 32 146,4-60 100,1-3 26,0 0-1,0 0 0,-1 0 1,1 0-1,0 0 1,0 0-1,1 0 0,-1 0 1,0 0-1,0 0 1,0 0-1,1 0 0,-1-1 1,0 1-1,1 0 1,-1 0-1,1 0 0,-1 0 1,1 0-1,-1-1 1,2 2-1,1 3 57,-3-3-32,1-1 1,0 0-1,-1 0 1,1 1-1,0-1 0,0 0 1,0 0-1,0 0 1,0 0-1,0 0 1,0 0-1,0 0 0,0 0 1,0-1-1,0 1 1,1 0-1,-1-1 1,2 2-1,-1-2-11,0 1 0,-1-1 0,1 1 0,0-1 0,0 0 0,-1 0 0,1 0 0,0 0 0,0 0 0,0 0 0,-1 0 0,1 0 0,0-1 0,0 1 0,2-2 0,18-2-38,-20 4 70,0-1-1,-1 0 1,1 0-1,-1 0 0,1 0 1,-1 0-1,0 0 1,0-1-1,1 1 0,-1 0 1,0-1-1,0 1 1,1-2-1,3-3-156,4-4 69,-5 6 10,0-1-1,0 1 1,1 0 0,-1 0 0,1 1-1,0-1 1,0 1 0,12-5 0,20-9-51,-22 13 73,-9 2-43,1 1 0,-1-1 0,1 1 0,11-1 0,9 3-152,-26-1 217,0 1-1,0-1 1,1 1-1,-1-1 1,0 1-1,0 0 1,0-1 0,-1 1-1,1 0 1,0 0-1,0 0 1,0-1-1,0 1 1,-1 0 0,1 0-1,0 0 1,-1 0-1,1 0 1,-1 0-1,1 1 1,-1-1 0,0 0-1,1 0 1,-1 0-1,0 0 1,0 0-1,0 1 1,0-1 0,0 2-1,0 2 77,0 1 0,0-1 1,-1 0-1,0 1 0,-2 6 0,3-11-72,0-1 1,0 0-1,0 0 1,-1 0-1,1 0 1,0 1-1,0-1 0,0 0 1,0 0-1,0 0 1,0 1-1,0-1 1,0 0-1,0 0 0,0 0 1,0 1-1,0-1 1,0 0-1,0 0 1,0 0-1,0 1 0,0-1 1,0 0-1,0 0 1,0 1-1,0-1 1,0 0-1,0 0 0,0 0 1,0 1-1,0-1 1,0 0-1,1 0 1,-1 0-1,0 0 0,0 1 1,0-1-1,0 0 1,1 0-1,-1 0 1,0 0-1,0 0 0,1 1 1,10-5 386,-10 3-436,25-13 51,-20 10-32,1 1 0,-1-1 0,13-3-1,-11 4 14,0 0 0,0-1-1,10-5 1,25-12-325,-43 21 315,1-1 1,0 1-1,-1 0 1,1 0-1,0 0 1,-1-1 0,1 1-1,-1 0 1,1 0-1,0 0 1,-1 0-1,1 0 1,0 0-1,-1 0 1,1 0-1,0 1 1,-1-1 0,1 0-1,0 0 1,-1 0-1,1 1 1,-1-1-1,1 0 1,0 1-1,-1-1 1,1 0 0,-1 1-1,1-1 1,-1 1-1,1-1 1,-1 1-1,1 0 1,0 2-5,1-1 1,-1 1-1,0 0 1,0 0 0,2 5-1,1 5 215,-1-9-157,-2-1 0,0-1 1,1 1-1,-1-1 1,1 1-1,-1-1 1,1 0-1,0 0 0,0 0 1,0 0-1,0 0 1,1 0-1,-1 0 1,0-1-1,1 1 0,-1-1 1,1 0-1,3 2 1,-1-2 35,-4 0-100,1 0-1,0-1 0,0 1 0,-1-1 0,1 1 1,0-1-1,0 0 0,0 0 0,0 0 0,-1 0 1,1 0-1,0 0 0,0 0 0,0-1 0,2 0 1,6 1-3678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1:33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45 6880,'-5'-21'2560,"10"13"-1984,-10 1-160,5 2 1024,-4 2-864,-1 3-96,-3 3-288,-2 9 0,-4 5-128,6 0-160,-2-2 32,6 2-2144,8-9 1184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2:54.04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1 303 992,'0'0'6197,"0"-7"-5546,1 0-580,0-1 1,1 0 0,0 0 0,0 1-1,0-1 1,8-13 0,2-8 82,-9 22-177,0 0 1,0 0-1,1 1 0,8-12 1,-11 16 13,0 0 1,1 0-1,0 0 1,-1 1-1,1-1 1,0 0-1,0 1 0,0-1 1,0 1-1,0-1 1,0 1-1,0 0 1,1 0-1,-1 0 1,0 0-1,1 0 1,2 0-1,-3 1 8,0 0-1,-1 0 1,1 0 0,-1 0-1,1 0 1,-1 1 0,1-1-1,-1 0 1,1 1 0,-1-1-1,0 1 1,1 0 0,-1-1-1,0 1 1,1 0-1,-1 0 1,0 0 0,0 0-1,0 0 1,0 0 0,0 0-1,0 0 1,0 0 0,1 2-1,0 2 14,0-1-1,-1 0 0,1 1 1,-1 0-1,0-1 0,0 7 0,0-2 13,28 132-169,-24-122 149,2 0 1,0 0 0,2-1 0,0 0-1,13 20 1,-20-36 10,0 0-1,-1 0 1,1 0 0,0 0-1,1-1 1,-1 1 0,0-1-1,0 1 1,1-1 0,-1 0-1,1 1 1,-1-1 0,1-1-1,-1 1 1,1 0 0,0-1-1,-1 1 1,1-1 0,0 0-1,-1 0 1,1 0 0,0 0-1,-1 0 1,5-1 0,-3 0 20,0 0 1,0 0 0,0 0 0,0 0 0,0-1 0,-1 0 0,1 1-1,-1-1 1,1 0 0,-1-1 0,0 1 0,1-1 0,-1 1-1,-1-1 1,1 0 0,3-4 0,1-5 9,-1 0 0,0-1 0,0 0-1,-1 0 1,-1 0 0,5-27 0,5-87-119,-12 94 15,0-5-13,-2 20 89,1 0 0,7-34 0,-6 36-59,-2 15 18,0-1-1,0 1 1,1 0-1,-1-1 0,0 1 1,0-1-1,1 1 0,-1 0 1,1-1-1,-1 1 1,1 0-1,-1-1 0,1 1 1,0 0-1,0 0 0,-1 0 1,1 0-1,0 0 1,0 0-1,0 0 0,1 0 1,0-1-1,5 1-22,-1 0 1,1 0-1,0 0 0,0 1 1,0 1-1,8 0 0,11 0 22,-12 0 190,1-1-1,-1 2 1,0 0-1,0 1 1,0 0-1,14 6 1,-18-8 246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2:57.38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333 714 3232,'0'0'44,"0"0"1,-1 0-1,1-1 0,0 1 1,0 0-1,0 0 1,0 0-1,0 0 0,-1-1 1,1 1-1,0 0 0,0 0 1,0 0-1,0 0 1,-1 0-1,1 0 0,0 0 1,0 0-1,0 0 1,-1 0-1,1 0 0,0 0 1,0 0-1,0 0 0,-1 0 1,1 0-1,0 0 1,0 0-1,-1 0 0,1 0 1,0 0-1,0 0 1,0 0-1,-1 0 0,1 0 1,0 0-1,0 0 0,0 0 1,0 1-1,-1-1 1,1 0-1,0 0 0,0 0 1,0 0-1,0 1 1,-1-1-1,-11 8 694,10-7-405,-9 5 91,0-1-1,0 0 1,0-1 0,-1 0-1,0-1 1,-16 2-1,18-3-318,-1 0 0,1 0 0,-1 1 0,1 1 0,0 0 0,0 0 0,0 0-1,-16 12 1,16-8-125,1 1-1,0 0 0,0 0 1,1 1-1,1 0 0,-1 0 1,2 1-1,-1 0 0,1 0 1,1 1-1,0 0 0,1-1 1,0 2-1,1-1 0,-2 16 1,4-24 20,1 0 0,0 0 0,0 0 0,1 0 0,-1 0 0,1 0 0,0 0 0,0 0 0,0 0 0,1-1 0,-1 1 0,1 0 0,0-1 0,0 1 0,0-1 0,0 0 0,1 1 0,-1-1 0,1 0 0,0-1 0,0 1 0,0 0 0,0-1 0,4 3 0,-6-5 31,0 1 0,0-1 0,0 0-1,0 1 1,0-1 0,0 0 0,0 0 0,0 0 0,0 0 0,0 0 0,0 0 0,0 0 0,0 0 0,0 0 0,0 0 0,0-1 0,0 1 0,0 0 0,0-1-1,0 1 1,0 0 0,-1-1 0,1 1 0,0-1 0,0 0 0,0 1 0,-1-1 0,1 0 0,0 1 0,-1-1 0,1 0 0,0 0 0,0-1 0,2-4 31,0 0 0,0 1 0,-1-1 0,3-9 0,-1 3 26,9-21-48,15-64 0,-27 67-648,0 33 510,0-1 0,0 1 0,0-1 1,1 1-1,-1-1 0,4 3 0,9 17 117,-6-7-18,0 0 0,1-1 1,1 0-1,0-1 0,1 0 1,0-1-1,1 0 0,0-1 1,1 0-1,0-1 0,20 12 1,-29-20 34,1 0 1,-1 0 0,0-1 0,1 0-1,-1 0 1,1 0 0,-1 0 0,1-1-1,-1 1 1,1-1 0,-1 0 0,1-1-1,-1 1 1,1-1 0,-1 0 0,1 0-1,7-3 1,-6 1-18,0-1 0,-1 0-1,1 0 1,-1 0 0,1 0 0,-1-1 0,0 0-1,-1 0 1,1 0 0,4-8 0,-3 5 57,5-7-103,-2 0 1,1-1-1,-2 0 1,8-20-1,20-68 218,46-203-4,-69 239-150,-2 0 1,2-71-1,-12 113-7,-1 0 0,-2-1 0,0 1-1,-8-35 1,8 40-142,2 19 97,0 0 0,-1-1 1,1 1-1,0 0 1,-1-1-1,1 1 1,-2-3-1,2 5 5,0 0 1,0 0-1,0 0 1,0-1 0,-1 1-1,1 0 1,0 0-1,0 0 1,0-1-1,0 1 1,-1 0-1,1 0 1,0 0-1,0 0 1,0 0-1,0 0 1,-1 0-1,1-1 1,0 1-1,0 0 1,-1 0-1,1 0 1,0 0-1,0 0 1,0 0-1,-1 0 1,1 0-1,0 0 1,0 0-1,0 0 1,-1 0-1,1 0 1,0 0-1,0 0 1,-1 1-1,1-1 1,0 0-1,0 0 1,0 0-1,-1 0 1,1 0-1,0 0 1,0 0-1,0 1 1,0-1-1,0 0 1,-1 0-1,1 1 1,-7 8-267,-1 21 168,-8 51 1,10-46 82,-12 99-169,14-104 132,-6 132 19,4-107 27,3 76 0,5-54-14,2 60 204,-2-93-164,-2-22 49,7 42 0,-7-62-40,1 0-1,-1 0 1,1 1 0,0-1-1,0 0 1,0 0 0,3 4-1,-4-6-7,0 1 0,1-1 1,-1 1-1,0-1 0,1 0 0,-1 1 0,1-1 0,-1 1 0,1-1 0,-1 0 0,1 0 1,-1 1-1,1-1 0,-1 0 0,1 0 0,-1 1 0,1-1 0,-1 0 0,1 0 1,0 0-1,-1 0 0,1 0 0,-1 0 0,1 0 0,0 0 0,-1 0 0,1 0 0,-1 0 1,1 0-1,-1-1 0,1 1 0,-1 0 0,1 0 0,0-1 0,0 0 0,8-4 82,-4 2-38,0 0 0,-1 0 0,1 0 0,-1 0 0,0-1 1,0 0-1,5-5 0,2-7-10,-1 0 1,0 0-1,-1 0 1,12-33 0,-11 20 11,-1-1 0,6-35 1,-11 46-57,-1 0 1,0-25 0,-1 34-499,2 13 104,3 17 296,-4 9-31,-1 39 0,-1-39 98,4 40 0,-3-60 6,0 1-1,0-1 1,1 0 0,0 0 0,0 0 0,1-1 0,0 1 0,8 10 0,-9-14 93,1 0 0,-1-1 1,1 1-1,7 5 0,-10-9-41,0 0 0,0 0 0,0 0 0,0-1 0,1 1 0,-1 0 0,0-1 0,0 1 0,1-1 0,-1 1 0,0-1 0,1 0 0,-1 1 0,1-1 0,-1 0 1,1 0-1,-1 0 0,0 0 0,1 0 0,-1 0 0,1-1 0,-1 1 0,2-1 0,2-1 5,0 0 1,-1-1 0,1 0 0,-1 0 0,0 0-1,0 0 1,0-1 0,0 1 0,0-1 0,-1 0-1,1 0 1,-1-1 0,3-5 0,3-8 10,0 1 0,7-25 1,-3 8 31,-10 29-179,-1 0 0,-1 0 0,1 0 0,-1 0 0,1-1 0,-2 1 0,1 0-1,0-7 1,-1 12-19,10 17-38,8 11 170,-13-18 2,1-1 0,0 1 0,1-1 0,0 0 0,0-1 0,1 0 0,10 9 0,1-3 45,-16-10-41,1-1 0,0 0-1,0 1 1,0-2 0,1 1 0,-1-1-1,0 1 1,1-1 0,0 0 0,-1-1-1,1 1 1,0-1 0,6 1 0,-1-2 0,-3 1 52,1-1 0,0 0 0,0-1 0,-1 0 1,1 0-1,-1-1 0,1 1 0,7-4 0,-11 3-12,0 0 1,-1 0 0,1 0-1,-1 0 1,1 0-1,3-4 1,-6 4-36,0 1 1,1-1-1,-1 1 1,0-1 0,0 0-1,0 1 1,0-1-1,-1 0 1,1 0 0,0 0-1,-1 1 1,1-1-1,-1 0 1,1 0-1,-1 0 1,0-4 0,2-30 307,-1 22-222,0 0 0,-2-17 0,0 23-100,-1 1 0,1-1 0,-4-7-1,5 14-20,-1-1-1,1 1 1,-1-1-1,1 1 1,-1 0 0,1-1-1,-1 1 1,0 0-1,1-1 1,-1 1-1,0 0 1,0 0-1,0 0 1,0 0-1,0 0 1,0 0-1,-1 0 1,1 0 0,0 0-1,0 1 1,-1-1-1,1 0 1,-2 0-1,1 2-23,0-1 0,1 1 0,-1 0 0,1 0 0,-1 0 0,1 0-1,-1 0 1,1 1 0,-1-1 0,1 0 0,0 1 0,-2 1 0,-15 22-213,11-10 157,1 0 0,0 1 0,1-1 0,-3 18 1,7-30 98,0 3-38,1 0 0,-1 0 0,1-1 0,0 1 0,1 0 0,0 0 0,0 0 0,0-1 0,0 1 0,4 7 0,1 9-164,-5-16 196,1-1 0,1 0 0,-1 0 0,1 0 0,0 0 0,0-1 0,0 1 0,0-1 0,1 0 0,0 0 0,0 0 0,0 0 0,0-1 0,6 4 0,-1-1 45,1 0 0,0 0 0,0-1 0,1 0 0,-1-1 0,14 3 0,-20-6 25,0 0 1,0-1-1,0 1 0,0-1 1,0 0-1,0 0 1,1-1-1,-1 1 0,0-1 1,0 0-1,6-2 1,-3 1 4,0-1 1,0-1-1,0 1 1,-1-1 0,12-9-1,-5 2 17,-1 0-1,-1-1 1,1-1 0,-2 0-1,11-16 1,-16 19 18,0-1 1,-1 0-1,0 0 0,0 0 1,-1-1-1,-1 1 0,2-15 1,-3 21-100,1-15 22,0-1-1,-2-22 1,0 28-159,0 14 98,0 0-1,0 0 0,0-1 1,0 1-1,1 0 1,-1 0-1,0 0 1,0 0-1,1-1 0,-1 1 1,1 0-1,-1 0 1,1 0-1,-1 0 0,1 0 1,0 0-1,-1 0 1,1 0-1,0 0 1,0 1-1,0-1 0,0 0 1,0 0-1,0 1 1,0-1-1,0 0 0,0 1 1,0-1-1,1 0 1,0 1-4,0 0 1,0-1-1,0 1 1,0 0-1,0 0 1,0 0-1,0 0 1,0 1-1,0-1 1,0 0-1,0 1 1,0-1-1,0 1 1,0 0-1,0 0 1,3 1-1,0 2 16,0 0 0,0 0 0,0 0-1,0 1 1,0-1 0,-1 1 0,6 9-1,23 41 229,-32-53-204,4 8 44,-1 1-1,1 0 0,-2 0 1,0 1-1,0-1 0,-1 1 1,0 0-1,-1-1 0,-1 1 1,0 0-1,0 0 0,-1-1 1,-1 1-1,0 0 0,-4 14 1,6-25-25,-1 0 0,1 0 0,-1 0 0,1 0 0,-1 0 0,0 0 1,0 0-1,1 0 0,-1-1 0,0 1 0,0 0 0,0 0 0,0-1 0,0 1 1,0 0-1,0-1 0,0 1 0,0-1 0,0 1 0,0-1 0,0 0 1,0 1-1,0-1 0,0 0 0,0 0 0,-1 0 0,-1 0 0,-4 0-27,0 0-1,-1-1 1,-10-2 0,6 1-181,8 1 153,0-1-1,1 1 1,-1-1 0,0 1 0,-5-5 0,-12-5 60,15 9-50,-3-2-114,16 7-121,18 7 640,44 23 0,-22-8-86,-26-15-458,-1 1 537,43 14 0,-56-23-725,-1 0-1,0-1 1,1 0-1,0 0 1,-1 0 0,1-1-1,-1 0 1,1 0-1,-1-1 1,1 0-1,9-2 1,15-6-1547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2:58.92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245 116 2720,'5'-13'4106,"-5"12"-3977,0-1 0,0 0 0,0 0 0,-1 0 0,1 1 0,0-1 0,-1 0 0,1 1 0,-1-1-1,0 0 1,0 1 0,1-1 0,-1 1 0,0-1 0,0 1 0,0-1 0,-1 1 0,1 0 0,-3-3 0,2 3-16,-1-1 1,0 1 0,1-1-1,-1 1 1,0 0 0,0 0 0,0 0-1,0 0 1,0 1 0,0-1 0,-3 1-1,0 0-55,0 0 1,-1 0-1,1 0 0,0 1 0,0 0 0,0 1 0,0-1 0,0 1 0,0 0 0,0 0 0,-8 6 0,1 1-163,0 0 0,1 0 0,0 2 0,0-1 0,-12 17 0,21-23 108,-1 0-1,1 1 1,0-1 0,1 1-1,-1 0 1,1 0 0,0 0 0,0 0-1,1 0 1,-1 0 0,1 1 0,0-1-1,1 0 1,-1 1 0,1-1-1,0 1 1,1-1 0,-1 0 0,2 6-1,-1-7 25,1 0 0,-1 0 0,1 0 0,0-1 0,0 1-1,1-1 1,-1 1 0,1-1 0,-1 0 0,1 0 0,0 0 0,0 0-1,1 0 1,-1-1 0,0 1 0,1-1 0,6 3 0,-6-3 70,0 0-1,0 0 1,0-1 0,0 0-1,0 1 1,1-1 0,-1-1 0,1 1-1,-1-1 1,0 1 0,1-1 0,-1-1-1,1 1 1,-1 0 0,1-1 0,5-2-1,-7 2-59,0-1-1,0 1 1,0-1 0,-1 0-1,1 0 1,0 0-1,-1-1 1,1 1-1,-1-1 1,0 1 0,0-1-1,3-4 1,2-5 55,10-24 1,-10 18-82,13-40-5,-11 27-6,-5 18 2,-1 0 1,2-20 0,2-10-97,2 112-775,-6-36 954,-2-10 104,1-1 0,1 1-1,1-1 1,9 27 0,-12-46-107,0 0 0,0 0 0,0-1 0,1 1 0,-1-1 0,0 1 0,1-1-1,0 0 1,3 4 0,-4-6-47,-1 1 0,1-1 0,0 1-1,0-1 1,-1 0 0,1 0 0,0 1 0,0-1 0,0 0-1,0 0 1,-1 0 0,1 0 0,0 0 0,0 0-1,0 0 1,0 0 0,-1-1 0,1 1 0,0 0 0,0 0-1,0-1 1,-1 1 0,1 0 0,0-1 0,0 1-1,-1-1 1,1 1 0,0-1 0,-1 1 0,1-1 0,0 1-1,0-2 1,7-6 110,-1 0-1,0 0 1,0-1-1,6-12 0,3-2-13,32-56 51,-5 7-374,-34 59 134,-4 5-97,1 0 0,0 0 0,0 0 1,1 1-1,9-9 0,-15 15 142,0 1 0,0-1-1,0 1 1,0-1 0,0 1-1,0-1 1,0 1 0,0 0 0,0-1-1,0 1 1,0 0 0,1 0 0,-1 0-1,0 0 1,0 0 0,0 0-1,0 0 1,0 1 0,0-1 0,1 0-1,-1 1 1,0-1 0,0 1-1,0-1 1,0 1 0,0-1 0,0 1-1,0-1 1,0 1 0,-1 0-1,1 0 1,0 0 0,0-1 0,0 2-1,5 5 60,-1 0-1,0-1 1,7 13 0,-8-13-14,2 5-4,1-1 0,0-1 0,1 1 1,0-2-1,1 1 0,0-1 0,0 0 1,0 0-1,1-1 0,0-1 0,1 0 0,0 0 1,-1-1-1,2 0 0,-1-1 0,0 0 1,1-1-1,0-1 0,0 1 0,0-2 1,0 0-1,0 0 0,0-1 0,0 0 1,0-1-1,12-3 0,9-2-710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16.18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11 18 992,'0'0'42,"-1"0"0,1 0 0,0 0 0,-1 0 0,1 0 0,-1 0 0,1 0 0,0 0-1,-1 0 1,1 0 0,0 0 0,-1 0 0,1 0 0,-1 0 0,1 1 0,0-1 0,-1 0 0,1 0 0,0 0 0,0 1 0,-1-1 0,1 0 0,0 1 0,-1-1 0,1 0-1,0 0 1,0 1 0,0-1 0,-1 0 0,1 2 0,1 10-91,0-2 142,0-7 15,-1-1 0,2 1 0,-1-1 0,0 1 0,0-1 0,1 0 0,-1 1 0,1-1 0,0 0 0,0 0 0,4 3 0,-6-4-44,1-1 37,-1 3 15,1-1 0,1 1 0,-1-1-1,0 0 1,0 0 0,1 0 0,-1 1-1,1-1 1,0-1 0,0 1 0,2 2-1,0 0-5,1 4 38,0 0 0,0 0 0,0 0 1,-1 1-1,5 15 0,-2-2-57,4 26 1,4 93-62,-12-97-28,6 251 190,-12-246-160,1-33-22,1-1 1,2 27 0,0-34 0,-1 0 1,-2 15-1,2-16 7,-1 0 0,1 0 0,1 13 0,-1-18 19,0 0 0,0 0 0,0 0 0,0 0 0,0 0 0,0 0 0,0 0 0,-2 3 0,2-4-30,0-1 0,0 0 1,0 0-1,0 0 0,0 1 0,0-1 0,0 0 1,0 0-1,0 0 0,0 0 0,-1 1 1,1-1-1,0 0 0,0 0 0,0 0 0,0 0 1,0 0-1,-1 0 0,1 1 0,0-1 0,0 0 1,0 0-1,0 0 0,-1 0 0,1 0 1,0 0-1,0 0 0,0 0 0,-1 0 0,1 0 1,0 0-1,0 0 0,-8-9 132,6 5-151,0-1 0,1 0 0,0 0 0,0 1 0,1-1 1,-1 0-1,1 0 0,0 0 0,0 0 0,0 0 0,2-6 0,0-19 59,-2 22-57,1 0 1,1 1-1,-1-1 1,4-9-1,-3 7 85,1 0-1,1-18 1,-2 9 114,1 0-1,1-1 1,1 1 0,9-23 0,2-10-4,-12 38-139,0-1 0,1 1-1,8-16 1,-8 18-45,-4 10 30,0 0 0,-1 1-1,1-1 1,0 0 0,0 1 0,0-1 0,0 1-1,0-1 1,3-2 0,-3 5-20,1 0-1,-1 0 1,0 0-1,0 0 1,0 0 0,0 0-1,0 0 1,0 0-1,0 1 1,-1-1-1,1 0 1,0 1 0,-1-1-1,2 2 1,10 28 33,-8 0 162,-2 1-1,-2 38 1,0-34-157,-4 26-92,2-47 14,0 0 1,2 0-1,0 0 0,4 30 1,-4-44 44,0 1 0,0-1 0,1 1 0,-1-1 1,0 1-1,1-1 0,-1 1 0,1-1 0,0 1 1,0-1-1,-1 1 0,1-1 0,0 0 0,0 0 1,0 1-1,0-1 0,0 0 0,1 0 0,0 1 1,0-2-1,-1 0-1,0 0 1,0 0 0,1 0 0,-1 0 0,0 0 0,0 0-1,1 0 1,-1-1 0,0 1 0,0-1 0,0 1 0,1-1-1,-1 1 1,0-1 0,0 1 0,0-1 0,0 0 0,0 0-1,0 0 1,0 1 0,0-1 0,-1 0 0,2-2 0,20-19 7,-2-1 1,0-1-1,-2 0 1,24-42-1,-17 12 323,-22 47-220,-1-1 0,1 1 1,-2 0-1,1-1 1,0-12-1,-5 7-120,3 13-10,0 0-1,0 0 1,0 0 0,0 0 0,0-1 0,0 1 0,0 0 0,0 0 0,0 0-1,0 0 1,0-1 0,0 1 0,0 0 0,0 0 0,0 0 0,0 0-1,0 0 1,0-1 0,0 1 0,0 0 0,0 0 0,0 0 0,-1 0 0,1 0-1,0 0 1,0-1 0,0 1 0,0 0 0,0 0 0,-1 0 0,1 0 0,0 0-1,0 0 1,0 0 0,0 0 0,0 0 0,-1 0 0,1 0 0,0 0 0,0 0-1,0 0 1,0 0 0,-1 0 0,1 0 0,0 0 0,0 0 0,0 0 0,0 0-1,-1 0 1,1 0 0,0 0 0,0 0 0,0 0 0,0 0 0,0 0 0,-1 0-1,1 0 1,0 1 0,0-1 0,0 0 0,0 0 0,0 0 0,0 0 0,-1 0-1,1 1 1,-3 3-22,1 0 0,-1 0 0,1 1 0,-1-1 1,1 1-1,1 0 0,-1-1 0,1 1 0,-1 0 0,2 0 0,-1 0 0,0 0 0,1 0 0,0 10 0,3 5-7,-3-15 24,1 1 1,-1-1-1,1 1 0,1-1 1,-1 1-1,1-1 0,0 0 0,0 0 1,0 0-1,1 0 0,-1 0 1,1 0-1,7 7 0,-7-8 3,0-2 0,0 1 0,0 0 0,0-1 0,1 1-1,-1-1 1,1 0 0,0 0 0,0 0 0,0-1 0,7 3-1,-2-3 4,-1 0 0,0 0-1,1-1 1,16-1 0,-7-1 31,-1-1 1,18-5-1,-5 1 4,-24 6-10,1-1 0,-1 0 0,1 0 0,-1 0 0,0-1 1,0 1-1,0-1 0,0-1 0,0 1 0,-1-1 0,0 0 0,0-1 0,8-7 0,-4 2 8,0 0-1,-1-1 1,0 0 0,-1-1-1,0 0 1,-1 0-1,0 0 1,-1-1-1,0 0 1,3-15 0,-1 2 58,-6 21-57,1 0 0,-1 0 0,0 0 0,0 0 1,-1 0-1,1 0 0,-1 0 0,0 0 0,-1-6 1,1 11-36,0-1 1,0 1 0,0-1 0,0 1 0,0-1 0,0 1 0,0-1-1,0 1 1,0 0 0,0-1 0,-1 1 0,1-1 0,0 1 0,0 0-1,0-1 1,-1 1 0,1 0 0,0-1 0,0 1 0,-1-1 0,1 1-1,0 0 1,-1 0 0,1-1 0,0 1 0,-1 0 0,1 0 0,0-1-1,-1 1 1,1 0 0,-1 0 0,1 0 0,0 0 0,-1 0 0,1-1 0,-1 1-1,1 0 1,-1 0 0,1 0 0,-1 0 0,1 0 0,0 0 0,-1 1-1,1-1 1,-1 0 0,1 0 0,0 0 0,-1 0 0,1 0 0,-1 1-1,0-1 1,0 1-20,0 0-1,0 0 1,-1 0-1,1 0 1,0 0-1,0 1 0,0-1 1,0 0-1,0 1 1,1-1-1,-1 0 1,-1 4-1,-9 39-237,-6 48 0,15-78 207,1-1 1,1 0 0,0 0-1,2 16 1,-1-24 63,0 0 0,0-1 1,0 1-1,0 0 0,1 0 1,-1 0-1,1-1 0,0 1 0,1-1 1,-1 0-1,1 0 0,0 1 1,6 5-1,-9-10 2,0 1 0,0-1 0,1 0 0,-1 0 0,0 1 0,0-1 0,0 0 0,1 0 0,-1 0 0,0 1 0,0-1 1,1 0-1,-1 0 0,0 0 0,1 0 0,-1 1 0,0-1 0,0 0 0,1 0 0,-1 0 0,0 0 0,1 0 0,-1 0 0,0 0 0,1 0 0,-1 0 0,0 0 0,1 0 0,-1 0 0,0 0 0,0 0 0,1-1 1,-1 1-1,0 0 0,1 0 0,-1 0 0,0 0 0,1-1 0,-1 0 11,1 0 1,-1 0 0,1 0 0,-1 0-1,0 0 1,1 0 0,-1 0-1,0 0 1,0 0 0,0-1-1,0 0 1,-4-31 214,-4 13-122,7 18-104,0-1 0,0 1 0,0 0 0,0-1 1,1 1-1,-1 0 0,0-4 0,-3-12 80,3 15-173,0 0 0,1 1 0,-1-1 0,0 0-1,1 1 1,0-1 0,0 0 0,0 0 0,0-5-1,1 11 25,1 0 0,-1 0 0,0 0 0,-1 0 0,1 0-1,0 6 1,1 0 57,4 16 22,0 2-1,-1-1 0,-2 1 1,-1-1-1,-2 42 0,-6 21 174,-32 156 0,30-200 13,6-43-447,0-7-28,1-8 15,7-27-29,-5 29 254,0 1 0,1-1 0,5-17 0,9-19-135,-4 11 94,28-60-1,-34 86 55,9-22 127,3 1-1,0 0 1,2 1 0,26-29 0,-32 42-74,0-1 0,-1-1 0,-1 0 0,0 0 0,-2-1 0,0-1 0,6-22 0,39-155 394,-38 123-378,10-50 291,-21 76-237,-2-92 0,-4 109-311,-14 162 10,3-61 204,-7 63 78,6 211-106,13-320 92,-1-16-16,1 0-1,-1 1 0,0-1 0,0 0 0,-1 0 0,-3 15 0,3-20 141,2-5-117,7-11-216,20-28-205,49-77 473,-73 111-171,0 1-1,1 0 1,0 0 0,0 0 0,0 0-1,1 1 1,0 0 0,1 0 0,9-7-1,-15 13 26,0-1-1,0 0 0,1 1 1,-1-1-1,0 1 0,0-1 1,1 1-1,-1-1 0,0 1 1,1 0-1,-1 0 0,1 0 1,-1 0-1,0 0 0,1 0 1,-1 0-1,0 0 0,1 0 1,1 1-1,-1 0 7,1 0-1,-1 1 1,0-1-1,0 0 1,0 1-1,0-1 1,0 1-1,-1-1 1,1 1 0,2 2-1,1 4-20,1 1 1,-1-1-1,-1 1 1,5 11-1,2 5 21,1-1-1,1-1 1,1 0 0,19 22-1,-27-37 49,0 0-1,0-1 1,1 0 0,0 0-1,11 8 1,-16-14-26,0 1 1,-1-1-1,1 0 0,0 0 1,0-1-1,0 1 0,0 0 1,0-1-1,0 1 0,0-1 1,0 0-1,0 1 0,0-1 1,0 0-1,0 0 0,0-1 1,0 1-1,1 0 0,-1-1 1,0 1-1,0-1 0,0 1 1,-1-1-1,1 0 1,0 0-1,0 0 0,0 0 1,-1 0-1,1-1 0,0 1 1,2-3-1,0 0 22,0-1 0,0 0 0,-1 0 0,1 0-1,-1 0 1,0-1 0,0 1 0,-1-1 0,0 0 0,0 0 0,0 0 0,1-12 0,0-4 23,-1 0 1,-1-24-1,-1 46-56,0-14 60,-1 0 0,-4-24 1,4 32-59,-1 0 0,1 1 0,-1-1 0,-1 1 0,1 0 0,-1 0 0,1 0 1,-7-8-1,9 13-25,-1-1 0,1 1 0,0-1 0,-1 1 1,1 0-1,0-1 0,-1 1 0,1 0 0,-1-1 1,1 1-1,0 0 0,-1-1 0,1 1 0,-1 0 1,1 0-1,-1 0 0,1-1 0,-1 1 0,1 0 1,-1 0-1,1 0 0,-1 0 0,1 0 0,-1 0 1,1 0-1,-1 0 0,1 0 0,-2 1 0,1-1-11,0 1 0,0-1-1,0 1 1,0 0-1,0 0 1,0-1-1,0 1 1,0 0-1,0 0 1,1 0-1,-2 2 1,-1 2-20,0 0 1,0 0-1,-3 10 1,2 3 30,1-1 0,0 0 0,2 1 0,0 27 0,1-35-10,0-1 1,1 0 0,1 0 0,0 0-1,0 0 1,0 0 0,1-1 0,1 1-1,-1-1 1,2 1 0,-1-1 0,6 8-1,-7-13 46,0-1-1,0 1 1,0-1-1,0 1 0,0-1 1,0 0-1,1 0 1,-1-1-1,1 1 0,0-1 1,-1 1-1,1-1 1,0 0-1,0-1 1,-1 1-1,1-1 0,0 1 1,0-1-1,0 0 1,0-1-1,0 1 0,-1-1 1,9-1-1,1-2 80,-1 0 0,1 0 0,-1-2 0,0 1 0,20-14 0,-12 5 373,35-32 1,5-5 233,-59 50-696,-1 1 0,1-1 1,0 0-1,0 1 1,0-1-1,0 1 1,0-1-1,0 1 1,0-1-1,0 1 1,0 0-1,0-1 1,0 1-1,0 0 1,0 0-1,0 0 1,0 0-1,0 0 0,0 0 1,0 0-1,0 0 1,0 0-1,0 0 1,0 1-1,0-1 1,0 0-1,1 1 1,0 1 9,0-1 1,-1 1-1,1 0 1,-1 0-1,0 0 1,0-1-1,1 1 1,-1 0-1,0 0 1,1 5 0,1 0-5,0 0 1,1 0 0,0 0 0,0-1 0,1 1 0,-1-1 0,1 0-1,1-1 1,-1 1 0,1-1 0,9 6 0,-2-2-773,0-2 0,0 1 0,1-2 0,27 9 0,-23-7-560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16.69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51 41 6560,'-18'-12'2976,"13"3"-2592,2 1-128,-3 8-224,-2-8-1280,-2 4 672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18.89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178 700 2144,'-3'-2'1816,"3"2"-1782,-7 5 1294,1 0 204,7-6-1026,0-4 934,1-7-1117,0-1 0,1 0 1,0 1-1,0-1 0,8-14 1,-3 3-120,2-4 107,1 1 0,22-42 0,0 7 145,-2-1 0,-4-2 0,27-92 0,-51 142-357,2-23 0,1-6 71,-6 28-32,-1 12-226,-4 11-229,0 8 102,-6 28 0,-4 11 80,-58 118 94,26-66 29,-110 260-100,62-166-411,98-199 436,6-3 59,8-5 68,10-6-66,0-1-1,-2-2 0,32-24 1,-19 11-26,-6 4 78,57-56 0,-21 5-91,-22 23 393,85-76 1,-100 104 241,38-23 1,-67 47-545,27-19 697,-22 11-303,-7 8-414,0 1-1,0 0 1,0 0-1,0-1 0,0 1 1,0 0-1,0 0 1,0 0-1,0-1 1,-1 1-1,1 0 0,0 0 1,0 0-1,0-1 1,0 1-1,-1 0 1,1 0-1,0 0 0,0 0 1,0 0-1,-1 0 1,1-1-1,0 1 1,0 0-1,0 0 0,-1 0 1,1 0-1,0 0 1,0 0-1,-1 0 1,1 0-1,0 0 0,0 0 1,-1 0-1,1 0 1,0 0-1,0 0 1,-1 0-1,1 0 0,0 1 1,-4-1-1,1 1 0,0-1 0,0 1 0,0 0 0,0 1 0,0-1 0,0 0 0,1 1 0,-5 2 0,-25 20-204,25-17 148,1-1 1,0 1-1,0 0 1,1 1 0,0-1-1,0 1 1,1 0 0,0 0-1,0 0 1,-4 16 0,6-20 35,1 0 0,0 0 0,1 0 0,-1 0 1,1 0-1,0 0 0,0 0 0,0 0 0,0 0 1,1 1-1,-1-1 0,1 0 0,0 0 0,0 0 1,1-1-1,-1 1 0,1 0 0,0 0 0,0-1 1,0 1-1,0-1 0,1 0 0,0 1 1,-1-1-1,5 3 0,-4-4 21,-1 0 0,0 0 1,1 0-1,-1 0 0,1-1 0,0 1 1,0-1-1,-1 0 0,1 0 0,0 0 0,4 1 1,-4-2 23,0 0 1,-1-1-1,1 1 1,-1 0-1,1-1 0,-1 1 1,1-1-1,-1 0 1,0 0-1,1 0 1,-1 0-1,0 0 1,4-3-1,-1 1 5,-1-1 0,0 1 0,1-1 0,-1 0 0,-1-1 0,1 1 0,-1-1 0,1 1 0,-1-1 0,0 0 0,-1 0 0,1 0 0,1-9 0,0 3 16,-1-1 0,-1 1-1,0-1 1,0 0 0,-1-19 0,-1 25-36,0 0 0,0 1 1,-1-1-1,1 1 0,-1-1 1,-1 1-1,1 0 0,-1-1 0,0 1 1,0 0-1,-1 0 0,1 0 1,-1 0-1,-5-6 0,4 8-35,1-1-1,-1 1 1,0 0-1,0 0 1,0 1 0,-1-1-1,1 1 1,-1 0-1,0 0 1,-8-2-1,10 3-7,1 0-1,-1 1 1,0 0-1,1 0 1,-1 0-1,1 0 0,-1 0 1,1 0-1,-1 1 1,1-1-1,-1 1 1,1 0-1,-1 0 0,1 0 1,0 0-1,-1 0 1,1 0-1,0 0 1,0 1-1,0-1 0,-4 4 1,4 1-232,8-2 173,2-2 103,-1 0 1,0-1-1,1 0 0,-1 0 1,1 0-1,0-1 0,-1 0 0,1 0 1,9-3-1,5 2 109,167-18 1357,-66 6-527,-113 12-925,-7 0 72,1 1-1,-1-1 0,1 1 1,-1 0-1,7 1 1,-8-1-83,-1 1 0,0-1 0,1 1 0,-1-1 1,0 1-1,1 0 0,-1 0 0,0-1 0,0 1 1,1 0-1,-1 0 0,0 0 0,0 0 0,0 1 0,0-1 1,-1 0-1,1 0 0,1 2 0,18 38 578,-13-28-444,-1 1 1,1-1 0,1-1 0,17 23-1,-23-33-263,0-1 0,0 0-1,-1 0 1,1 1-1,0-1 1,0 0-1,0-1 1,0 1 0,0 0-1,0-1 1,0 1-1,0-1 1,1 1-1,-1-1 1,0 0 0,0 0-1,0 0 1,0 0-1,0 0 1,1-1 0,-1 1-1,0-1 1,0 1-1,0-1 1,0 0-1,3-1 1,7-4-1344,0 0-1,0-1 1,13-9 0,-8 5-222,24-11-889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26.57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53 4 2912,'0'0'53,"0"0"0,0 0 0,0-1 1,0 1-1,0 0 0,-1 0 0,1 0 0,0-1 1,0 1-1,0 0 0,-1 0 0,1 0 0,0 0 0,0-1 1,0 1-1,-1 0 0,1 0 0,0 0 0,0 0 1,-1 0-1,1 0 0,0 0 0,0 0 0,-1 0 0,1 0 1,0 0-1,0 0 0,-1 0 0,1 0 0,0 0 1,-1 0-1,1 0 0,0 0 0,-8 8 1980,-4 14 1443,10-14-2874,0-1-1,1 1 1,0 0-1,0 11 1,-8 115 674,3-87-1279,2 75-1,17 24 45,1 69 132,-14-187 413,-1-29-336,0 1-249,1 0 0,0 0 0,0 0-1,-1 0 1,1 0 0,0 0 0,0 0 0,0-1 0,0 1-1,-1 0 1,1 0 0,0 0 0,0 0 0,0-1 0,0 1 0,0 0-1,-1 0 1,1 0 0,0 0 0,0-1 0,0 1 0,0 0-1,0 0 1,0-1 0,0 1 0,0 0 0,0 0 0,0 0-1,0-1 1,0 1 0,0 0 0,0 0 0,0 0 0,0-1-1,0 1 1,0 0 0,0 0 0,0-1 0,28-96-65,-17 66-28,-1-1-22,23-44 0,-27 66 67,0 0 1,0 0-1,1 0 0,1 1 1,0 0-1,0 1 0,16-13 1,-23 20 40,0 0 0,0 0 0,1 0 0,-1 0 1,0 0-1,0 0 0,1 1 0,-1-1 0,0 1 0,1-1 1,-1 1-1,0-1 0,1 1 0,-1 0 0,1-1 1,-1 1-1,1 0 0,-1 0 0,1 0 0,-1 0 1,0 1-1,1-1 0,-1 0 0,1 1 0,-1-1 1,1 0-1,-1 1 0,0 0 0,1-1 0,-1 1 1,0 0-1,0 0 0,0 0 0,1 0 0,-1 0 1,0 0-1,0 0 0,0 0 0,1 2 0,1 1 26,-1 0-1,0 0 0,0 0 1,0 1-1,0-1 0,-1 1 1,0-1-1,0 1 0,0-1 1,0 1-1,0 6 1,-2 8 45,0 0 0,-2 1 0,-7 30 0,7-37-122,-1-1 0,0 0 0,-1 0 0,0-1 0,-1 1 0,-10 14 0,9-16-125,4-5 161,-1-1 0,1 1 0,-1-1 0,-5 5 0,7-8 23,1 0-1,0 0 1,-1 0 0,1 0 0,-1-1-1,1 1 1,-1 0 0,1-1-1,-1 1 1,0-1 0,1 0 0,-1 0-1,0 0 1,1 1 0,-1-1-1,0-1 1,-3 1 0,-6-2-140,9 2 22,-1 0 0,0-1 0,0 1 0,1-1 0,-1 0 0,1 1 0,-1-1 0,0 0 0,1-1 1,-4-1-1,6 3 107,0 0 1,0 0 0,1 0 0,-1 0 0,0 0 0,0 0 0,0 0 0,0 0 0,0 0-1,0 0 1,0 0 0,0 0 0,0 0 0,0 0 0,0 0 0,0 0 0,1 0 0,-1 0-1,0 0 1,0 0 0,0 0 0,0-1 0,0 1 0,0 0 0,0 0 0,0 0 0,0 0-1,0 0 1,0 0 0,0 0 0,0 0 0,0 0 0,0 0 0,0 0 0,0 0 0,0 0-1,0-1 1,0 1 0,0 0 0,0 0 0,0 0 0,0 0 0,0 0 0,0 0 0,0 0-1,0 0 1,0 0 0,7 1-40,10 1 70,-1 0 0,1 0-1,0-2 1,-1 0 0,20-2-1,-31 1 4,11 0 54,1-2 0,-1 0 0,0-1 0,0 0 0,0-2 1,-1 0-1,1 0 0,-1-2 0,-1 1 0,0-2 0,14-10 0,-9 5-8,0-1-1,-2 0 0,1-1 1,27-36-1,-37 41-16,-1-1-1,0 0 0,0 0 1,-2-1-1,8-20 0,-12 29-50,0-1 0,0 1 1,0 0-1,-1-1 0,0 1 0,1 0 0,-1-1 0,-1 1 0,1 0 0,-1-1 0,1 1 0,-1 0 0,-1-1 1,1 1-1,0 0 0,-1 0 0,0 0 0,0 0 0,0 1 0,-1-1 0,1 0 0,-1 1 0,0 0 1,0-1-1,0 1 0,0 0 0,-1 1 0,1-1 0,-1 0 0,-6-2 0,8 4-16,1 0 1,-1 0-1,0 0 0,0 1 0,-1-1 0,1 1 0,0-1 0,0 1 1,0 0-1,0 0 0,0 0 0,0 0 0,0 0 0,0 0 1,-1 1-1,1-1 0,0 1 0,0-1 0,0 1 0,0 0 0,0 0 1,1 0-1,-1 0 0,0 0 0,0 0 0,0 0 0,1 1 1,-4 2-1,-1 3-43,-1 0 0,1 1 1,0-1-1,-8 17 1,7-12 34,1 0 0,1 1 0,0 0 0,1 0 1,0 0-1,1 0 0,0 1 0,1-1 0,0 21 1,1-22-7,1 1 1,0-1-1,1 1 1,0-1 0,1 1-1,4 15 1,-5-24 42,0 0 0,1 0 0,-1 0 0,1-1 0,0 1 1,0-1-1,1 1 0,-1-1 0,1 0 0,-1 0 0,1 0 0,0 0 1,0-1-1,1 1 0,-1-1 0,0 1 0,1-1 0,-1 0 1,1-1-1,0 1 0,0-1 0,-1 1 0,6 0 0,1 0 24,0-1-1,0 0 0,0-1 1,0 0-1,-1 0 0,1-1 1,0 0-1,0-1 0,0 0 0,15-6 1,-13 4-32,-1-1 0,0 0 1,0-1-1,0 0 0,-1-1 0,0 0 0,0 0 1,10-11-1,103-117 131,-89 95-75,-25 31-29,5-8 20,1 0 0,1 1-1,21-15 1,-32 27-78,0 1-1,-1 0 1,1 0 0,0 0-1,1 1 1,-1-1 0,0 1-1,1 1 1,-1-1 0,1 1-1,-1 0 1,1 0 0,0 0 0,0 1-1,-1 0 1,1 0 0,10 2-1,-13-1 22,0 0 49,1 0-1,0-1 1,0 1 0,0-1 0,-1 0 0,7 0-1,-9 0-34,-1 0-1,1 0 1,-1 0 0,1-1-1,-1 1 1,1 0-1,-1 0 1,1-1-1,-1 1 1,1 0-1,-1-1 1,1 1 0,-1 0-1,0-1 1,1 1-1,-1 0 1,0-1-1,1 1 1,-1-2-1,1 1-1,-1 0 0,0 0 0,1 0-1,-1 0 1,0 0 0,0 0 0,0-1-1,0 1 1,0 0 0,0 0-1,0 0 1,-1-2 0,0 0-10,1 1 0,-1-1 0,0 1 0,-1 0 0,1-1 0,0 1 0,0 0 0,-1 0 0,0 0 0,1 0 0,-1 0 0,0 0 0,0 1 0,0-1 0,-4-2 0,1 1 6,0 0 0,1 1 0,-2-1 0,1 1 0,0 0 1,-8-1-1,9 2-53,-1 0 1,1 1 0,0 0 0,0 0-1,0 0 1,0 0 0,0 0 0,-1 1-1,1 0 1,0 0 0,0 0 0,0 0-1,-6 3 1,5-1 19,0 0 0,0 1 0,0-1-1,1 1 1,-1 0 0,1 0 0,0 0 0,-7 9 0,5-3 21,0 0 1,0 0 0,1 0 0,1 0 0,-1 1-1,2 0 1,0-1 0,0 1 0,-2 21 0,3-20-20,1 0 1,1 0 0,0 0 0,1 1 0,0-1-1,1 0 1,0 0 0,1-1 0,0 1 0,1 0-1,0-1 1,10 19 0,-12-27 47,0-1 0,-1 1 0,2 0-1,-1-1 1,0 1 0,0-1 0,1 0 0,-1 0 0,1 1 0,0-2 0,0 1 0,0 0 0,0-1-1,3 2 1,-1-1-4,0-1-1,0 0 0,0 0 0,0 0 0,1-1 0,-1 1 1,0-1-1,7-1 0,2-1-9,1-1 0,-1 0-1,0-1 1,0-1 0,18-8 0,0-3-2,0-2 0,49-37 0,60-56-663,-87 66 552,-25 21 57,39-27 1,-46 37 305,30-25-1,-43 28 42,-9 11-296,0 0 1,0 0-1,0 0 1,0 0 0,0 0-1,0-1 1,0 1-1,0 0 1,0 0-1,0 0 1,0 0-1,-1 0 1,1 0-1,0-1 1,0 1-1,0 0 1,0 0-1,0 0 1,0 0-1,0 0 1,0 0-1,0 0 1,0-1-1,0 1 1,0 0-1,-1 0 1,1 0 0,0 0-1,0 0 1,0 0-1,0 0 1,0 0-1,0 0 1,-1 0-1,1 0 1,0 0-1,0 0 1,0 0-1,0 0 1,0 0-1,0 0 1,-1 0-1,1 0 1,0 0-1,-2 0 2,-1 0 0,1 1 0,0-1-1,0 1 1,-1-1 0,1 1-1,0 0 1,-3 2 0,-6 3-34,1 0 0,1 1 1,-1 0-1,1 1 0,0 0 1,1 0-1,0 1 0,-10 14 1,12-15-19,1 0 1,0 1 0,0 0 0,1 0 0,1 0-1,-1 0 1,1 0 0,1 1 0,0 0-1,-2 14 1,3-15 28,0 1 0,1 0 0,0-1 0,1 1 0,0-1 0,0 1 0,1-1 0,0 1 0,5 10 0,-5-14 22,-1-3-6,0 0 1,0-1-1,0 1 1,1 0 0,-1 0-1,4 3 1,-5-5 6,1-1 0,-1 0 0,1 1 0,-1-1 0,1 0 0,-1 1 0,1-1 0,0 0 0,-1 0 0,1 1 0,-1-1 0,1 0 0,0 0 0,-1 0 0,1 0 0,0 0 0,-1 0 0,1 0 0,-1 0 0,1 0 0,0 0 0,-1 0 0,1 0 0,0 0 0,-1-1 0,1 1 0,-1 0 0,1-1 0,-1 1 0,1 0 0,0-1 0,-1 1 0,1 0 0,-1-1 0,0 1 0,2-2 0,0 0 16,0 0 1,0-1-1,0 1 1,0-1-1,0 1 1,-1-1-1,1 0 1,-1 0-1,0 0 1,0 1-1,0-1 1,1-4-1,5-40-109,-4 29 164,2-50 304,-3 45-449,5-32 1,-7 35-248,0 20 182,0 7-129,1 2 233,-1 0 0,1 1 0,0-1 0,1 0 0,0 0-1,1 0 1,0-1 0,5 12 0,-6-15 38,1-1 1,-1 0-1,0 0 0,1 0 1,0-1-1,0 1 0,0-1 1,0 1-1,1-1 0,-1 0 0,1 0 1,0-1-1,0 1 0,0-1 1,0 0-1,0 0 0,1 0 1,6 1-1,-3-1 38,0-1-1,1 0 1,-1-1-1,0 0 1,1 0 0,-1-1-1,0 0 1,1-1-1,-1 0 1,0 0 0,0 0-1,0-1 1,13-7 0,5-4 131,-1-2 1,36-27 0,-44 28-66,0-1 0,-1 0 0,0-1 0,21-32 1,-12 1-696,-25 58 692,-1 11-52,2 0 0,0 0 0,5 24 0,1-13 100,1 0 1,2 0 0,17 38-1,-23-60-119,17 30-162,-19-37 141,0 1-1,0-1 1,1 0 0,0 0-1,0 0 1,0 0 0,0-1-1,6 5 1,-8-7 0,0 1 0,0 0 0,0-1 1,1 1-1,-1-1 0,0 1 0,0-1 0,1 0 0,-1 0 1,0 1-1,1-1 0,-1 0 0,0 0 0,0 0 0,1 0 1,-1-1-1,0 1 0,1 0 0,1-1 0,-1 0 7,0 0-1,0 0 1,0 0-1,-1-1 1,1 1-1,0-1 1,0 1 0,-1-1-1,1 1 1,1-4-1,1-1 17,0 0-1,-1 0 1,1-1-1,-2 1 1,1-1 0,2-8-1,6-28-3,0 8-182,-3-1 0,0 0 0,-3 0 0,2-38 0,-6 78 112,-1 0 0,1 0 0,1 0-1,-1 0 1,1 0 0,-1-1 0,1 1 0,0-1-1,3 5 1,4 7 8,51 95 94,-60-109-57,1 1 0,0 0-1,0 0 1,1-1 0,-1 1-1,0 0 1,0-1 0,1 1 0,-1-1-1,1 0 1,0 1 0,-1-1-1,1 0 1,0 0 0,-1 0-1,1 0 1,0 0 0,0-1 0,0 1-1,0 0 1,0-1 0,0 0-1,0 1 1,0-1 0,0 0 0,0 0-1,0 0 1,0 0 0,0 0-1,0-1 1,0 1 0,0-1-1,0 1 1,0-1 0,0 0 0,0 1-1,3-3 1,2-2 32,1 0 1,-1 0-1,0-1 1,0 0-1,0-1 0,-1 1 1,8-11-1,6-8 15,30-52-1,-46 69-107,1-1 0,0 1 0,1 0 0,0 0 0,0 0-1,1 1 1,0 0 0,9-8 0,-15 15 39,0-1 0,0 0 0,0 1 0,0-1 0,0 1 0,0 0 0,0-1 1,0 1-1,0 0 0,0-1 0,1 1 0,0 0 0,-1 0 5,-1 0 1,1 0-1,-1 0 0,1 1 1,-1-1-1,0 0 1,1 0-1,-1 0 0,1 1 1,-1-1-1,1 0 0,-1 0 1,0 1-1,1-1 0,-1 0 1,0 1-1,1-1 1,-1 1-1,1 0 0,0 2 1,0 0 0,0-1 0,0 1 0,0 1 0,0-1 0,-1 0 0,1 3 0,0 3 45,0 2-83,-1 1 0,0 0 1,-1-1-1,0 1 0,-1-1 1,-5 21-1,-2 12 56,7-33-175,0 0 0,-8 20 0,9-27 56,-1 0 0,0 0 0,0 0 0,0 0 0,0 0 0,-1-1 0,1 1 1,-1-1-1,0 0 0,-4 4 0,5-6 89,1 0 1,-1-1-1,1 1 0,-1-1 1,1 1-1,-1-1 0,1 1 1,-1-1-1,1 0 0,-1 0 1,0 0-1,1 0 1,-1 0-1,1 0 0,-1 0 1,0-1-1,1 1 0,-1 0 1,1-1-1,-1 1 0,1-1 1,-1 0-1,1 0 0,0 1 1,-1-1-1,1 0 1,-2-2-1,-5-3-56,0 0 0,0-1 0,-7-10 1,-13-15-601,31 36 762,10 9 529,22 20 0,-4-12-253,1-2 0,65 30 0,-89-46-287,0 0 0,0 0 0,0-1 0,1 0-1,-1 0 1,1-1 0,0 0 0,-1-1 0,1 0 0,0 0 0,-1-1 0,1 0-1,-1 0 1,1-1 0,-1 0 0,0-1 0,13-5 0,-14 5-57,-1 0 0,1-1 1,-1 0-1,0-1 0,0 1 1,-1-1-1,1 0 0,-1-1 0,0 1 1,0-1-1,-1 0 0,0 0 1,0-1-1,0 1 0,-1-1 1,0 1-1,0-1 0,0 0 1,-1-1-1,2-12 0,-1 3-46,-2 0 1,0 0-1,-1 0 0,0-1 0,-2 1 1,0 0-1,-1 1 0,0-1 0,-2 0 1,-6-17-1,10 32-32,0 0 0,0 0-1,1 0 1,-2 0 0,1 0 0,0 1 0,0-1 0,0 0 0,-1 1 0,1-1 0,-1 1-1,1-1 1,-1 1 0,0 0 0,0 0 0,1 0 0,-1 0 0,0 0 0,0 0 0,0 0-1,0 1 1,-3-2 0,5 3 51,0-1-1,0 0 1,0 0-1,-1 0 1,1 0-1,0 0 1,0 0-1,0 0 1,0 0-1,-1 0 1,1 0-1,0 0 1,0 0-1,0 1 1,0-1-1,-1 0 1,1 0-1,0 0 1,0 0-1,0 0 1,0 1-1,0-1 1,0 0-1,0 0 1,-1 0-1,1 0 1,0 1-1,0-1 1,0 0-1,0 0 1,0 0-1,0 1 1,0-1-1,0 0 1,0 0-1,0 0 1,0 1-1,1 9 13,0-6-50,-1 1-9,-1 0 0,1 0-1,-1 0 1,-2 5 0,1-5 100,1 0 0,0 0 0,0 0 0,1 6 0,0-2 45,1 0 0,0 1 0,1-1 0,0 0 1,1 0-1,3 9 0,25 50 823,-28-61-778,10 19 261,1-1-1,1-1 1,33 42 0,-45-62-420,0-1-1,1 0 1,-1 0 0,1 0 0,-1-1 0,1 1 0,0-1-1,0 0 1,0 0 0,0 0 0,0 0 0,0-1 0,0 1-1,6 0 1,-5-2-314,0 1 0,0-1 0,0 0 0,0-1 1,0 1-1,0-1 0,0 0 0,0 0 0,-1 0 0,1-1 0,0 0 0,7-3 0,16-13-3185,3-3 1147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28.27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319 412 3552,'0'0'1147,"-13"-3"511,-34 20 1833,-23 10-1185,54-20-2091,-11 5-52,-32 19 0,51-25-190,0 0 0,0 0 0,0 0 0,0 1 0,1 0 0,0 0 0,-10 15 1,15-18 25,0-1 1,0 0-1,0 1 1,1-1 0,0 1-1,-1 0 1,1-1 0,1 1-1,-2 7 1,2-9 2,0-1-1,0 1 1,0 0 0,0-1 0,0 1 0,0-1-1,1 1 1,-1 0 0,1-1 0,-1 1-1,1-1 1,-1 1 0,1-1 0,0 0 0,0 1-1,0-1 1,0 0 0,0 1 0,0-1 0,0 0-1,0 0 1,0 0 0,1 0 0,-1 0 0,2 1-1,4 1 16,-1-1 0,1 0-1,0 0 1,0-1 0,0 1-1,0-2 1,0 1 0,0-1-1,0 0 1,0 0-1,9-2 1,-3 0 120,1 0 0,-1-1 0,0-1 0,23-9 1,-34 12-115,-1 1 0,1-1 0,0 0 0,-1 0 0,1 1 0,-1-1 0,1-1 0,-1 1 1,1 0-1,-1 0 0,0 0 0,1-1 0,-1 1 0,0-1 0,0 1 0,0-1 0,0 1 1,-1-1-1,1 1 0,0-1 0,0 0 0,-1 0 0,1 1 0,-1-1 0,0 0 0,0 0 1,1 0-1,-1 1 0,0-1 0,-1 0 0,1 0 0,0 0 0,0 1 0,-1-1 0,0-2 1,-2-5-13,0 0 1,0 1-1,-1 0 1,0-1 0,0 1-1,-1 1 1,0-1 0,-1 1-1,-7-9 1,3 5-80,-1 1-1,0 1 1,0-1 0,-1 2 0,-13-8-1,21 13-4,0 1 0,0 0 0,0 1-1,-1-1 1,-5-1 0,9 3 50,0 0 0,0 0 0,0-1 0,0 1 0,0 0 0,0 0 0,0 0 0,0 0 0,0 0 0,0 1 0,0-1 0,0 0 0,0 0 1,0 1-1,0-1 0,0 0 0,0 1 0,0-1 0,0 1 0,0 0 0,0-1 0,0 1 0,1 0 0,-3 1 0,3-2 12,0 1-1,0-1 1,-1 1-1,1-1 1,0 1 0,0-1-1,0 1 1,0-1-1,0 1 1,0-1 0,0 1-1,0-1 1,0 1-1,0-1 1,0 1 0,0-1-1,0 1 1,0 0-1,0-1 1,0 1 0,1-1-1,-1 0 1,0 1 0,0-1-1,1 1 1,-1-1-1,0 1 1,1-1 0,-1 1-1,0-1 1,1 0-1,-1 1 1,1-1 0,-1 0-1,1 1 1,1 0 2,0 0 1,-1 1 0,1-1-1,0 0 1,0-1 0,0 1-1,0 0 1,3 0 0,3 1 81,0-1 0,0-1 1,0 1-1,0-1 0,1-1 1,-1 0-1,0 0 0,0 0 0,0-1 1,14-5-1,-11 2 81,0 0-1,0-1 1,0-1-1,-1 1 1,0-1-1,14-14 1,-5 2 108,-1-1 0,-1-1 1,-1 0-1,-1-1 0,-1-1 1,12-25-1,42-112 323,-61 140-712,-4 13 87,-2 5-15,0 0 0,-1 0 1,1-1-1,0 1 0,-1 0 0,0 0 1,1 0-1,-1-4 0,8 10-163,-6 0 200,0 0 0,-1-1 1,1 1-1,-1 0 1,0 0-1,0 1 0,0-1 1,-1 0-1,1 0 0,-1 0 1,0 1-1,-1 4 1,1 7-26,3 370-1989,-19-68 80,-7-2 1520,21-302 554,-1 1 1,-1 0 0,-5 15-1,7-25-77,2-3-29,0-1 0,-1 1-1,1-1 1,-1 1-1,0 0 1,1-1 0,-1 0-1,0 1 1,0-1 0,0 1-1,0-1 1,0 0 0,0 0-1,0 1 1,0-1-1,-1 0 1,1 0 0,0 0-1,-1 0 1,-1 0 0,2 0-6,0-1 0,0 1 0,0-1 0,0 0 0,0 1 0,0-1 0,0 0 0,-1 0 0,1 0 0,0 0 0,0 0 0,0 0 0,0 0 0,0 0 0,0 0 0,0 0 0,-1-1 0,1 1 0,-1-1 0,0 0 32,-1 0 1,1-1-1,0 1 1,0-1-1,0 1 1,1-1-1,-1 0 1,-3-3-1,1-1 89,0 0 0,1 0 0,0 0 0,0 0-1,0 0 1,-3-10 0,4 4 40,-1 0 0,2 0 0,-1 0 0,2-1 0,0 1 0,0 0 1,1-1-1,0 1 0,1 0 0,1 0 0,4-12 0,-3 11-47,1 0-1,0 1 1,1-1 0,0 1 0,1 0 0,1 1-1,-1 0 1,2 0 0,15-16 0,-13 17-442,1 0-1,0 1 1,0 0 0,1 0 0,23-10 0,0 5-658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5:27.6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9 6976,'-3'3'3385,"3"-3"-3335,9 3-307,19-4 1390,30-5 0,5-1-647,11 7-2630,-59-1 354,26 4-1,-38-3 1586,15 1-2771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32.46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1021 3392,'1'0'322,"-1"0"-293,0 0 1,0 0-1,0 0 0,0 0 1,0 0-1,0 0 0,0 0 0,0-1 1,0 1-1,0 0 0,0 0 1,0 0-1,1 0 0,-1 0 0,0 0 1,1 1 556,-1-1-557,0 0 0,0 0 0,0 1 1,0-1-1,0 0 0,0 0 1,0 0-1,0 0 0,0 0 1,0 0-1,0 0 0,0 0 0,5 6 113,-3-4 673,11-20 3356,2-28-2678,-5 15-979,0 0 0,-2-1 0,-2 0-1,-1 0 1,1-36 0,3 7-90,-6 42-414,0 0-1,0-22 1,-2 31 59,0 0 1,1 0-1,1 0 0,-1 0 1,2 1-1,5-13 0,-7 16 1,4-3 42,-5 8-122,0 1 1,-1-1-1,1 0 0,-1 1 1,1-1-1,-1 0 1,1 0-1,-1 1 0,0-1 1,1 0-1,-1 0 1,0 0-1,0 1 0,1-1 1,-1 0-1,0 0 1,0 0-1,0 0 0,0-1 1,0-1 3,0 1 0,0-1 1,1 0-1,-1 1 0,1-1 0,0 1 1,0-1-1,0 1 0,0 0 0,0-1 1,0 1-1,3-4 0,-3-8 21,-1 17-462,9 12 376,-4-7 14,3 8 45,-1 0 0,-1 0 1,0 0-1,5 31 0,4 69 184,-14-111-151,1 22 102,-3 48 0,0-60-263,0-1 0,-2 1 0,0-1 0,-9 27 0,11-39 102,0 0-1,0 0 0,0 0 1,-1 1-1,1-1 0,-1 0 1,-2 2-1,3-3 32,1 0 0,-1-1 0,1 1 0,-1-1 0,1 0 0,-1 1 0,1-1 0,-1 1 0,0-1 0,1 0 0,-1 0 0,0 1 0,1-1 0,-1 0 0,0 0 0,1 0 0,-1 0 0,0 0 0,1 0 0,-1 0 0,0 0 0,0 0 0,1 0 1,-1 0-1,0 0 0,-3-3-36,0 1 0,0-1 0,0 1 0,1-1 1,0-1-1,-1 1 0,1 0 0,1-1 0,-1 1 0,0-1 1,1 0-1,0 0 0,-4-8 0,3 6-3,-13-16-204,6 11 112,8 10-87,10 6 243,1-2 0,0 1 1,0-1-1,1-1 0,-1 1 0,0-2 0,1 1 1,0-1-1,14-1 0,-1 1 177,0-2-1,-1-1 0,35-7 1,-34 3 86,38-14-1,-51 16-216,0-1 0,0 0-1,0-1 1,-1 0 0,16-13 0,12-18 63,58-74-1,-11 11 96,-57 72-30,-27 28-186,1 0 1,-1-1 0,1 1 0,-1 0 0,1 0 0,0 0 0,-1 0 0,1 0 0,-1 0 0,1 0 0,-1 0 0,1 0-1,0 0 1,-1 0 0,1 0 0,-1 0 0,1 1 0,-1-1 0,1 0 0,-1 0 0,1 1 0,-1-1 0,1 0 0,-1 1-1,1-1 1,-1 0 0,1 1 0,-1-1 0,0 1 0,1-1 0,-1 1 0,0-1 0,1 1 0,12 17 157,-12-18-158,1 4 2,0 0-1,-1 0 1,1-1 0,-1 1 0,0 0 0,0 0-1,0 0 1,1 6 0,-1 33 231,-1 132 262,18-224-483,-3 11-89,-8 18 68,2 1 0,0 1 0,1 0 0,0 0 0,2 1 0,0 0 0,1 1 0,26-26 0,-36 39 36,0 1 0,0-1-1,1 1 1,-1-1 0,1 1-1,-1 0 1,1 0 0,6-2-1,-9 4-29,0 0 0,0 0 0,0 0 0,1 0 0,-1 0 0,0 0-1,0 0 1,0 0 0,0 0 0,0 1 0,0-1 0,0 0 0,0 1 0,0-1-1,0 1 1,0-1 0,0 1 0,0-1 0,0 1 0,0 0 0,0 0 0,0-1 0,0 1-1,-1 0 1,1 0 0,0 0 0,-1 0 0,1 0 0,0 0 0,-1 0 0,0 0 0,1 0-1,-1 0 1,1 1 0,2 10 63,0-1 0,-1 1-1,0-1 1,0 1 0,-2 0-1,1 0 1,-3 16 0,2 3-16,-1-11-25,0-10-55,1 1 1,2 18-1,3-19 140,2-10-59,6-11-26,-11 8-14,22-23 59,30-44-1,-37 47-109,1-1 0,1 2 0,22-20 0,-40 41 35,-1 1 0,0 0-1,0-1 1,0 1 0,1 0 0,-1 0-1,0-1 1,1 1 0,-1 0 0,0 0-1,1 0 1,-1-1 0,0 1-1,1 0 1,-1 0 0,0 0 0,1 0-1,-1 0 1,1-1 0,-1 1 0,0 0-1,1 0 1,-1 0 0,1 0 0,-1 0-1,0 0 1,1 0 0,-1 1 0,1-1-1,-1 0 1,0 0 0,1 0-1,-1 0 1,0 0 0,1 1 0,-1-1-1,0 0 1,1 0 0,-1 1 0,0-1-1,1 0 1,-1 0 0,0 1 0,0-1-1,1 0 1,-1 1 0,0-1 0,0 0-1,0 1 1,0-1 0,1 0 0,-1 1-1,0-1 1,0 1 0,0-1-1,0 1 1,4 27-13,-4-23 27,2 16-27,0 0-1,2-1 1,0 1 0,1-1 0,15 35 0,-16-45-8,2 1 0,-1-1 0,1 0 0,1 0 0,-1-1 0,2 1 0,-1-2 0,1 1 0,1-1 0,0 0-1,16 11 1,-21-17 36,1 0-1,-1 0 1,0-1-1,0 1 1,1-1-1,-1 0 1,0 0-1,1-1 0,-1 1 1,1-1-1,-1 0 1,1 0-1,-1-1 1,1 1-1,-1-1 1,1 0-1,-1 0 0,7-3 1,-1 0 4,0 0 0,0-1 0,0-1 0,0 1 0,-1-1 0,11-10 0,-12 8-5,-1 0 0,0 0 1,0-1-1,7-14 1,-2 6 55,66-109 633,-76 122-703,0 1-1,-1-1 0,1 0 0,-1 0 0,0 0 1,0 0-1,0 0 0,0 0 0,-1 0 0,0-6 0,-3 15-164,-13 30 128,2 1 0,2 1 0,-11 50 0,11-38-52,5-29 39,6-17 45,0 0 0,-1 0 1,1 0-1,0 0 0,1 0 0,-1 0 1,0 0-1,1 0 0,0 0 0,-1 0 1,1 0-1,1 0 0,-1 5 0,1-8 9,-1 0-1,0 0 0,0 1 0,0-1 1,0 0-1,0 1 0,1-1 0,-1 0 0,0 0 1,0 1-1,0-1 0,1 0 0,-1 0 1,0 0-1,0 1 0,1-1 0,-1 0 0,0 0 1,1 0-1,-1 0 0,0 0 0,1 1 1,-1-1-1,0 0 0,0 0 0,1 0 0,-1 0 1,0 0-1,1 0 0,-1 0 0,0 0 1,1 0-1,-1 0 0,0 0 0,1-1 0,-1 1 1,0 0-1,1 0 0,-1 0 0,0 0 1,0 0-1,1-1 0,-1 1 0,0 0 0,1 0 1,-1 0-1,0-1 0,0 1 0,1-1 1,14-13-6,-12 11 33,5-7-15,0 0 0,-1 0-1,0-1 1,-1 0 0,8-18 0,-1 2-7,9-16 4,-13 24 29,1 1 0,0 0-1,14-18 1,-24 36-45,0-1 0,0 1 0,1 0 0,-1 0-1,0-1 1,0 1 0,0 0 0,1 0 0,-1-1 0,0 1 0,0 0-1,0 0 1,1 0 0,-1-1 0,0 1 0,0 0 0,1 0 0,-1 0 0,0 0-1,1 0 1,-1 0 0,0 0 0,0 0 0,1-1 0,-1 1 0,0 0-1,1 0 1,-1 0 0,0 1 0,1-1 0,-1 0 0,0 0 0,0 0-1,1 0 1,-1 0 0,0 0 0,1 0 0,-1 0 0,0 0 0,0 1 0,1-1-1,-1 0 1,0 0 0,0 0 0,1 1 0,-1-1 0,0 0 0,0 0-1,0 1 1,0-1 0,1 0 0,-1 0 0,0 1 0,0-1 0,8 21-228,-7-16 263,16 57-127,4 10 64,-17-62 49,0 0 0,1-1 0,0 0 0,1 0 0,9 12-1,-10-14-9,1 0-1,0 0 0,1-1 1,-1 0-1,1 0 0,0-1 1,14 8-1,-18-11 6,1-1 0,0 1-1,-1-1 1,1 0 0,0 0 0,0 0 0,0-1 0,0 1 0,0-1 0,0 0 0,0 0-1,-1-1 1,1 1 0,0-1 0,0 1 0,0-1 0,0-1 0,-1 1 0,7-3-1,-6 2 7,0 0-1,0-1 1,0 0-1,-1 1 1,1-1-1,-1 0 0,1-1 1,-1 1-1,5-7 1,-1-2 0,12-23 0,-19 34-17,31-70 139,33-117 0,-60 176-128,26-87-38,23-132-1,-47 196-19,-2 14-36,-1 0-1,0-21 1,-3 38-257,-1 5 104,-3 7-13,-3 20 67,-34 256-309,27-158 418,10-89 100,2 0 0,1 1 0,1 0 0,3-1 0,7 41 0,-10-76-15,1 0 0,-1 0 1,0 0-1,1 0 1,-1 0-1,1-1 1,0 1-1,0 0 0,0 0 1,0-1-1,0 1 1,0-1-1,0 1 1,0-1-1,1 1 1,-1-1-1,0 0 0,1 1 1,-1-1-1,1 0 1,0 0-1,-1 0 1,4 1-1,-3-2-18,0 1 0,0-1 0,0 0-1,0 0 1,0 0 0,0 0 0,0-1 0,0 1 0,0 0 0,0-1-1,0 1 1,0-1 0,0 0 0,0 0 0,-1 0 0,1 0-1,0 0 1,0 0 0,-1 0 0,1 0 0,-1-1 0,3-1 0,9-12 20,-1 0 0,0-1 0,0 0 0,8-19 0,7-9 40,68-105 269,-79 126-269,23-24-1,14-19 84,-22 18 22,-1-2 1,28-64-1,-51 98-108,-1 0 0,-1-1 0,0 1 0,-1-1 0,-1 0 0,0-1 0,0-27 0,-4 55-67,0 0-1,-1 0 1,-5 18 0,-3 14 64,5 5 53,-1 3 8,-21 83-1,21-110-115,1 0-1,2 0 0,0 0 1,1 0-1,1 1 0,1-1 1,1 1-1,1-1 0,2 0 1,6 27-1,-7-38 54,0 0 1,1-1-1,0 1 0,1-1 0,0 0 0,1 0 1,0-1-1,0 0 0,10 11 0,-14-19-42,-1-1-1,0 1 1,1-1-1,0 0 1,-1 0-1,1 0 1,0 0-1,-1 0 1,1 0-1,0 0 1,0 0-1,0-1 1,0 1-1,0-1 1,0 1-1,0-1 1,0 0-1,0 0 1,0 0-1,0 0 1,0 0-1,0 0 1,0 0-1,0-1 1,0 1-1,-1-1 1,1 0-1,3-1 1,3-2 25,0 0-1,0-1 1,0-1-1,12-10 1,-9 7-84,0 0 67,-1 0-1,-1-1 0,1 0 0,-1-1 0,-1 0 0,0 0 0,8-16 0,-11 17 29,0 0 0,0-1-1,-1 1 1,-1-1 0,0 0 0,0 0-1,-1 0 1,-1-1 0,1-12-1,-2 19-41,-1 1 0,1-1 0,-1 1 0,0-1 0,0 0 0,0 1 0,-3-5 0,4 8-25,-1-1 0,1 1 0,-1 0 0,0 0 0,1-1 1,-1 1-1,0 0 0,0 0 0,0 0 0,0 0 1,0 0-1,0 0 0,0 0 0,0 0 0,0 0 1,0 0-1,-1 1 0,1-1 0,0 0 0,0 1 0,-1-1 1,1 1-1,-1 0 0,1-1 0,-2 1 0,2 0 22,1 0-1,-1 0 0,0 0 0,1 0 0,-1 0 1,0 1-1,0-1 0,1 0 0,-1 0 0,0 1 0,1-1 1,-1 0-1,0 1 0,1-1 0,-1 1 0,1-1 1,-1 1-1,1-1 0,-1 1 0,1-1 0,-1 1 0,1-1 1,-1 1-1,1 0 0,0-1 0,-1 2 0,-4 20 41,2-8-50,1-3 14,0 1-1,0-1 0,1 1 0,1-1 0,0 1 0,1-1 0,0 1 0,0-1 0,1 1 0,1-1 0,0 0 0,1 0 0,7 18 0,-9-26 23,-1-1-1,1 1 1,-1 0 0,1 0 0,0-1-1,0 1 1,0-1 0,0 0-1,1 1 1,-1-1 0,0 0-1,1 0 1,0-1 0,-1 1-1,1 0 1,0-1 0,0 0-1,0 1 1,0-1 0,0-1-1,0 1 1,0 0 0,0-1-1,0 1 1,1-1 0,-1 0-1,0 0 1,0 0 0,0-1-1,0 1 1,1-1 0,-1 1-1,0-1 1,4-2 0,19-7 214,32-17 0,-25 11-56,33-16 168,54-22 442,-116 52-772,-1 1 0,1 0 0,0-1 0,0 1 0,0 1 0,0-1 0,0 1 0,0-1 0,0 1 0,0 0 0,0 1 0,0-1 0,0 1 0,-1-1 0,1 1 0,0 0 0,0 1 0,0-1 0,-1 1 0,1 0 0,-1-1 0,1 2 0,-1-1 0,0 0 0,0 1 0,0-1 0,0 1 0,3 3 0,10 10 21,29 22 0,-38-33-46,0 0-1,1-1 1,-1 0-1,1 0 1,0-1-1,0 0 1,12 3-1,-16-5-241,0-1-1,0 1 1,0-1-1,0 0 1,0 0-1,0-1 1,0 1-1,1-1 0,-1 0 1,-1 0-1,1 0 1,0-1-1,5-2 1,4-3-2303,-1 0 1,17-15-1,-21 16 1255,15-7-1013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35.25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569 1 1472,'-1'0'1936,"-3"4"-463,4-2-1163,-1-1 1,0 1 0,0-1-1,0 0 1,0 0-1,0 1 1,-1-1-1,1 0 1,0 0 0,0 0-1,-3 1 1,-38 15 2574,34-13-2708,0 0 1,0 0-1,1 1 1,0 0-1,-1 0 0,2 1 1,-1 0-1,1 0 0,0 1 1,0 0-1,-7 10 1,-7 14 40,-24 48 0,37-66-148,-6 13 47,-2-1 0,0-1 1,-2 0-1,0-1 0,-2-1 1,0-1-1,-39 32 0,22-23-109,15-12-1,-1-1-1,-36 22 0,50-34 90,0 0 0,-11 10 1,18-14-93,2-1 24,-1 0-1,0 1 1,1-1 0,-1 0-1,0 0 1,1 1-1,-1-1 1,0 0-1,1 0 1,-1 0 0,0 1-1,1-1 1,-1 0-1,0 0 1,1 0-1,-1 0 1,1 0 0,-1 0-1,0 0 1,1 0-1,-1 0 1,1 0-1,-1 0 1,0 0 0,1 0-1,-1 0 1,1 0-1,15 0 183,28-1-79,-26 0-114,0 0-1,1 2 0,-1 0 1,20 4-1,-30-3-54,-1 1 0,1 0 1,10 6-1,0-1 55,1 3 133,0 0 0,-1 1 0,0 1 0,29 27 0,-31-26-84,-6-5-33,-1 1 0,0 0 0,-1 0-1,12 17 1,21 47 151,-25-45-164,-11-17-203,0-1-1,5 19 0,-7-18-758,1-1-1,7 15 1,-9-22 402,0 0 1,1-1 0,-1 1-1,1-1 1,0 1 0,0-1-1,0 0 1,0 0-1,1 0 1,4 2 0,10 5-2890,3 1 1130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36.61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233 25 1472,'-20'-24'14317,"14"45"-13180,-3 22-1082,-1 27 192,3 0 0,3 96 0,4-121-217,1 56 511,0-28-402,-1-46-129,0-24 11,0-1-11,0-1 0,0 1 0,0-1 0,0 0 0,0 1 1,0-1-1,0 0 0,1 1 0,-1-1 0,0 1 0,1-1 0,-1 0 1,1 0-1,0 1 0,-1-1 0,1 0 0,0 0 0,1 1 0,-2-1 140,-6 2-12,-1-13-282,-14 1 91,16 8-20,1 0 0,0 0 0,-1 1 0,1 0 0,-1-1 0,1 2 0,-9 0 0,-10 0-68,15 0 104,0-1 1,0 1-1,0 1 1,1-1-1,-1 2 0,-8 2 1,-2-1-146,17-4 194,1 0-11,0 0 0,0 0 1,0 0-1,0 0 1,0 0-1,0 0 1,0 0-1,-1 0 1,1 0-1,0 0 1,0 0-1,0 0 0,0 0 1,0 0-1,0 0 1,0 0-1,-1 0 1,1 0-1,0 0 1,0 0-1,0 0 1,0 0-1,0 0 0,0 0 1,0 0-1,0 0 1,-1 0-1,1 0 1,0 0-1,0 1 1,0-1-1,0 0 1,0 0-1,0 0 1,0 0-1,0 0 0,0 0 1,0 0-1,0 0 1,0 1-1,0-1 1,0 0-1,0 0 1,0 0-1,0 0 1,0 0-1,0 0 0,0 0 1,0 1-1,0-1 1,1 0 5,-1 0 0,1 0-1,0 0 1,0 0 0,0 0 0,0 0 0,0 0 0,0 0 0,0-1-1,-1 1 1,1 0 0,0 0 0,1-1 0,6-2 337,0 1 0,0 0 0,16-1 0,1 0 98,-15 1-387,-1 0-1,0 0 0,1 1 0,-1 1 1,1 0-1,-1 0 0,1 0 0,-1 1 0,0 1 1,1 0-1,9 3 0,37 23 35,-25-11-3250,-21-16-977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37.45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34 1 3232,'-23'0'10080,"22"0"-9975,1 0 1,-1 1 0,0-1-1,1 0 1,-1 1 0,1-1-1,-1 0 1,1 1 0,-1-1-1,1 1 1,-1-1 0,1 1-1,0-1 1,-1 1 0,1-1-1,-1 1 1,1 0 0,0-1 0,0 1-1,-1-1 1,1 1 0,0 0-1,0-1 1,0 1 0,0 0-1,0-1 1,0 1 0,0 0-1,0-1 1,0 1 0,0 0-1,0-1 1,0 1 0,0-1-1,0 1 1,1 0 0,-1 0-1,6 10 332,-6-10-394,1 0 1,-1 0-1,1 0 1,-1 1-1,1-1 0,0 0 1,-1 0-1,1 0 1,0 0-1,0-1 1,0 1-1,0 0 1,-1 0-1,3 1 0,16 10 539,-12-7-427,1-1-1,-1 1 1,1-1 0,0 0-1,0-1 1,15 4-1,0-1-82,-1 2-1,34 14 0,-36-13-136,1 0-1,0-2 1,24 6-1,-40-13-828,0 0-1,-1-1 0,1 1 1,0-1-1,0 0 0,-1 0 1,1 0-1,-1 0 0,1-1 0,-1 0 1,5-2-1,14-6-2539,3 4 1061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38.50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53 11 3904,'-1'-1'200,"-1"1"0,1 0 1,-1-1-1,1 1 0,0-1 0,-1 0 1,1 1-1,0-1 0,0 0 0,-3-2 0,3 3 27,1 0-1,-1-1 0,0 1 0,0 0 0,1 0 0,-1 0 1,0-1-1,0 1 0,0 0 0,1 0 0,-1 0 0,0 0 0,0 0 1,0 0-1,1 1 0,-1-1 0,0 0 0,0 0 0,0 0 0,1 1 1,-1-1-1,-1 1 0,1 0 255,-1-1-1,0 1 1,1 0 0,-1 0 0,1 0 0,0 0 0,-1 0-1,1 0 1,0 0 0,-2 2 0,3-2-443,0 0 0,0 0-1,0 0 1,0 0 0,1 0 0,-1 0 0,0 0 0,0 0 0,1 0 0,-1 0 0,1 0-1,-1 0 1,1 0 0,-1 0 0,1 0 0,-1-1 0,1 1 0,0 0 0,0-1-1,-1 1 1,1 0 0,1 0 0,5 7 51,15 26 79,3 0 0,1-2-1,30 29 1,-12-12-23,51 47 133,-14-15-503,-61-63 311,0-1 1,1 0-1,40 23 0,-59-38-79,6 2 2,-7-4-7,0 0 0,-1 0 0,1 1-1,0-1 1,-1 1 0,1-1 0,0 0-1,-1 1 1,1-1 0,0 1 0,-1 0-1,1-1 1,-1 1 0,1-1 0,0 2-1,-1-1 16,1 0-1,-1 0 0,0 0 1,1 0-1,-1 0 0,0-1 0,0 1 1,0 0-1,0 0 0,0 0 1,0 0-1,0 0 0,0 0 1,0 0-1,0 0 0,0 0 0,-1 0 1,1 0-1,0 0 0,-1 0 1,1 0-1,-1 0 0,1 0 0,-1-1 1,1 1-1,-1 0 0,0 0 1,0 0-1,-4 4-59,0 0 0,0-1 0,-7 5 0,3-2-18,-3 3 63,-1 0 114,1 1 0,0 0 0,0 1 0,-17 24 0,14-15-371,-71 104 965,32-38-5053,52-85 3843,1 0 0,0 1-1,0-1 1,0 0 0,0 0 0,0 0 0,1 1 0,-1 3 0,4 7-1372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39.31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115 41 11040,'8'-29'5024,"-16"17"-1825,3 16-2175,-9-4-256,1 8-512,-16-4-2176,13 4 1024,-8-8-3871,11 5 2687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08.97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23 269 1728,'1'-1'1247,"-4"-2"-188,-7-4 493,-1 3-754,12 4-797,-1 0 0,0 0 0,0 0 0,0 0 0,0 0 0,0 0 0,0 0 0,0 0 0,0 0 0,0 0 0,0 0 0,0 0 0,0 0 0,0 0 0,0 1 0,0-1 0,0 0 0,0 0 0,0 0 0,0 0 0,0 0 0,0 0 0,0 0 0,0 0 0,0 0 0,0 0 0,0 0 0,0 0 0,0 0 0,0 0 0,0 1 0,0-1 0,0 0 0,0 0 0,0 0 0,-1 0 0,1 0 0,0 0 0,0 0 0,0 0-1,0 0 1,0 0 0,1 1 39,0 0-1,0 1 0,-1-1 0,1 0 0,0 1 0,-1-1 0,1 0 0,-1 1 0,1-1 0,-1 3 0,0-3 47,1 0 0,-1 1 0,0-1 0,1 0 0,-1 1 0,1-1 0,0 0 0,-1 0 0,3 4 1446,-2-6-1520,-1 1 0,0 0-1,1-1 1,-1 1 0,0-1 0,1 1-1,-1 0 1,1-1 0,-1 1-1,1 0 1,-1 0 0,1-1-1,-1 1 1,1 0 0,-1 0 0,1 0-1,-1-1 1,1 1 0,-1 0-1,1 0 1,-1 0 0,1 0-1,0 0 1,1 0 70,3-2 35,0 0-1,0 0 1,-1 0-1,1 0 1,-1-1-1,0 0 1,0 0 0,0 0-1,5-5 1,3-4 138,14-20 1,-3 3 99,-15 19-274,1-1 0,-2 0 1,13-22-1,-17 27-59,0-1 1,0 0 0,-1 0-1,0 0 1,0 0-1,-1 0 1,1 0-1,-1-11 1,-1 16-27,0 0 0,0 1 1,-1-1-1,1 0 0,-1 0 0,1 0 1,-1 1-1,0-1 0,0 0 0,0 1 0,1-1 1,-1 1-1,-1-1 0,1 1 0,0-1 1,0 1-1,-1 0 0,1 0 0,0-1 0,-1 1 1,1 0-1,-1 0 0,-2-1 0,2 1-17,1 1-1,-1-1 1,1 1-1,-1-1 1,1 1-1,-1-1 1,0 1-1,1 0 1,-1 0-1,1 0 0,-1 0 1,0 0-1,1 0 1,-1 0-1,1 0 1,-1 1-1,0-1 1,1 0-1,-1 1 1,1 0-1,-1-1 1,1 1-1,0 0 1,-1 0-1,1 0 1,-2 1-1,-1 3 38,0-1 0,1 1 0,0 0 0,0 0 0,0 0-1,1 1 1,-1-1 0,1 0 0,1 1 0,-1 0 0,1-1 0,0 1 0,-1 6 0,0 0 157,0 0-1,-7 17 1,-4 20 326,12-41-468,-1 0 1,0 1-1,-1-1 0,1 0 0,-1 0 0,-1 0 0,0-1 0,-5 9 0,7-13-22,0 0 0,1 0 0,-1 0 0,1 0-1,0 0 1,0 0 0,0 0 0,0 0 0,1 0 0,-1 1 0,1-1 0,0 0 0,0 0 0,0 1-1,1 3 1,-1 4 142,0-9-101,1 0-1,-1 1 0,0-1 1,1 0-1,-1 0 0,1 0 1,0-1-1,0 1 0,0 0 0,0 0 1,0 0-1,0-1 0,0 1 1,0 0-1,1-1 0,-1 1 1,1-1-1,1 2 0,0-1 66,0 0 0,0 0 0,0 0 0,0 0-1,0-1 1,0 1 0,0-1 0,1 0 0,6 1 0,18 3 251,-7-1-344,0-1 0,22 0 0,-6-3-247,43-6 0,-67 4-564,0 0 0,0-1 0,0-1 0,-1 0 0,1 0 0,21-13-1,-3 0-2932,1 4 1194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10.97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49 282 1408,'0'0'16,"0"-1"-1,0 1 1,1 0 0,-1 0-1,0 0 1,0-1 0,0 1-1,1 0 1,-1 0 0,0-1-1,0 1 1,0 0 0,0 0-1,0-1 1,1 1 0,-1 0-1,0 0 1,0-1 0,0 1 0,0 0-1,0-1 1,0 1 0,0 0-1,0 0 1,0-1 0,0 1-1,0 0 1,0-1 0,0 1-1,0 0 1,-1 0 0,1-1-1,0 1 1,0 0 0,0 0-1,0-1 1,0 1 0,-1 0-1,1 0 1,0 0 0,0-1-1,0 1 1,-1 0 0,1 0-1,0 0 1,0-1 0,-1 1-1,1 0 1,0 0 0,0 0 0,-1 0-1,1 0 1,-1 0 0,1 0-2,0 0 0,0 0 1,0 0-1,0 0 1,0 0-1,0 0 1,-1 0-1,1 0 1,0 0-1,0-1 0,0 1 1,0 0-1,0 0 1,0 0-1,-1 0 1,1 0-1,0 0 1,0 0-1,0 0 1,0 0-1,0 0 0,0 0 1,0 0-1,0-1 1,0 1-1,0 0 1,-1 0-1,1 0 1,0 0-1,0 0 0,0 0 1,0 0-1,0-1 1,0 1-1,0 0 1,0 0-1,0 0 1,0 0-1,0 0 0,0 0 1,0-1-1,0 1 1,0 0-1,0 0 1,0 0-1,0 0 1,0 0-1,0 0 1,0-1-1,1 1 0,-1 0 1,0 0-1,0 0 1,0 0-1,0 0 1,0 0-1,0 0 1,0 0-1,0-1 0,1 1 1,-1 0 19,0 0 0,0 0 0,0-1-1,0 1 1,0 0 0,1-1 0,-1 1 0,0 0 0,0-1 0,0 1 0,0 0-1,0 0 1,0-1 0,0 1 0,0 0 0,0-1 0,0 1 0,0 0 0,0-1-1,0 1 1,0 0 0,0-1 0,-1 1 0,1 0 0,0 0 0,0-1 0,0 1-1,-1-1 1,-4-9 402,3 7-83,2 3-337,0 0 1,0 0 0,0 0-1,0 0 1,0 0 0,0 0-1,0 0 1,0-1 0,0 1 0,0 0-1,0 0 1,0 0 0,0 0-1,0 0 1,0 0 0,0 0-1,0 0 1,0-1 0,0 1 0,0 0-1,0 0 1,0 0 0,0 0-1,0 0 1,1 0 0,-1 0-1,0 0 1,0 0 0,0 0 0,0-1-1,0 1 1,0 0 0,0 0-1,0 0 1,0 0 0,1 0-1,-1 0 1,0 0 0,0 0 0,0 0-1,0 0 1,0 0 0,0 0-1,0 0 1,1 0 0,-1 0-1,0 0 1,0 0 0,0 0 0,0 0-1,0 1 442,-6 0-50,-27 52 760,47-60 1540,62-28-2099,-8 11-685,0 1 349,-64 21-180,1 0 1,-1-1-1,0 0 0,0 0 0,0 0 0,-1 0 0,1-1 0,-1 1 1,0-1-1,0 0 0,0 0 0,0 0 0,-1 0 0,1 0 1,-1-1-1,2-6 0,-2 5-38,0-1 0,0 0 1,0-1-1,-1 1 0,-1 0 1,1 0-1,-1 0 0,0-1 1,0 1-1,-3-13 0,2 17-57,0 1 0,0-1 0,-1 1 0,1 0 0,0 0 0,-1-1 0,1 1 0,-1 0 0,0 1 0,0-1 0,0 0 1,0 0-1,0 1 0,0-1 0,-4-2 0,2 2-69,1 1 0,-1-1 1,1 0-1,-1 1 1,1 0-1,-1 0 1,0 0-1,-5-1 1,-19 9-1082,4-3-496,15-1 1024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14.08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297 5 1056,'0'0'11,"0"0"1,0 0-1,0 0 1,0 0-1,0 0 1,0-1-1,0 1 1,0 0-1,0 0 1,0 0 0,0 0-1,0-1 1,0 1-1,0 0 1,0 0-1,0 0 1,0 0-1,0 0 1,0-1-1,0 1 1,1 0-1,-1 0 1,0 0-1,0 0 1,0 0-1,0-1 1,0 1-1,0 0 1,0 0-1,0 0 1,1 0-1,-1 0 1,0 0-1,0 0 1,0 0-1,0 0 1,0-1-1,1 1 1,-1 0-1,0 0 1,0 0-1,0 0 1,0 0-1,0 0 1,1 0-1,-1 0 1,0 0-1,0 0 1,0 0-1,2 0 443,0 7 513,-6 3 3460,4-10-4312,-6 0 111,1 0 0,-1-1 0,1 0 0,-1 0-1,-9-3 1,13 3-177,0 1 1,1 0-1,-1 0 0,0-1 1,1 1-1,-1 1 0,0-1 1,0 0-1,1 0 0,-1 1 1,0-1-1,1 1 0,-1-1 1,-2 2-1,0 0 67,0 0 1,1 0 0,-1 0-1,-6 6 1,-41 33 467,34-28-532,1 0 1,0 0 0,-18 22-1,-13 28-52,40-54-100,5-7 92,1 0 0,-1-1-1,1 1 1,0 0 0,-1 0 0,1 0 0,0 0-1,0 0 1,0 0 0,0 0 0,1 0 0,-1 0-1,1 0 1,-1 1 0,1-1 0,0 0 0,0 0 0,0 5-1,0-6-11,1 1-1,0-1 0,0 0 0,-1 0 1,1 0-1,0 0 0,0 0 0,0 0 1,0 0-1,0 0 0,0 0 0,1-1 0,0 2 1,21 10-34,-17-9-2,-4-2 64,0 0 0,0 0 0,0 0 0,0 0-1,0 0 1,1 0 0,-1-1 0,0 1 0,0-1-1,1 0 1,-1 1 0,0-1 0,1 0-1,-1 0 1,0-1 0,0 1 0,1 0 0,-1-1-1,0 1 1,0-1 0,1 0 0,-1 0 0,0 0-1,0 0 1,2-1 0,13-11 108,-13 10-54,0 0 1,0-1-1,0 1 1,0-1-1,3-4 1,3-5-78,-2-1 0,0 0 1,7-16-1,8-16 58,-19 39-82,4-6 112,10-25 1,-16 34-28,-1 1 0,0-1 0,0 0 0,0 0-1,0 1 1,-1-1 0,0 0 0,1 0-1,-1 0 1,-1 0 0,1 0 0,-2-6 0,2 10-46,1 0-2,-1-1 1,0 1 0,0 0 0,0-1 0,0 1 0,0-1 0,0 1 0,0 0-1,-1-1 1,1 1 0,0 0 0,0-1 0,0 1 0,0 0 0,0-1 0,-1 1-1,1 0 1,0-1 0,0 1 0,0 0 0,-1-1 0,1 1 0,0 0 0,-1 0 0,1-1-1,0 1 1,0 0 0,-1 0 0,1 0 0,0-1 0,-1 1 0,1 0 0,-1 0-1,1 0 1,0 0 0,-1 0 0,1 0 0,-13 57 316,12-51-278,-1 1-38,0 1-1,1 0 1,0 0-1,1 0 1,-1 0-1,2 0 1,-1 0-1,1 0 1,0 0-1,3 10 1,1-3-39,-3-8-7,1 0 0,5 13 0,-6-16 50,7 7 103,8-9 41,-14-2-96,-1 0 1,1 1-1,0-1 0,0-1 1,-1 1-1,1 0 1,0-1-1,-1 1 1,1-1-1,-1 0 1,1 0-1,0 0 1,-1 0-1,0 0 1,1-1-1,-1 1 1,0-1-1,0 1 0,4-4 1,26-25 124,-18 16 5,18-15 1,-22 20-62,0 0 1,0 0-1,-1-1 1,15-21-1,-1-9-114,-18 61-33,-4-15-6,0 0 1,1 1-1,-1-1 1,1 0-1,1 0 1,4 11-1,3 6-54,-2-7 83,-6-12-1,1 1 1,-1-1-1,0 1 1,3 9 0,-5-13 13,1 0 0,0 0 0,-1 0 0,1 0 0,0 0 0,0-1 0,0 1 0,0 0 0,0 0 0,0-1 0,0 1 0,0 0 0,1 0 0,-2-1-7,4 1 21,1 0 1,-1 0-1,1 0 1,-1-1-1,1 0 1,-1 1-1,1-2 1,8 0-1,-1-1-166,24-7 0,-21 4 206,-1-1 0,1-1 0,-1 0 0,15-11 0,-25 15 51,0-1 1,0 1 0,7-8-1,11-9 404,-15 15-375,-1 0 1,0 0 0,0-1 0,5-6 0,12-11 182,-18 13-192,-5 9-58,0 2-25,4 32-216,-2-25 159,0 0 0,0 1 1,1-1-1,0 0 0,8 14 0,-10-20 14,0 1-1,1-1 1,-1 0-1,1 0 1,0 0 0,0 0-1,0 0 1,0 0-1,0-1 1,0 1-1,0-1 1,1 1-1,-1-1 1,1 0-1,-1 0 1,1 0-1,-1 0 1,1 0-1,-1-1 1,1 1-1,0-1 1,4 1-1,5-3-323,0 1-1,0-2 1,0 0-1,0 0 1,0-1-1,-1-1 0,17-8 1,7-2-2335,25-15-2848,-37 21 4070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14.42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81 1 7232,'-8'3'3264,"8"2"-2848,-10-5 288,6 3-480,-9-3-160,-1 0-64,-4 0-1984,4 0 1088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5:30.3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1043 3712,'0'1'52,"0"0"0,0-1 0,1 1 0,-1 0 0,0 0 0,0-1 0,1 1 0,-1 0 0,1-1 0,-1 1 0,1 0 0,-1-1 0,1 1 0,-1-1 0,1 1 0,-1-1 0,1 1 0,0-1 0,-1 1 0,1-1 0,0 1 0,-1-1 0,1 0-1,0 1 1,0-1 0,-1 0 0,2 0 0,0 0-26,0 0 0,0 0-1,0 0 1,-1-1-1,1 1 1,0 0-1,0-1 1,0 0 0,-1 1-1,1-1 1,2-2-1,3-1 245,1-2-1,-1 1 0,0-1 1,6-7-1,-4 2-83,0 0 0,0-1-1,-1 0 1,0 0 0,-1-1 0,8-21 0,23-84 158,-28 81-21,27-106 1074,-15 54-106,-22 89-1294,1-1 1,-1 1-1,0-1 0,0 1 1,1-1-1,-1 1 1,0-1-1,1 1 0,-1 0 1,1-1-1,-1 1 0,1-1 1,-1 1-1,0 0 1,1-1-1,-1 1 0,1 0 1,-1 0-1,1-1 0,0 1 1,-1 0-1,1 0 0,-1 0 1,1 0-1,-1 0 1,1-1-1,0 1 0,-1 0 1,1 0-1,-1 1 0,1-1 1,-1 0-1,1 0 1,0 0-1,-1 0 0,1 0 1,-1 1-1,1-1 0,-1 0 1,1 1-1,28 13-595,-21-10 488,25 12-221,23 12-127,-34-16 698,33 12 0,-53-22-195,0-1 0,0 1 1,-1 0-1,1 0 0,0 0 1,-1 0-1,0 1 0,1-1 1,-1 0-1,0 1 0,1 4 1,-2-3-5,0-1 0,0 1 1,0 0-1,-1 0 1,1 0-1,-1 0 0,0-1 1,0 1-1,-1 0 1,1-1-1,-4 6 0,0 5 28,-4 10 15,1 0 0,1 1 0,1 0 1,2 1-1,0-1 0,2 1 0,1 0 0,2 27 0,-1-51-81,0 0-1,0 0 1,1 0-1,-1 0 0,1 0 1,-1 0-1,1-1 1,0 1-1,-1 0 1,3 2-1,-3-4-12,0 0 0,1 1 1,-1-1-1,0 0 0,0 0 0,1 0 1,-1 0-1,0 1 0,0-1 0,1 0 1,-1 0-1,0 0 0,1 0 0,-1 0 1,0 0-1,1 0 0,-1 0 0,0 0 1,0 0-1,1 0 0,-1 0 0,0 0 0,1 0 1,-1 0-1,0-1 0,1 1 0,-1 0 1,0 0-1,0 0 0,1 0 0,-1 0 1,0-1-1,0 1 0,1 0 0,-1 0 1,0-1-1,0 1 0,0 0 0,1-1 1,7-9-193,-2-2-12,-1 0 0,7-22 0,-3 9 67,16-54-275,-5 12 81,3-8 725,-18 62 89,-5 13-470,0 0 0,0-1 0,1 1 1,-1 0-1,0 0 0,0 0 0,0 0 0,0 0 1,0 0-1,0 0 0,0 0 0,0 0 0,0 0 1,0 0-1,0 0 0,1 0 0,-1 0 0,0 0 0,0 0 1,0 0-1,0 0 0,0 0 0,0 0 0,0 0 1,0 0-1,0 0 0,0 0 0,1 0 0,-1 0 1,0 1-1,0-1 0,0 0 0,0 0 0,0 0 1,0 0-1,0 0 0,0 0 0,0 0 0,0 0 0,0 0 1,0 0-1,0 0 0,0 0 0,0 0 0,0 1 1,0-1-1,0 0 0,0 0 0,0 0 0,0 0 1,0 0-1,0 0 0,0 0 0,0 0 0,0 0 0,0 0 1,0 1-1,0-1 0,0 0 0,0 0 0,2 25-79,-2-15-3,18 186-220,-17-187 304,0 0-1,0 0 0,1 0 0,1 0 1,0-1-1,0 1 0,0-1 0,1 1 1,6 8-1,-9-17-25,-1 0 1,0 0-1,1 0 1,-1 0-1,1 0 0,-1 0 1,1 0-1,-1 0 1,1 0-1,-1 0 0,0 0 1,1-1-1,-1 1 1,1 0-1,-1 0 0,0-1 1,1 1-1,-1 0 1,0 0-1,1-1 0,-1 1 1,0 0-1,1-1 1,-1 1 13,5-5-155,-1 0 0,0 0 0,0-1 0,-1 1-1,6-12 1,14-34-101,-18 37 197,19-49-235,-3-1 0,20-103 0,2-137-113,-41 289 488,0-1-1,-1 0 1,-1 0-1,0 0 0,-1 0 1,-1 0-1,-1 0 1,-6-22-1,9 37-70,0 1-1,0-1 1,0 1-1,0-1 1,0 1-1,0-1 1,-1 1-1,1-1 1,0 1-1,0-1 1,-1 1-1,1-1 1,0 1-1,-1-1 1,1 1-1,0-1 1,-1 1-1,1 0 1,-1-1-1,1 1 1,-1 0-1,1-1 1,-1 1-1,1 0 1,-1 0-1,1 0 0,-1-1 1,1 1-1,-1 0 1,1 0-1,-1 0 1,1 0-1,-1 0 1,1 0-1,-1 0 1,1 0-1,-1 0 1,0 0-1,1 0 1,-1 0-1,1 0 1,-1 1-1,1-1 1,-1 0-1,1 0 1,-1 1-1,1-1 1,-1 0-1,1 0 1,0 1-1,-2 0 1,0 1 31,0 0 0,0 0 0,0 0 1,0 1-1,1-1 0,-1 0 0,0 1 1,-1 4-1,-1 5 32,0 1 0,1 0 1,0 0-1,1 0 0,0 17 1,2 67 68,7-7-147,4-1-1,28 109 1,-35-181 14,23 84 75,-22-88-68,0 0 0,1-1 0,0 1 0,0-1 0,14 17 0,-19-27-4,1 0 0,0 1-1,0-1 1,0 0 0,0 0-1,0-1 1,0 1 0,0 0 0,1-1-1,-1 1 1,1-1 0,-1 0 0,1 0-1,0 0 1,-1 0 0,1 0 0,0-1-1,-1 1 1,1-1 0,0 0 0,0 1-1,0-1 1,-1-1 0,1 1 0,0 0-1,0-1 1,0 1 0,-1-1 0,1 0-1,0 0 1,-1 0 0,1 0-1,-1 0 1,1-1 0,2-1 0,6-6-123,-1 1 0,0-2 0,0 0 1,-1 0-1,0 0 0,-1-1 0,14-23 1,-2-5 251,18-48 1,-21 45 100,-15 35-24,13-23 714,-17 34-891,0-1-1,1 1 0,0-1 0,0 1 0,0-1 1,0 1-1,0 0 0,1 0 0,-1-1 0,1 5 1,1 51 674,0-29-518,4 46 450,-5-73-595,0 0 0,0-1-1,1 1 1,-1 0 0,1-1-1,0 1 1,0 0 0,0-1-1,2 5 1,1 3 148,-3-9 10,11 2 192,-12-3-386,1 0 0,0 0-1,0 1 1,-1-1 0,1 0 0,0 0 0,0 0-1,0 0 1,-1 0 0,1 0 0,0 0 0,0 0-1,0 0 1,-1 0 0,1 0 0,0 0 0,0-1-1,-1 1 1,1 0 0,0 0 0,0-1 0,-1 1 0,1-1-1,0 1 1,0-1 0,10-8-104,-1 0 0,0 0 0,0-1-1,-1 0 1,14-20 0,-12 16 193,2 1 0,-1 1-1,2 0 1,14-11 0,-14 13 475,-10 5-709,-3 5 128,-1-1 1,0 1-1,0 0 1,0 0 0,0 0-1,0 0 1,0 0 0,0 0-1,1 0 1,-1 0-1,0-1 1,0 1 0,0 0-1,0 0 1,1 0 0,-1 0-1,0 0 1,0 0 0,0 0-1,0 0 1,0 0-1,1 0 1,-1 0 0,0 0-1,0 0 1,0 0 0,0 0-1,1 0 1,-1 0 0,0 0-1,0 0 1,0 0-1,0 1 1,1-1 0,-1 0-1,0 0 1,0 0 0,0 0-1,0 0 1,0 0 0,0 0-1,0 0 1,1 1-1,-1-1 1,0 0 0,1 0 18,-1 2-41,1-1 1,-1 0-1,0 0 1,0 0-1,1 0 1,-1 1 0,0-1-1,0 0 1,0 0-1,0 1 1,0-1 0,0 0-1,0 0 1,-1 1-1,1 0 1,-1-1-2,-19 78 314,4-22 170,-11 56 785,23-101-1019,3-10-203,0 0 0,0 0 0,0 1 0,1-1 0,-1 0-1,1 0 1,-1 4 0,4-7 112,15-3-40,-11 2-148,1 0 1,-1 0-1,0 1 1,1 0 0,-1 0-1,1 1 1,-1 0-1,1 0 1,13 3 0,-14-1 37,-1 0 1,1 0-1,-1 1 1,1 0-1,-1 0 1,0 1-1,0-1 1,-1 1-1,1 1 1,-1-1-1,9 10 1,-11-11 19,-1 1 0,1-1-1,-1 0 1,0 1 0,0 0 0,0-1 0,-1 1-1,0 0 1,1 0 0,-1 0 0,0 0-1,-1 0 1,1 0 0,-1 0 0,0 0 0,0 0-1,0 0 1,0 1 0,-1-1 0,-1 7 0,-2-1 54,1 0 0,-2 0 0,1 0 0,-1-1 1,-1 0-1,0 0 0,0 0 0,-1-1 0,0 1 1,0-2-1,-1 1 0,0-1 0,0 0 0,0-1 1,-1 0-1,0 0 0,-1-1 0,-15 7 1,23-12-64,0 1 0,1-1 0,-1 1 0,0-1 0,0 0 1,0 0-1,1 0 0,-1 0 0,0 0 0,0-1 1,0 1-1,0 0 0,1-1 0,-1 1 0,0-1 1,1 0-1,-1 0 0,0 1 0,1-1 0,-1 0 1,1 0-1,-1-1 0,1 1 0,-1 0 0,1 0 1,0-1-1,0 1 0,-1-2 0,0 0-47,0 1 0,0 0 0,1-1 0,-1 0 0,1 1-1,0-1 1,0 0 0,0 0 0,0 0 0,0 1 0,1-1 0,-1 0 0,1 0 0,0 0-1,0 0 1,0-5 0,3-2-62,0 0-1,0 0 1,1 0-1,0 1 0,1 0 1,0 0-1,9-12 1,51-58 391,-38 48-447,31-33 46,2 2 0,72-54 1,-118 104 158,-1-1 0,0 0 1,21-27-1,-28 33 2,-1-2 0,0 1-1,0-1 1,0 0 0,-1 0 0,-1 0 0,0 0-1,4-17 1,-7 25-6,0 0-1,1-1 0,-1 1 1,0 0-1,0 0 1,0 0-1,0-1 1,0 1-1,-1 0 0,1 0 1,0-1-1,0 1 1,-1 0-1,1 0 0,-1 0 1,1 0-1,-2-2 1,2 2-39,-1 1 0,0-1 1,1 1-1,-1-1 0,0 1 1,1 0-1,-1-1 0,0 1 0,1 0 1,-1-1-1,0 1 0,0 0 1,0 0-1,1 0 0,-1 0 1,0-1-1,0 1 0,0 0 1,-1 1-1,-2-1-29,0 1 0,1 0 1,-1 0-1,0 1 0,0-1 1,1 1-1,-1 0 0,-5 3 1,0 2 146,-1-1 0,2 1 1,-1 1-1,1 0 0,0 0 1,1 1-1,0-1 0,-11 20 0,14-22-79,1 1 0,1-1 0,-1 1 0,1 0 0,0-1 0,1 1 0,0 0 0,0 0 0,0 0 0,1 0 0,0 0 0,0 0 0,1 0 0,0 0 0,3 12 0,-2-12-39,0 0-1,0-1 1,1 0-1,0 0 0,0 0 1,0 0-1,1 0 1,0 0-1,0-1 1,1 0-1,-1 0 1,6 5-1,-7-8-1,0 0-1,0 0 0,0 0 1,0 0-1,1 0 1,-1-1-1,0 0 1,1 1-1,-1-1 1,1-1-1,-1 1 1,1 0-1,-1-1 1,1 0-1,0 1 0,-1-2 1,1 1-1,-1 0 1,1-1-1,0 1 1,-1-1-1,1 0 1,-1 0-1,5-3 1,27-13-448,35-25 0,-48 23 1008,-16 13-384,-4 3-103,-3 2-37,-5 7-7,2 2 55,-1 1-1,2 0 1,-1-1-1,2 2 1,-1-1 0,1 0-1,0 0 1,0 12-1,-3 13-291,16-34-229,-7-1 416,0 0 0,0-1-1,0 0 1,0 1 0,0-1 0,-1 0 0,1-1-1,0 1 1,-1-1 0,0 1 0,1-1 0,-1 0 0,2-4-1,5-3 18,-2-1 0,15-23 0,-2-3 17,30-53 44,-43 74 9,-1-1 1,0-1-1,7-32 1,-8 15 1,-2-1 0,-1 1 0,-4-60 0,-19-108-40,20 200-14,-23-163-824,23 164 805,0-2 7,-1 1 1,1 0 0,0-1-1,-1 1 1,0 0 0,0 0-1,0-1 1,0 1-1,0 0 1,-1 0 0,-3-5-1,5 8 18,0-1-1,0 1 1,0 0-1,0 0 1,-1 0-1,1-1 1,0 1-1,0 0 1,0 0-1,-1 0 1,1 0-1,0-1 0,0 1 1,-1 0-1,1 0 1,0 0-1,0 0 1,-1 0-1,1 0 1,0 0-1,-1 0 1,1 0-1,0 0 1,0 0-1,-1 0 1,1 0-1,0 0 1,-1 0-1,1 0 1,0 0-1,0 0 1,-1 0-1,1 0 1,0 0-1,-1 0 0,1 1 1,0-1-1,0 0 1,-1 0-1,1 0 1,0 0-1,0 1 1,0-1-1,-1 0 1,1 1-1,-7 13 163,3 1-101,0 0 0,1 0 0,-1 23 0,2-18-21,-24 256-771,8-72-813,5-108-28,-8-2 459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16.68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133 12 1152,'4'-11'6090,"-5"23"-5578,-4 10-200,-1-1 0,-14 33 0,3-9-240,-20 94 93,18-60-154,10-46 33,1 1 0,2-1 0,-3 55 0,9-86-14,1-1-1,-1 1 0,0-1 1,0 1-1,1-1 0,-1 0 1,1 1-1,-1-1 0,1 1 1,0-1-1,-1 0 0,1 0 1,0 1-1,0-1 0,0 0 1,0 0-1,0 0 0,0 0 1,0 0-1,0 0 0,0 0 1,1 0-1,-1-1 0,0 1 1,1 0-1,-1-1 0,0 1 1,1-1-1,-1 1 0,1-1 1,-1 0-1,1 0 0,1 1 1,7 0 174,0-1 1,0 1-1,18-3 1,-19 1-229,12 0 48,4-1 271,38-7 0,-38 5-129,26-2 0,-30 4-185,30-6-1,-47 8 16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17.02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1 177 3072,'6'-6'4542,"21"-13"-2241,-10 8-1518,9-7-647,1 2 0,0 0-1,1 2 1,1 1-1,0 1 1,37-9 0,-45 15-415,1 0-722,-1 0-1,1 1 1,-1 2 0,27-2-1,-21 8-208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24.90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116 0 1152,'0'0'363,"-6"16"2026,6-13-2267,0 0 0,0 1 1,0-1-1,0 0 0,-1 0 0,0 0 1,1 0-1,-1 1 0,0-1 0,-1 0 1,-2 5-1,0 2 75,-5 18 279,1 1-1,-7 50 1,1 63-313,6-49-143,3-40 24,-31 234 1150,36-274-1145,0-13-46,0 1 1,0-1-1,0 0 0,0 0 1,0 1-1,1-1 1,-1 0-1,0 0 1,0 0-1,0 1 1,0-1-1,0 0 1,0 0-1,1 0 1,-1 0-1,0 1 1,0-1-1,0 0 1,1 0-1,-1 0 0,0 0 1,0 0-1,0 0 1,1 0-1,-1 0 1,0 0-1,0 1 1,1-1-1,-1 0 1,0 0-1,0 0 1,0 0-1,1 0 1,-1 0-1,0 0 1,0-1-1,1 1 0,-1 0 1,0 0-1,0 0 1,0 0-1,1 0 1,-1 0-1,0 0 1,0 0-1,0-1 1,1 1-1,-1 0 1,0 0-1,0 0 1,0 0-1,3-3 40,-1 1 0,0-1 0,0 0 0,0 1 0,-1-1 0,1 0 0,-1 0 0,2-3 0,2-6-19,4-6 11,-1-1 0,-1 0 0,-1 0 0,6-32 0,2-7-77,31-71-59,-19 47-166,-25 142 688,-2-14-30,3 59-331,-1-87-74,1 0 0,1-1 0,9 33 0,-11-46 36,1 1 0,0-1 0,0 0 0,0 0 0,0 0 1,1 0-1,-1 0 0,1 0 0,0 0 0,0-1 0,1 0 0,5 5 0,-6-6 8,0 0 0,1 0 0,-1-1-1,0 1 1,1-1 0,-1 0 0,1 0 0,0 0 0,-1 0 0,1-1 0,-1 0-1,1 1 1,0-1 0,-1-1 0,1 1 0,6-1 0,-1-1-19,-1 0 1,1 0 0,-1 0 0,0-1-1,1 0 1,-1-1 0,-1 0 0,1 0-1,8-6 1,9-12 7,0-1-1,-2-1 1,38-51 0,-47 57-161,23-25 1,-31 36 96,1 1 0,0 0 0,0 1 0,1 0 0,0 0 0,11-5 0,17-8 93,-26 18-5,-1 1 133,-13-8 352,-1 8-560,1 0 0,0 1 0,0 0 0,0 0 0,0 0 0,0 0 0,0 1 0,-6 5 0,-1 1 46,1 1-1,-1 1 1,1 0 0,-10 15-1,-29 53-54,46-74 32,0 0-1,0 0 1,1 1 0,0-1 0,0 1 0,1-1-1,0 1 1,-2 10 0,3-15 10,0 1 0,0 0-1,0-1 1,0 1 0,1-1 0,-1 1 0,0-1 0,1 1-1,-1-1 1,1 1 0,0-1 0,-1 1 0,1-1-1,0 1 1,0-1 0,0 0 0,0 1 0,0-1 0,0 0-1,0 0 1,0 0 0,1 0 0,-1 0 0,0 0-1,1 0 1,-1-1 0,0 1 0,1 0 0,-1-1-1,1 1 1,-1-1 0,1 1 0,0-1 0,-1 0 0,3 1-1,-1-1 36,1 0 0,0 0 0,-1 0 0,1 0 0,0-1 0,-1 1 0,1-1 0,0 0 0,-1 0 0,1 0-1,-1 0 1,0-1 0,1 1 0,-1-1 0,0 0 0,0 0 0,0 0 0,0-1 0,0 1 0,-1-1 0,1 0 0,-1 1-1,1-1 1,2-4 0,0-2-7,0 1 0,0-1 1,0 0-1,-1-1 0,-1 1 0,1-1 0,1-13 0,0 1 18,-1 0 0,-2-1 0,0 1 0,-3-43 0,1 60-74,-1-3-117,1-1 0,-1 1 0,-4-14 0,5 22 130,0 0 0,0 0 0,-1 0 0,1 0 0,0 0-1,0 0 1,0 0 0,-1 0 0,1 0 0,0 0 0,0 0 0,0 0 0,-1 0 0,1 1 0,0-1 0,0 0 0,0 0-1,0 0 1,-1 0 0,1 0 0,0 0 0,0 0 0,0 0 0,0 1 0,0-1 0,-1 0 0,1 0 0,0 0 0,0 0-1,0 1 1,0-1 0,0 0 0,0 0 0,0 0 0,0 0 0,0 1 0,0-1 0,-1 0 0,-2 10-18,1 0 0,-1 1 0,2-1 0,-1 1 0,1-1 0,1 20 0,1-13 88,0 0 1,1 0 0,0 0 0,8 25 0,-6-31-15,-1 0 1,2 0-1,-1 0 1,2-1-1,-1 0 1,1 0-1,13 15 1,-17-23-7,-1 0 0,0-1 1,1 1-1,-1-1 0,1 0 0,-1 1 1,1-1-1,0 0 0,-1 0 1,1 0-1,0 0 0,0-1 1,0 1-1,0 0 0,0-1 0,0 1 1,3 0-1,-3-2-2,0 1 1,0 0-1,-1 0 0,1-1 1,0 1-1,0-1 0,0 0 1,-1 1-1,1-1 0,0 0 1,0 0-1,-1 0 0,1 0 1,-1-1-1,2-1 0,4-4 43,0-2 0,0 1 0,-1-1-1,0 0 1,5-13 0,-8 18-92,50-110 687,-45 100-952,-6 22-181,-1 6 439,16 95-63,-17-103 111,2-1 0,-1 1 0,0-1 1,1 0-1,3 7 0,-5-11-9,1-1-1,-1 1 0,0 0 1,0-1-1,1 1 1,-1 0-1,1-1 0,-1 1 1,1 0-1,-1-1 0,1 1 1,-1-1-1,1 1 1,-1-1-1,1 1 0,0-1 1,-1 1-1,1-1 1,0 0-1,-1 1 0,1-1 1,0 0-1,-1 0 0,1 1 1,0-1-1,0 0 1,-1 0-1,1 0 0,0 0 1,0 0-1,-1 0 0,1 0 1,0 0-1,0 0 1,0-1-1,-1 1 0,1 0 1,0 0-1,-1-1 1,1 1-1,0 0 0,-1-1 1,1 1-1,0-1 0,-1 1 1,1-1-1,0 0 1,24-23 81,31-36 1,-33 32-118,31-26 1,-41 42 7,18-14-132,-28 24 95,-1 0 0,1 0 0,0 0 0,0 1 0,0 0-1,1-1 1,-1 1 0,0 0 0,5 0 0,-7 1 43,0 0 0,1 0 0,-1 0 0,0 0 0,1 0 0,-1 1 0,0-1 0,1 1 1,-1-1-1,0 1 0,0-1 0,0 1 0,0 0 0,1-1 0,-1 1 0,0 0 0,0 0 0,0 0 0,0 0 0,-1 0 0,1 0 0,0 0 1,0 0-1,-1 0 0,2 3 0,2 3 78,-1 1 1,1 0-1,1 9 0,-1-4-3,-3-10-144,7 20 209,1 0 0,20 36 0,-25-52-288,1-1-1,0 1 1,0-1-1,1 0 1,5 6-1,-7-9-275,0 0-1,0 0 0,0 0 1,0-1-1,1 0 1,-1 1-1,1-1 1,0-1-1,6 2 0,7 1-1388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29.02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32 72 2976,'-1'0'116,"1"-1"0,0 1 0,0 0 0,-1-1 0,1 1 0,0 0 0,-1 0 0,1-1 0,0 1 0,-1 0-1,1 0 1,-1-1 0,1 1 0,0 0 0,-1 0 0,1 0 0,-1 0 0,1 0 0,-1 0 0,1-1 0,0 1 0,-1 0 0,1 0 0,-1 0 0,1 1 0,-1-1 0,1 0 0,-1 0 0,1 0 0,0 0 0,-1 1 0,-6-1 439,-5 1 931,14 6-913,4 9-557,28 146 154,-12-45-105,-18-96-92,25 94 12,-21-91 36,0 0 0,20 38 0,-24-54-14,3 5 27,0 0-1,1 0 1,0 0-1,1-1 1,17 18-1,-12-18 36,-7-5 84,0-1 1,-1 1-1,9 10 811,-19-43-836,-1 20-138,-32-34 403,28 32-340,1-1-1,-1-1 1,2 1 0,-1-1-1,-6-13 1,-1-5-27,1-1 0,2-1-1,1 0 1,1-1 0,-5-34 0,8 34 126,-10-56-48,11 45-158,1 2 345,-1-45 0,6 75-190,0 8-80,-1 1 0,1-1 0,0 1 0,0 0 0,0-1 1,0 1-1,0-1 0,0 1 0,1-1 0,-1 1 0,0 0 0,1-1 0,-1 1 0,1 0 0,-1-1 1,1 1-1,0 0 0,0 0 0,-1-1 0,1 1 0,0 0 0,2-1 0,8-8-59,0 2 0,1 0 0,0 0 1,1 1-1,0 0 0,0 1 0,0 1 0,18-5 0,-12 5-52,-1 0-1,0 2 1,1 0 0,-1 2 0,1 0-1,27 2 1,-39-1 85,1 1 0,0 1 0,-1-1 0,0 1 1,1 1-1,-1-1 0,0 1 0,0 1 0,0-1 0,0 1 0,-1 0 0,0 1 0,0-1 0,0 1 0,0 1 0,-1-1 0,1 1 1,5 9-1,-8-11 56,0 0 1,-1 0-1,0 0 0,0 0 1,0 0-1,0 1 1,-1-1-1,1 1 1,-1-1-1,0 1 1,-1-1-1,1 1 1,-1 0-1,0 0 0,0-1 1,0 1-1,-1 0 1,0-1-1,0 1 1,0-1-1,0 1 1,-1-1-1,0 1 1,1-1-1,-2 0 1,1 0-1,0 0 0,-1 0 1,0 0-1,0-1 1,0 1-1,0-1 1,-1 1-1,1-1 1,-1 0-1,-6 3 1,-2 1 37,-1-1 0,0 0 0,0-1 0,0 0 0,0-1 1,-1-1-1,1 0 0,-1-1 0,-18 0 0,-17 0-644,-62-8 0,91 4-789,9-2 411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30.03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87 50 2720,'1'-2'232,"0"0"0,0 0 0,0 0 0,0 0 0,0 0 0,-1 0 0,1-1 0,-1 1 0,1 0 0,-1-3 0,0 4-127,0 1 0,0-1 0,0 0 0,0 0-1,-1 0 1,1 0 0,0 1 0,0-1 0,-1 0 0,1 0 0,0 0-1,-1 1 1,1-1 0,-1 0 0,1 1 0,-1-1 0,1 0-1,-1 1 1,1-1 0,-1 1 0,0-1 0,1 0 0,-1 1-1,0 0 1,0-1 0,1 1 0,-2-1 0,1 1 15,-1-1 14,1 0 0,0 1 0,0-1 0,-1 1-1,1 0 1,0-1 0,-1 1 0,1 0 0,0 0 0,-1 0-1,0 0 1,1 1-107,-1-1-1,1 1 0,0-1 1,0 1-1,0 0 1,0 0-1,0 0 0,1-1 1,-1 1-1,0 0 1,0 0-1,1 0 1,-1 0-1,0 2 0,-4 6 65,0 0 1,1 1-1,0 0 0,1-1 0,0 1 0,-3 18 0,0 0 45,1-5-40,2 1 0,0 0 1,2 28-1,0-12-71,0 126-20,2-73 6,3 99 213,-4-180-208,2 0 0,-1 0 0,5 14 0,-3-14 165,-1 0 1,0 0-1,0 15 1,-2-27-131,0 1 0,0 0 0,0 0 0,0 0 0,0 0 0,0-1 0,0 1 0,0 0 0,0 0 0,1 0 0,-1-1 0,0 1 0,1 0 0,-1 0 1,1 0-1,-1-1 1,1-1 1,-1 0 0,0 1-1,1-1 1,-1 1 0,0-1-1,0 0 1,0 1 0,1-1-1,-1 0 1,0 0 0,0 1-1,0-1 1,0 0 0,0 1 0,0-1-1,-1-1 1,8-81-377,-6 76 296,0 2 23,1 0-1,0 0 1,0 0-1,0 0 1,0 0 0,1 0-1,-1 1 1,1-1 0,5-5-1,-1 1-44,1 1-1,0-1 0,13-10 1,-16 15 30,1 1 0,0-1 1,0 1-1,0 0 0,0 0 0,1 1 0,-1-1 1,1 2-1,-1-1 0,1 1 0,0 0 1,8-1-1,-3 2 6,-1 1 1,0-1-1,1 2 1,-1 0-1,0 0 0,16 6 1,-23-7 31,-1 0 0,0 0 1,1 1-1,-1-1 0,0 1 1,0 0-1,0 0 0,0 0 0,0 0 1,-1 1-1,1-1 0,-1 1 1,1-1-1,-1 1 0,0 0 0,0 0 1,0 0-1,-1 0 0,1 1 1,-1-1-1,1 0 0,-1 1 0,0-1 1,1 7-1,-2-6 38,0-1-1,0 1 1,-1-1 0,1 1-1,-1-1 1,1 0-1,-1 1 1,0-1 0,0 0-1,-1 0 1,1 0 0,-1 0-1,1 0 1,-1 0 0,0 0-1,0 0 1,0 0 0,-1-1-1,1 1 1,-1-1 0,1 0-1,-1 0 1,0 0 0,0 0-1,-5 3 1,-16 5-7,0-1 1,-1 0-1,-38 7 0,35-9-475,-7-1-1185,7-3 454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01:21:04.29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128 12 2816,'0'-12'10128,"-1"12"-10107,1 0 0,0 0 1,0 0-1,0 0 0,-1 0 1,1 0-1,0 1 0,0-1 1,0 0-1,-1 0 0,1 0 1,0 0-1,0 0 0,0 0 1,0 1-1,-1-1 0,1 0 1,0 0-1,0 0 0,0 0 1,0 1-1,0-1 0,0 0 1,0 0-1,-1 0 0,1 1 1,0-1-1,0 0 0,0 0 1,0 0-1,0 1 0,0-1 1,-9 38 789,1-1-1,-3 50 1,-2 11-86,-54 217 1579,67-314-2360,-1 1 1,1 0-1,-1 0 0,0 0 1,1 0-1,-1-1 0,0 1 1,0 0-1,0-1 1,-1 1-1,1-1 0,0 1 1,-2 1-1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01:21:04.86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18 42 3904,'-17'-1'8667,"26"-1"-7078,69-10 265,93-10-450,-169 22-1386,26-3 114,0 2 0,1 1 0,-1 1 0,36 6-1,-37 0 107,-9-2-3142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01:21:05.34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19 55 2976,'0'0'134,"0"-1"0,-1 1 0,1-1 0,0 0 0,0 1 0,-1 0 0,1-1 0,0 1 1,-1-1-1,1 1 0,-1-1 0,1 1 0,0 0 0,-1-1 0,1 1 0,-1 0 0,1-1 0,-1 1 0,1 0 0,-1 0 0,1 0 1,-10-1 4195,59-3 4274,9-6-6620,58-6-2018,-9 11 173,-100 5-325,1-1 1,-1 0-1,8-2 1,7-2-3718,-8 5 2319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01:21:06.61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170 595 2560,'-1'15'8348,"6"-23"-7966,14-27 488,14-50-211,-18 43-593,29-67 451,71-127 1,-96 206-336,-13 22-32,-1 0 0,0 0 0,-1-1 1,6-14-1,-8 19-56,-1 0-8,-3 6-89,-6 8-25,-3 4 129,0 0-1,1 1 0,-11 23 1,-20 51 300,25-51-249,-52 121 449,-65 140 648,21-17-646,110-274-553,1-4 32,0-1 1,0 0-1,0 1 1,0-1-1,-1 0 1,0 0-1,1 0 1,-1 0-1,-3 4 1,15-43 317,-2 18-386,0 1 1,1 0 0,0 0-1,23-28 1,-14 19-67,-5 10 20,0-1 0,1 2 0,1 0 0,0 0 0,1 2 1,34-23-1,-22 19-3,1 1 0,1 1 0,54-18 0,-65 27 35,38-6 0,-27 10-618,-22 1 196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01:21:08.58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174 180 3136,'0'0'1029,"-10"0"1691,5 0-2448,0 1 0,1 0-1,-1 0 1,0 0 0,0 0-1,1 1 1,-1-1 0,1 1-1,0 1 1,-1-1 0,1 1 0,0-1-1,-4 5 1,4-4-156,-7 4 157,1 0-1,0 1 1,1 1 0,-16 18-1,22-24-216,1 0-1,-1 0 0,1 0 1,0 0-1,0 1 0,0-1 0,0 1 1,1-1-1,0 1 0,-1 0 1,1-1-1,1 1 0,-1 0 1,0 0-1,1 0 0,0 0 0,0 0 1,0 0-1,2 7 0,-2-9-23,1 1 0,1-1 1,-1 1-1,0-1 0,1 0 0,-1 0 0,1 1 0,-1-1 0,1 0 0,0-1 0,0 1 0,0 0 1,0 0-1,0-1 0,0 1 0,1-1 0,-1 0 0,1 0 0,-1 0 0,0 0 0,1 0 1,0 0-1,-1 0 0,5 0 0,5 0 138,0 0-1,0-1 1,23-2 0,-31 2-142,0 0 31,1-1 1,-1 1 0,1-1 0,-1 0-1,0 0 1,1-1 0,-1 1 0,0-1 0,0 0-1,7-5 1,-9 6-37,0 0 0,-1-1 1,0 1-1,1 0 0,-1-1 0,0 0 0,0 1 1,0-1-1,0 0 0,0 0 0,0 1 0,0-1 1,-1 0-1,1 0 0,0 0 0,-1 0 0,0 0 1,0 0-1,1 0 0,-1 0 0,0 0 0,0 0 0,-1 0 1,0-3-1,0-1-28,0 1 0,-1 1-1,0-1 1,0 0 0,0 0 0,-1 1 0,1-1 0,-1 1-1,0 0 1,0 0 0,-1 0 0,1 0 0,-1 0 0,0 1 0,0 0-1,0 0 1,0 0 0,-1 0 0,-5-2 0,0 0-70,1 1 1,-1 0-1,0 1 1,0 0-1,0 1 1,0 0-1,-1 1 1,-17-1 0,0 5-86,33-7 170,55-7 337,-44 5-266,0 0 1,25-15 0,-24 11-42,26-9 0,23-9 251,-38 16-11,1 0 0,30-7 0,-57 18-237,0 1 0,0-1 0,1 1 0,-1 0 1,0-1-1,0 1 0,0 0 0,1 0 0,-1 0 0,0 1 0,0-1 1,0 1-1,1-1 0,-1 1 0,0 0 0,4 1 0,-5 0 9,1-1-1,-1 1 0,1-1 1,-1 1-1,0-1 1,0 1-1,1 0 0,-1 0 1,0 0-1,-1-1 1,1 1-1,0 0 0,0 0 1,-1 0-1,0 0 1,1 0-1,-1 4 0,1 16 202,-1-1-1,-1 1 0,-6 38 0,2-22-18,3-31-184,2-6-27,-1 0 0,1 0 0,0 0 0,-1 0 0,1 0 0,0 0 1,0 0-1,0 0 0,0 0 0,0 0 0,0 0 0,0 0 0,0 0 0,0 0 0,0 0 1,0 0-1,1 0 0,-1-1 0,0 1 0,1 0 0,-1 0 0,1 1 0,-1-2-1,0-1-1,0 1 0,0-1 0,-1 1 0,1-1 0,0 1 1,0-1-1,0 1 0,0-1 0,0 1 0,0-1 1,0 1-1,1-1 0,-1 1 0,0-1 0,0 1 1,0 0-1,0-1 0,1 1 0,-1-1 0,0 1 0,0-1 1,1 1-1,-1 0 0,0-1 0,1 1 0,-1-1 1,0 1-1,1-1 0,10-11 42,2-2-52,-1 0-1,-1-1 1,0-1 0,16-31-1,-11 20-247,31-40 0,-47 67 226,0-1 0,0 1 0,1-1 1,-1 1-1,0 0 0,1-1 1,-1 1-1,0-1 0,1 1 0,-1 0 1,1 0-1,-1-1 0,0 1 0,1 0 1,-1 0-1,1-1 0,-1 1 0,1 0 1,-1 0-1,1 0 0,-1 0 0,1 0 1,-1 0-1,1-1 0,0 2 1,-1-1 1,1 0-1,-1 1 0,0-1 0,1 0 0,-1 1 1,0-1-1,1 0 0,-1 1 0,0-1 0,0 1 1,1-1-1,-1 1 0,0-1 0,0 1 0,0-1 1,0 0-1,1 1 0,-1 0 0,2 27-88,-2-26 117,0 120 413,0-119-409,0 1 1,1 0 0,-1 0-1,1-1 1,0 1 0,0 0 0,0-1-1,0 1 1,1-1 0,0 1-1,-1-1 1,1 0 0,0 1-1,1-1 1,-1 0 0,0-1-1,1 1 1,0 0 0,0-1-1,0 1 1,0-1 0,0 0-1,0 0 1,0 0 0,1 0 0,-1-1-1,1 0 1,-1 1 0,1-1-1,0 0 1,-1-1 0,1 1-1,7 0 1,4-2 47,0 0 1,1-1-1,-1-1 1,-1 0-1,1-1 0,0 0 1,-1-1-1,0-1 1,24-13-1,-24 10-51,0 0 0,0 0 1,-1-2-1,-1 0 0,1 0 0,-2-1 1,1 0-1,14-24 0,-19 27-28,2-5 72,0-1-1,7-16 0,-14 28-79,0-1-1,-1 1 0,1-1 0,-1 0 0,0 0 1,-1 0-1,1 0 0,-1 0 0,1 0 1,-1 0-1,0 0 0,-1 0 0,1 0 0,-2-5 1,2 8 2,0 0 0,0 1 0,0-1 0,-1 0 0,1 0 0,0 1 0,0-1 0,-1 0 1,1 1-1,-1-1 0,1 0 0,0 1 0,-1-1 0,1 1 0,-1-1 0,0 1 0,1-1 0,-1 1 1,1-1-1,-1 1 0,0-1 0,1 1 0,-1 0 0,0-1 0,1 1 0,-1 0 0,0-1 0,0 1 0,1 0 1,-1 0-1,0 0 0,0 0 0,1 0 0,-1 0 0,0 0 0,0 0 0,1 0 0,-1 0 0,0 0 1,0 1-1,1-1 0,-1 0 0,-1 1 0,-2 1-46,0 1 1,0-1-1,1 1 0,-1-1 1,1 1-1,-4 4 0,-2 2 49,1 1 0,0 1 0,0-1 0,1 1 0,0 0 0,-6 16-1,9-18 117,1 0-1,0 0 0,0 0 1,0 1-1,2-1 0,-1 1 1,1-1-1,0 1 0,1 9 1,1-15-76,0 0 0,0 0 0,0-1 0,0 1 1,1-1-1,-1 1 0,1-1 0,0 0 0,0 1 0,0-1 1,0 0-1,1 0 0,-1-1 0,1 1 0,0 0 0,0-1 1,0 1-1,0-1 0,0 0 0,0 0 0,4 1 1,2 2-9,1-1 1,-1 0 0,1-1 0,0 0 0,0-1-1,18 3 1,-20-4-163,0-1-1,1 0 1,-1 0-1,1-1 1,-1 0-1,0 0 1,11-4-1,-8 2-2176,0-2 1,17-8-1,-9 4-252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5:30.7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12544,'4'17'6431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01:21:11.28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276 594 3808,'-1'-3'465,"0"0"-1,0 0 1,0-1 0,1 1 0,-1 0-1,1-6 1,0 8-335,0 0 0,0 0-1,0 0 1,0 0 0,0 0-1,0 0 1,0 0 0,-1 0 0,1 0-1,0 0 1,-1 0 0,1 0-1,0 0 1,-1 0 0,1 1 0,-1-1-1,0 0 1,1 0 0,-1 0-1,1 1 1,-1-1 0,0 0 0,0 1-1,1-1 1,-1 1 0,0-1-1,0 1 1,0-1 0,0 1 0,0-1-1,0 1 1,0 0 0,0 0-1,1-1 1,-1 1 0,-2 0 0,0 0-31,1 0 1,0 0 0,-1 0-1,1 1 1,0-1 0,0 1 0,-1-1-1,1 1 1,0 0 0,0 0-1,0 0 1,-3 2 0,-9 8 293,2 1 1,-1 1-1,-11 15 1,0 0 16,12-15-277,-50 58 548,53-59-531,0 1 0,1 0-1,0 0 1,-6 15-1,12-24-142,1-1 0,0 1 0,0-1 0,0 0 0,0 1 0,1 0 0,0-1 0,-1 1 0,1-1 0,0 1 0,1 0 0,-1-1 0,1 1 0,-1-1 0,1 1 0,0-1 0,0 1 0,1-1 0,1 4 0,0-3 18,-1 0 1,1-1 0,0 1-1,0-1 1,0 1-1,0-1 1,1 0-1,-1 0 1,1-1-1,0 1 1,0-1 0,0 0-1,0 0 1,8 3-1,-6-4 34,0 1 0,0-1 0,0 0 0,0 0 0,0-1 1,0 0-1,0 0 0,1 0 0,-1-1 0,11-2 0,3-3 176,36-15 1,-49 18-205,20-8 25,-1-2 0,0 0 0,-1-2 0,0-1 0,29-24 0,-48 35-163,-1 0 1,0 0-1,0-1 0,4-6 1,-20 23-380,5-5 460,1 0 0,-1 0 0,1 0 0,0 0-1,1 1 1,0 0 0,0 0 0,0 0-1,1 1 1,0-1 0,-3 13 0,5-18 30,1-1 0,0 1 0,0-1 0,0 1-1,0 0 1,0-1 0,0 1 0,0-1 0,1 1 0,-1-1 0,1 1 0,-1 0 0,1-1 0,-1 0 0,1 1 0,0-1 0,0 1 0,0-1 0,0 0 0,0 1-1,0-1 1,0 0 0,0 0 0,0 0 0,0 0 0,1 0 0,-1 0 0,0 0 0,1-1 0,-1 1 0,1 0 0,-1-1 0,2 1 0,6 2 98,0-1 0,0 0 0,0 0 1,14 0-1,-20-1-75,11 0 68,1-1 0,-1 0 0,0-1 0,0-1 1,0 0-1,0-1 0,0 0 0,0-1 0,0 0 1,-1-2-1,0 1 0,24-15 0,-35 18-76,1 0 1,0 0-1,0 0 0,-1 0 0,1-1 0,-1 1 1,0-1-1,0 1 0,0-1 0,0 0 0,0 0 1,-1 0-1,1 0 0,-1 0 0,1 0 0,-1 0 1,0-1-1,0-4 0,-1 5-22,0 1 0,0-1-1,0 0 1,0 0 0,0 0 0,-1 0-1,0 1 1,1-1 0,-1 0 0,0 0-1,0 1 1,-1-1 0,1 1-1,-1-1 1,1 1 0,-1 0 0,0-1-1,1 1 1,-1 0 0,0 0 0,-5-3-1,1 1 19,0-1 0,-1 2 0,0-1 0,0 1-1,1 0 1,-2 1 0,1-1 0,0 2 0,0-1-1,-1 1 1,1 0 0,-1 0 0,-9 1 0,5 0 67,0 1 1,0 0 0,0 1 0,1 1-1,-1 0 1,1 0 0,-15 7 0,25-10-75,0 0 0,1 1 1,-1-1-1,0 0 0,0 1 0,1-1 1,-1 1-1,0-1 0,1 1 1,-1-1-1,1 1 0,-1-1 1,0 1-1,1-1 0,-1 1 0,1 0 1,0-1-1,-2 3 0,2-3-2,0 0 0,1 1-1,-1-1 1,0 1 0,0-1-1,0 1 1,0-1 0,0 0-1,0 1 1,1-1 0,-1 0-1,0 1 1,0-1 0,1 1-1,-1-1 1,0 0 0,1 0-1,-1 1 1,0-1 0,0 0 0,1 1-1,-1-1 1,1 0 0,-1 0-1,4 2 23,0 0-1,0 0 0,0-1 1,0 0-1,5 2 1,7-1 52,1 0 1,-1-2-1,1 1 1,0-2-1,-1 0 1,1-1-1,-1-1 1,0 0-1,20-8 1,-21 6-71,0-1 0,-1-1 0,16-10 0,-5 3 30,-5 2 12,0-1 1,-1 0-1,-1-2 1,0 0-1,17-20 1,-26 22-176,-9 12 115,1 0 0,-1 0 0,1 0 1,0-1-1,-1 1 0,1 0 0,0 0 0,0 0 0,0 0 1,0 0-1,0 0 0,0 1 0,0-1 0,0 0 0,0 0 1,3 0-1,-4 1 3,0 0-1,1 0 1,-1 0 0,0 0 0,0 0 0,1 0 0,-1 1 0,0-1 0,0 0-1,1 0 1,-1 0 0,0 0 0,0 1 0,1-1 0,-1 0 0,0 0 0,0 0 0,0 1-1,0-1 1,1 0 0,-1 0 0,0 1 0,0-1 0,0 0 0,0 0 0,0 1-1,0-1 1,0 0 0,0 1 0,0-1 0,1 11 126,-1-10-110,-7 79 399,3-39-228,-1-8-105,0 19 16,5-46-65,0 0 0,0-1 1,0 1-1,1 0 0,0-1 1,3 10-1,-4-15-9,0 1-1,0 0 1,0 0-1,1-1 1,-1 1-1,0 0 1,1-1 0,-1 1-1,0 0 1,1-1-1,-1 1 1,1-1-1,-1 1 1,1 0-1,0-1 1,-1 1 0,1-1-1,0 0 1,-1 1-1,1-1 1,0 1-1,-1-1 1,1 0 0,0 0-1,-1 1 1,1-1-1,0 0 1,0 0-1,0 0 1,-1 0 0,1 0-1,0 0 1,0 0-1,-1 0 1,1 0-1,0 0 1,0 0-1,-1-1 1,1 1 0,0 0-1,0 0 1,-1-1-1,1 1 1,0-1-1,-1 1 1,1 0 0,0-1-1,-1 1 1,2-2-1,4-3 47,0 0 0,-1 0 0,10-12 0,-11 13-85,43-57 214,4-5-431,-43 60 68,-8 6 165,0 0 0,1 0 0,-1 0 0,0 0 0,0 0 1,0 0-1,0 1 0,0-1 0,1 0 0,-1 0 0,0 0 1,0 0-1,0 0 0,0 0 0,0 0 0,0 1 0,0-1 0,0 0 1,0 0-1,1 0 0,-1 0 0,0 1 0,0-1 0,0 0 1,0 0-1,0 0 0,0 0 0,0 0 0,0 1 0,0-1 1,0 0-1,0 0 0,0 0 0,0 1 0,-4 23-151,2-12 140,-1 6 48,2-11-19,-1 1 0,1 0 0,1 0 0,-1 0 0,1 0 0,1 0 0,-1-1 0,1 1-1,1 0 1,3 11 0,-4-17-1,0 0 0,0 0 0,1 0 0,-1 0 0,1 0-1,-1 0 1,1 0 0,0-1 0,0 1 0,0-1 0,0 1 0,0-1 0,0 0-1,0 0 1,0 0 0,0 0 0,1 0 0,-1 0 0,0 0 0,1-1-1,3 1 1,0 0 15,-1-1-1,0 0 0,0 0 0,1 0 0,-1-1 0,0 1 0,1-1 1,-1 0-1,6-3 0,3-2-3,-1 0 0,0-1 0,-1-1 1,0 0-1,0 0 0,17-17 0,-5 1 68,35-44-1,-11 4-61,-4-1 0,-2-2 0,-3-3-1,33-81 1,-55 108-79,-2-1 0,-2-1-1,10-58 1,-22 97-22,-1 0 0,1 0 0,-1 0-1,0 0 1,-2-10 0,-1 8-181,-1 9 34,-5 14-16,-8 23 180,-14 52-1,11-30 74,7-20-14,2 1 0,2 1 1,1 0-1,3 0 0,1 1 1,2-1-1,6 68 0,6-32 187,-8-71-146,0 1 0,0-1 0,1 1 0,-1-1 0,2 1 0,-1-1 0,6 8 0,-8-14-32,0 1 0,0-1 0,0 0 0,0 0 1,0 1-1,0-1 0,0 0 0,0 0 0,0 0 0,1-1 0,-1 1 0,0 0 0,1 0 0,-1-1 0,1 1 0,-1-1 0,1 1 0,-1-1 0,1 1 0,-1-1 0,1 0 0,-1 0 0,1 0 0,0 0 1,-1 0-1,1 0 0,-1 0 0,1-1 0,-1 1 0,1 0 0,-1-1 0,1 0 0,-1 1 0,1-1 0,-1 0 0,2 0 0,3-4 11,1 0 1,-1 0-1,0 0 1,0 0-1,6-10 0,-7 10-25,127-144-80,-116 128 127,1-1-129,-13 19-51,-7 8-83,-65 121 8,61-113 214,0 1 0,1 0 0,1 1 0,0-1 0,0 1 0,2 0 0,0 0 0,-2 24 0,5-38 2,0 0 1,0 0 0,0 0 0,0 0 0,0 0-1,0 0 1,0 0 0,0 0 0,1 0-1,-1 0 1,0 0 0,1 0 0,-1 0 0,1 0-1,-1 0 1,1 0 0,-1 0 0,1 0 0,0 0-1,-1 0 1,1-1 0,0 1 0,0 0 0,-1-1-1,1 1 1,0 0 0,0-1 0,0 1-1,0-1 1,0 1 0,0-1 0,0 0 0,0 1-1,0-1 1,0 0 0,0 0 0,0 0 0,0 0-1,0 0 1,0 0 0,0 0 0,1 0 0,-1 0-1,1-1 1,4 0 40,0 0-1,-1-1 1,1 0-1,-1 0 1,0-1-1,0 1 1,7-5 0,9-10 33,-1 0 0,-1-1 1,-1 0-1,27-36 1,-36 43-69,23-31-39,34-61 0,-28 40 38,-22 38-38,0-2 0,-2 0 0,-1-1 0,-2 0 0,0 0 1,-2-2-1,-1 1 0,-1-1 0,-2 0 0,-1 0 0,0-32 0,-4 55-57,0 1 0,-1 0 0,0-1 0,0 1 0,-3-9 0,4 14 64,0 0 0,-1 0 1,1 0-1,0 0 0,-1 0 0,1 0 0,-1 0 0,1 0 1,-1 0-1,1 0 0,-1 0 0,0 1 0,1-1 1,-1 0-1,0 0 0,0 1 0,0-1 0,0 0 0,1 1 1,-1-1-1,0 1 0,0-1 0,0 1 0,0 0 0,0-1 1,0 1-1,0 0 0,0 0 0,0-1 0,0 1 1,-1 0-1,1 0 0,0 0 0,0 0 0,0 1 0,0-1 1,0 0-1,0 0 0,0 1 0,0-1 0,0 0 0,-1 2 1,-5 1-24,2 1 0,-1 0 0,0 1 0,1-1 0,0 1 0,0 0 0,-8 11 0,-2 4 71,-11 22 1,14-22 75,-18 43 1,26-52-40,1 0 1,0 1 0,0-1 0,1 0 0,1 1 0,-1 15 0,4 2 7,1 0-1,1 0 1,1 0 0,2-1-1,1 0 1,1 0 0,1-1-1,21 40 1,-24-55-36,0-1 1,0 1-1,1-1 1,0 0-1,11 10 1,-16-18-291,0 0 0,0 0 0,0 0 0,1 0-1,0-1 1,-1 1 0,1-1 0,0 0 0,0 0 0,0-1 0,0 1 0,0-1 0,1 0 0,-1 0 0,0 0 0,1 0 0,-1-1 0,1 0 0,6 0 0,18-9-4869,0-1 1590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01:21:17.38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219 117 2720,'-1'0'77,"1"0"0,0 0 0,0 0 0,-1 0-1,1 0 1,0 0 0,-1-1 0,1 1 0,0 0 0,0 0 0,-1 0 0,1 0 0,0-1 0,0 1 0,-1 0 0,1 0-1,0 0 1,0-1 0,0 1 0,-1 0 0,1 0 0,0-1 0,0 1 0,0 0 0,0 0 0,0-1 0,0 1 0,0 0-1,-1 0 1,1-1 0,0 1 0,0 0 0,0-1 0,0 1 0,0 0 0,0-1 0,-4-13 1946,-1 4-1266,3 5-469,-1 0 0,0 0 0,0 1 0,0-1 0,-6-7 0,7 10-196,-4-5 264,-1 0-1,1 1 1,-15-11-1,20 16-311,-1 0 0,1 0-1,0 0 1,-1 0 0,1 0 0,0 0-1,-1 1 1,1-1 0,-1 1 0,0-1-1,1 1 1,-1 0 0,1-1-1,-1 1 1,1 0 0,-1 0 0,0 0-1,1 0 1,-1 0 0,0 1-1,1-1 1,-1 0 0,1 1 0,-1-1-1,1 1 1,-1 0 0,1-1-1,-1 1 1,1 0 0,-2 2 0,-3 2 67,1-2-49,1 1-1,0 0 1,0 0 0,0 1-1,0-1 1,1 1 0,0 0 0,-6 10-1,0 7 295,1 1-1,1 0 1,-9 46 0,15-57-252,-1 1 0,2 0 0,0-1 0,0 1 0,1-1 1,1 1-1,0-1 0,0 1 0,6 14 0,-5-21-69,0-1 1,0 0-1,0 0 0,1 0 0,-1 0 1,1 0-1,0-1 0,1 0 0,-1 0 1,1 0-1,0 0 0,0-1 0,0 0 0,0 0 1,0 0-1,1 0 0,-1-1 0,1 0 1,0 0-1,0-1 0,0 1 0,0-1 1,0-1-1,0 1 0,0-1 0,0 0 1,9-1-1,17-7 116,0-1 1,-1-1-1,0-2 1,32-16-1,-49 21-157,1-1 0,-1 0-1,-1-1 1,0-1 0,22-19 0,-71 61-1013,21-18 1133,10-10-58,1-1 0,0 1 1,0 1-1,1-1 0,-1 0 0,-3 8 0,6-10-38,1-1-1,-1 0 0,1 1 0,-1-1 0,1 0 0,0 1 0,0-1 1,0 1-1,0-1 0,0 1 0,0-1 0,0 0 0,0 1 1,1-1-1,-1 1 0,0-1 0,1 0 0,-1 1 0,1-1 0,0 0 1,-1 0-1,1 1 0,0-1 0,0 0 0,0 0 0,0 0 0,0 0 1,0 0-1,0 0 0,0 0 0,1 1 0,5 2 42,-1 0 0,0 1 0,1-2 0,0 1 0,0-1 1,0 0-1,0-1 0,1 0 0,-1 0 0,1 0 0,11 0 0,-9-1 61,0 0-1,0-1 1,0-1 0,0 1 0,0-2-1,0 1 1,0-2 0,10-2 0,-17 4-101,-1 0 0,0 0 1,0 0-1,0 0 0,0 0 1,0 0-1,-1 0 0,1 0 1,0-1-1,0 1 0,-1-1 1,1 0-1,-1 1 0,1-1 1,-1 0-1,0 0 0,0 0 0,0 0 1,0 0-1,0 0 0,1-3 1,-2 3-20,0 0 0,0 0 0,0 0 0,0 0 0,0 0 0,0 0 0,-1 0 0,1 0 0,-1 0 0,0 1 0,1-1 1,-1 0-1,0 0 0,0 0 0,0 1 0,0-1 0,0 0 0,-1 1 0,1-1 0,0 1 0,-1 0 0,1-1 0,-1 1 0,-2-2 0,-1 0-70,0-1 0,-1 1-1,1 0 1,-1 1 0,0-1-1,0 1 1,0 1 0,0-1-1,-10-1 1,-5 1-156,-33 1 1,32 1 62,-1 5-174,17-2 198,17-2 375,125-6 249,-118 3-501,1 0 0,0-1 0,-1-1 0,35-13 0,-52 17 19,10-4-31,0 1 1,0 0 0,23-3-1,-31 6 65,-1 0 1,0 0-1,1 0 0,-1 0 0,1 0 0,-1 0 0,0 0 1,0 1-1,1 0 0,-1-1 0,0 1 0,0 0 0,1 0 0,-1 0 1,0 0-1,0 0 0,0 1 0,-1-1 0,1 1 0,0-1 0,0 1 1,-1 0-1,1-1 0,-1 1 0,1 0 0,1 3 0,-1 2 86,1 1 0,-1 0-1,0-1 1,-1 1 0,0 0-1,0 8 1,-1-11-38,-1 0 1,0 0-1,1-1 0,-4 10 1,-2 5 90,4-13-99,2-6-72,0 1 0,0-1-1,0 0 1,0 0 0,0 0 0,0 0 0,0 0-1,-1 0 1,1 0 0,0 1 0,0-1-1,0 0 1,0 0 0,0 0 0,0 0-1,0 0 1,0 0 0,0 1 0,0-1 0,0 0-1,0 0 1,0 0 0,0 0 0,0 0-1,0 1 1,0-1 0,0 0 0,1 0 0,-1 0-1,0 0 1,0 0 0,0 0 0,0 0-1,0 1 1,0-1 0,0 0 0,0 0-1,0 0 1,0 0 0,1 0 0,-1 0 0,0 0-1,1 1 274,-1-3-245,1 0 1,0 1 0,0-1-1,0 0 1,0 0 0,0 1-1,0-1 1,0 1-1,1-1 1,-1 1 0,0 0-1,1-1 1,-1 1 0,1 0-1,0 0 1,-1 0 0,4-1-1,6-6-9,16-14 114,-19 14-207,1 0 1,0 1-1,1 0 1,-1 0-1,1 1 0,1 0 1,10-4-1,-20 10 51,1-1-1,-1 1 0,0-1 0,0 1 0,1 0 0,-1 0 1,0 0-1,1-1 0,-1 1 0,0 1 0,1-1 1,-1 0-1,0 0 0,1 0 0,-1 1 0,0-1 1,0 0-1,1 1 0,0 0 0,-1 0 2,0 0-1,0 0 1,0-1-1,-1 1 1,1 0-1,0 0 1,-1 0-1,1 0 1,-1 0-1,1 0 1,-1 0-1,0 0 1,1 0-1,-1 1 1,0-1-1,0 0 1,0 0 0,0 1-1,0 3 36,0 0 1,0 0-1,-1 0 0,0 0 0,0 0 1,0 0-1,-1-1 0,-3 9 0,-2 3 254,7-16-265,0 0 0,0 0 0,0 0 0,0 0 0,0 0 0,0 0 0,0 0 0,-1 0 0,1 1 0,0-1 0,0 0 0,0 0 0,0 0 0,0 0 0,0 0 0,0 0 0,0 1 0,0-1 0,0 0 0,0 0 0,0 0 0,0 0 0,0 0 0,0 1 0,0-1-1,0 0 1,0 0 0,0 0 0,0 0 0,0 0 0,0 0 0,0 1 0,0-1 0,0 0 0,0 0 0,1 0 0,-1 0 0,0 0 0,0 0 0,0 0 0,0 1 0,0-1 0,0 0 0,0 0 0,0 0 0,1 0 0,-1 0 0,0 0 0,0 0 0,0 0 0,0 0 0,62-21 596,-26 7-835,60-17 0,-94 31 218,0-1 0,0 1 0,0 0 0,0-1 0,1 1 0,-1 0 0,0 0 0,0 1 0,0-1 0,0 0 0,1 1 0,-1-1 0,0 1 0,0 0 0,0 0 0,0 0 0,0 0 0,2 2 0,3 2 19,-2 0 0,1 0-1,0 1 1,4 6 0,-5-6 113,1 1 0,12 10 0,-11-12-15,1-1 1,-1 1 0,1-1 0,0-1 0,0 0 0,0 0 0,0 0-1,0-1 1,1 0 0,-1-1 0,1 0 0,0 0 0,-1-1-1,1 0 1,-1 0 0,17-4 0,-19 3-109,0-1 1,0 0-1,-1-1 1,1 0-1,5-3 1,16-8 191,-25 14-180,-1-1-17,0 1 0,1 0 0,-1-1-1,0 1 1,0-1 0,1 1 0,-1-1 0,0 0-1,0 0 1,0 1 0,0-1 0,0 0 0,0 0 0,0 0-1,0 0 1,0 0 0,1-2 0,-2 1 14,1 1 0,0-1 0,0 1 0,0 0 1,0-1-1,0 1 0,0 0 0,0 0 0,0 0 0,1 0 0,-1 0 0,2-2 1,11-9-54,10-14 183,-13 12-150,-2 3-220,-6 13-8,-2 8-108,-2 4 251,0 0 0,-1 1 1,-4 13-1,-3 14 120,-8 143 40,5-41 63,7-104-221,-8 109 433,14-142 75,1-12-191,3-20 61,7-62 22,5-29-239,35-73-142,-40 157 15,2 0 0,1 1 0,2 0 0,38-53 0,-53 81 40,29-37-208,-29 37 217,1 0 1,0 1-1,-1-1 0,1 1 0,0 0 0,1-1 0,-1 1 0,0 0 0,0 1 0,6-3 1,-7 4-3,-1-1 0,1 1 0,-1 0 0,1 0 0,0 0-1,-1 0 1,1 0 0,-1 1 0,1-1 0,-1 0 0,1 1 0,-1-1 0,1 1 0,-1-1 0,1 1 0,-1 0 0,0 0 0,1-1 0,-1 1 0,0 0 0,0 0 0,1 0 0,-1 1 0,0-1 0,0 0 0,0 0 0,0 1 0,-1-1 0,1 0 0,0 1 0,-1-1 0,2 3 0,0 0-26,-1 0 0,0 0 0,0 0 0,0 0 1,0 0-1,0 1 0,-1-1 0,0 0 0,0 0 0,-1 9 0,-1-2 64,-2 0 0,1-1-1,-1 1 1,-1-1 0,0 0 0,0 0-1,-1 0 1,-1-1 0,-8 10 0,15-18 2,-1 0-1,0 0 1,0 0 0,0 0 0,0 0 0,0 0 0,-1 0 0,1 0 0,0-1-1,0 1 1,0 0 0,-1-1 0,1 1 0,0-1 0,-1 0 0,1 1-1,0-1 1,-1 0 0,1 0 0,-1 0 0,1 0 0,0 0 0,-1 0 0,1 0-1,-2-1 1,1 1-33,1-1-1,-1 0 1,0 0 0,1 0-1,-1 0 1,1 0-1,-1 0 1,1-1-1,0 1 1,-1 0-1,1-1 1,0 1 0,0-1-1,0 1 1,0-1-1,0 0 1,-1-3-1,0 1-155,0-1 0,1 1 1,-1-1-1,1 0 0,-1-9 0,2 13 146,0-1-1,0 1 1,0-1 0,0 1 0,0 0 0,0-1 0,1 1-1,-1 0 1,1-1 0,-1 1 0,1 0 0,-1 0 0,1-1-1,0 1 1,0 0 0,0 0 0,-1 0 0,1 0 0,0 0-1,0 0 1,1 0 0,-1 0 0,0 0 0,0 1-1,2-2 1,30-14-22,38-11-1,-56 21 89,39-14-67,75-41 1,-104 47 4,0-2-1,-1 0 1,25-23 0,-26 9-399,-13 78-48,-8-29 613,-2 22 0,0-27 10,0-1 0,1 1 0,0-1 0,5 21 0,-3-22-52,-2-9-88,-1 1-1,1 0 1,0 0 0,1 0 0,-1-1 0,1 1 0,-1 0 0,1-1 0,0 0-1,0 1 1,1-1 0,3 5 0,7 3 24,7 7 133,-19-17-175,1-1 0,-1 1 0,1 0 0,-1-1 0,0 1 0,1-1 0,-1 0 0,1 1 0,-1-1 0,1 0 0,-1 0 0,1 0 0,-1 0 0,1 0 0,2-1 0,16-2 64,-16 3-13,1 0 1,-1-1-1,1 0 0,-1 0 0,7-3 0,16-7 250,48-28-1,-67 34-296,1-1 0,-1 0 0,0-1-1,0 0 1,-1 0 0,0 0 0,0-1-1,-1 0 1,6-10 0,-9 13 2,0-1 0,-1 1 0,0-1 0,0 1 0,0-1 0,1-11 1,-2 15-33,-1 1 0,0-1 1,0 1-1,1-1 0,-1 1 1,-1-1-1,1 1 1,0-1-1,0 1 0,0-1 1,-1 1-1,1-1 1,-1 1-1,1-1 0,-1 1 1,0-1-1,1 1 0,-1 0 1,0 0-1,0-1 1,0 1-1,0 0 0,0 0 1,0 0-1,0 0 1,-1 0-1,1 0 0,0 0 1,-1 0-1,1 1 1,0-1-1,-3 0 0,2 0-7,0 1 0,0-1 1,0 1-1,0 0 0,0 0 0,-1 0 0,1 0 0,0 0 0,0 0 0,0 1 0,0-1 0,0 1 0,0-1 1,0 1-1,0 0 0,-3 1 0,2 0 21,-1 0 0,1 1-1,0-1 1,-1 1 0,1 0 0,0 0 0,0 0 0,-3 5 0,4-5 8,-1 1 1,1 0-1,-1 0 1,1 0-1,0 0 0,1 0 1,-1 0-1,1 0 1,-1 1-1,2-1 1,-1 0-1,0 1 1,1-1-1,-1 1 1,1-1-1,1 1 1,0 5-1,0-6 23,1 0-1,0 0 1,0 0 0,0-1-1,0 1 1,1 0-1,0-1 1,-1 1-1,1-1 1,0 0-1,1 0 1,-1 0-1,1-1 1,-1 1 0,1-1-1,0 0 1,6 3-1,7 2 106,-1 0-1,35 7 1,-39-12-58,0 1 0,0-2 0,0 0 0,0 0 0,0-1 1,0-1-1,0 0 0,0-1 0,20-4 0,-23 3-25,1 0 0,-1-1 0,0 0 0,-1 0 0,1-1-1,-1 0 1,1-1 0,-1 1 0,-1-2 0,1 1 0,-1-1 0,6-8 0,2-4-38,-1-1 1,-1 0 0,15-32-1,20-68-300,-48 119 288,1-1-24,0 0-1,-1 0 1,1 0 0,0 0 0,0 0 0,0 0-1,0 0 1,1 1 0,-1-1 0,2-2 0,-2 4 19,-1 0 1,0 0 0,0 1-1,1-1 1,-1 0 0,0 0-1,0 0 1,1 0 0,-1 0-1,0 1 1,0-1 0,0 0-1,1 0 1,-1 0-1,0 1 1,0-1 0,0 0-1,1 0 1,-1 1 0,0-1-1,0 0 1,0 0 0,0 1-1,0-1 1,0 0 0,0 1-1,0-1 1,0 0 0,0 0-1,0 1 1,0-1 0,0 0-1,0 1 1,0-1 0,-4 104-10,4-83 96,-1 0 0,-1 0 0,-1 0 0,-1 0 0,0-1 0,-2 1 0,-14 35 0,19-55-61,1 0-1,-1 0 0,0 0 1,0-1-1,0 1 0,0 0 0,0 0 1,0 0-1,0-1 0,0 1 1,0-1-1,-1 1 0,1-1 1,0 1-1,0-1 0,0 0 1,-1 1-1,1-1 0,0 0 0,0 0 1,-1 0-1,1 0 0,0 0 1,0 0-1,-1 0 0,1-1 1,0 1-1,0 0 0,-1-1 1,1 1-1,0-1 0,0 1 0,0-1 1,0 1-1,0-1 0,0 0 1,0 0-1,-2-1 0,-3-3-7,5 5-32,0-1 0,0 1 0,0-1 0,0 0 0,1 1-1,-1-1 1,0 0 0,0 0 0,1 0 0,-1 1 0,-1-3 0,0-3-188,1 1-298,10 6 144,-6 0 336,18 4 186,0-1 1,0-1 0,0-1-1,41-1 1,-49-2-44,1 0 0,-1-1-1,0-1 1,0 0 0,0-1 0,0 0 0,0-1 0,-1 0-1,13-9 1,-9 4-89,0-1 0,-1-1 0,0 0-1,-1-1 1,-1-1 0,0 0 0,0-1 0,-2-1-1,19-31 1,40-90 81,-47 103-604,-23 34 496,0 1-1,0-1 0,0 0 1,0 0-1,0 0 1,0 0-1,0 0 0,0 0 1,0 0-1,0 0 1,0 0-1,0 0 0,0 0 1,0 0-1,1 0 1,-1 0-1,0 0 0,0 1 1,0-1-1,0 0 1,0 0-1,0 0 0,0 0 1,0 0-1,0 0 0,0 0 1,0 0-1,0 0 1,0 0-1,0 0 0,0 0 1,1 0-1,-1 0 1,0 0-1,0 0 0,0 0 1,0 0-1,0 0 1,0 0-1,0 0 0,0 0 1,0 0-1,0 0 1,0 0-1,0 0 0,0 0 1,1 0-1,-1 0 1,0 0-1,0 0 0,0 0 1,0-1-1,0 1 0,0 0 1,0 0-1,0 0 1,0 0-1,0 0 0,0 0 1,0 0-1,0 0 1,0 12-138,-3 27 195,1-19-119,-1 11 149,-1-1 1,-1 0 0,-2-1 0,-1 1-1,-12 29 1,16-51-23,0 1-1,0-1 1,-1 0-1,0 0 0,0-1 1,-1 0-1,0 1 1,0-2-1,-8 7 1,12-11-51,0 0 1,0-1-1,0 1 0,-1-1 1,1 1-1,0-1 1,-1 0-1,1 0 1,-1 0-1,1 0 1,-1 0-1,0 0 0,1-1 1,-1 1-1,0-1 1,1 0-1,-1 0 1,0 0-1,1 0 1,-1-1-1,0 1 0,1-1 1,-1 1-1,0-1 1,1 0-1,-1 0 1,1 0-1,-1 0 1,1-1-1,0 1 0,0 0 1,-1-1-1,1 0 1,-2-2-1,3 3-6,0 1-1,0-1 1,0 0-1,0 0 1,0 0-1,0-1 1,0 1 0,0 0-1,0 0 1,1 0-1,-1-1 1,1 1-1,-1 0 1,1-1-1,-1 1 1,1 0-1,-1-1 1,1 1 0,0-1-1,0 1 1,0-1-1,0 1 1,0 0-1,0-1 1,0 1-1,1-1 1,-1 1-1,0 0 1,1-1-1,-1 1 1,1 0 0,0-1-1,-1 1 1,3-2-1,-1 0 4,0 1 0,0 0 0,0 0 0,0 0 0,1 0 0,-1 0 0,1 1 0,-1-1 0,1 1 0,0-1 0,0 1 0,0 0 0,0 0 0,-1 1 0,7-2 0,25 0 96,1 1 0,-1 2 1,64 10-1,40 13-675,-54-10-7055,-80-13 6580,0-1 0,0 0 0,0 0 0,1 0 0,-1 0 0,0-1 0,0 1 0,0-1 0,6-2 0,10-2-3164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01:21:19.19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245 81 2816,'9'-7'1423,"-8"7"-1195,-1 0 1,1-1 0,0 1 0,-1 0 0,1-1 0,-1 1 0,2-2 457,-2 2-457,1-1 0,-1 1 0,1-1 0,-1 1-1,0-1 1,1 0 0,-1 1 0,0-1 0,3-6 2381,-3 7-2569,0 0 0,0 0 0,0-1 0,1 1 0,-1 0 0,0 0 0,0-1 1,0 1-1,0 0 0,0-1 0,0 1 0,0 0 0,0 0 0,0-1 0,0 1 0,0 0 0,0-1 0,0 1 0,0 0 0,0 0 0,0-1 0,0 1 1,0 0-1,0-1 0,0 1 0,0 0 0,0 0 0,0-1 0,-1 1 0,1 0 0,0 0 0,0-1 0,0 1 0,-1 0 0,1 0 0,0 0 0,0-1 0,0 1 1,-1 0-1,1 0 0,0 0 0,0 0 0,-1 0 0,1 0 0,0-1 0,-1 1 0,1 0 0,0 0 0,0 0 0,-1 0 0,1 0 0,0 0 0,-1 0 1,1 0-1,-2 0 45,1 0 0,-1 0 0,1 0 0,0 0 0,-1 1 0,1-1 1,-1 0-1,1 1 0,0-1 0,-1 1 0,1-1 0,0 1 0,-1 0 1,1 0-1,0-1 0,0 1 0,0 0 0,-1 0 0,1 0 1,-1 2-1,-4 2 153,-9 9 285,0 1 1,1 1 0,-25 35 0,11-14-150,-49 59 446,72-90-793,0 0 0,1 0-1,-1 0 1,1 1 0,1 0-1,-4 7 1,6-13-5,1 0 0,-1 0-1,1 1 1,0-1 0,-1 0 0,1 1 0,0-1-1,0 0 1,0 1 0,0-1 0,0 0-1,0 1 1,0-1 0,0 0 0,0 1 0,1-1-1,-1 0 1,0 1 0,1-1 0,-1 0 0,1 0-1,0 1 1,-1-1 0,1 0 0,0 0-1,0 0 1,0 0 0,0 0 0,0 0 0,0 0-1,0 0 1,0 0 0,0-1 0,0 1-1,0 0 1,0-1 0,1 1 0,-1-1 0,0 1-1,1-1 1,-1 0 0,3 1 0,0 0 27,1 0 0,0-1-1,-1 0 1,1 0 0,0 0 0,-1 0 0,1-1 0,0 0 0,-1 0 0,1 0 0,-1 0 0,0-1 0,1 1 0,-1-1 0,0 0-1,0-1 1,0 1 0,4-4 0,4-3-5,-1-1 0,0 0 0,0 0 0,11-17 0,-8 10-46,-1-1 0,-1-1 0,-1 0 0,0 0 0,-2-1 0,0 0 0,-2-1-1,0 0 1,7-37 0,-13 42-204,-1 16 195,0-1 0,0 1 0,0 0 0,0-1 0,0 1 0,0 0 0,0-1 0,0 1 0,0 0 0,0-1 0,0 1 0,0 0 0,0 0 0,0-1 1,-1 1-1,1 0 0,0-1 0,0 1 0,0 0 0,0 0 0,-1-1 0,1 1 0,0 0 0,0 0 0,-1-1 0,1 1 0,0 0 0,0 0 0,-1 0 1,1 0-1,0-1 0,0 1 0,-1 0 0,1 0 0,0 0 0,-1 0 0,1 0 0,0 0 0,-1 0 0,1 0 0,0 0 0,-1 0 0,1 0 0,0 0 0,-1 0 1,1 0-1,0 0 0,-2 1 6,1 0 0,0 0 1,0 0-1,0 0 1,0 0-1,0 0 0,1 0 1,-1 0-1,0 0 1,0 1-1,1-1 0,-1 0 1,1 0-1,-1 1 1,1-1-1,-1 2 0,-5 28 188,2 97 575,4-97-632,0-23-88,1 0 1,0-1 0,0 1 0,1 0 0,0-1-1,0 1 1,1-1 0,0 1 0,0-1 0,6 8 0,-8-12-12,1-1 0,0 1 1,-1 0-1,1-1 0,0 0 1,0 1-1,1-1 0,-1 0 1,0 0-1,1 0 0,0 0 1,-1-1-1,1 1 1,0-1-1,0 1 0,0-1 1,0 0-1,0 0 0,0 0 1,0-1-1,0 1 0,0-1 1,0 1-1,0-1 1,0 0-1,1 0 0,4-1 1,3-3 5,-1 0 0,1 0 1,0-1-1,-1 0 0,0 0 1,0-1-1,-1-1 1,1 0-1,-2 0 0,1-1 1,-1 0-1,8-9 0,6-10 86,-1-1-1,29-51 1,30-78-477,-79 147 120,-3 10 124,-1 6 52,-5 17 35,1 1 0,2 0 0,0 0 0,1 1 0,1 0 1,2 43-1,1-61 52,1 0 0,0 0 0,0 0-1,0 1 1,1-1 0,0-1 0,1 1 0,-1 0 0,7 11 0,-7-16-1,-1 0-1,0 1 0,1-1 1,-1 0-1,1 0 0,0 0 1,0 0-1,0 0 0,0 0 1,0 0-1,0-1 0,0 1 1,1-1-1,-1 0 0,1 0 1,-1 1-1,1-1 0,-1-1 1,1 1-1,0 0 0,-1-1 1,1 1-1,0-1 0,-1 0 1,1 0-1,0 0 0,-1 0 1,5-1-1,-1-1 12,0 0 0,0-1 0,0 1-1,0-1 1,0-1 0,-1 1 0,1-1 0,-1 0 0,0 0 0,5-6-1,2-2-26,0-1 0,14-22 0,15-25-9,37-51 0,-77 108-18,1 1-1,0 0 0,0 0 0,-1 1 0,1-1 1,4-2-1,-6 4 14,0 0 0,1 0 1,-1-1-1,0 1 0,0 0 0,1 0 0,-1 0 1,0 0-1,1 0 0,-1 0 0,0 0 0,1 0 1,-1 0-1,0 0 0,1 0 0,-1 0 0,0 0 1,0 0-1,1 0 0,-1 0 0,0 0 0,1 0 1,-1 1-1,1-1 13,-1 1 1,1-1 0,-1 1-1,1 0 1,-1-1 0,0 1-1,1-1 1,-1 1-1,0 0 1,1-1 0,-1 1-1,0 0 1,0-1-1,1 3 1,0 2 59,1 10 31,1-1 1,1 1-1,0-1 0,1 1 0,1-1 0,7 14 1,-8-20-74,1 0 1,0 0 0,1-1 0,-1 1-1,1-1 1,1-1 0,-1 1-1,1-1 1,14 8 0,-1-3 44,1-1 0,40 13 0,-52-20-666,0-1 1,18 3-1,5-3-4507,-19-2 2927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01:21:19.61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39 9 6464,'-39'-9'2944,"39"18"-2560,5-2-2976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01:21:21.08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8 757 2400,'-1'0'75,"1"1"0,-1-1 1,1 0-1,-1 0 0,1 1 0,0-1 1,-1 0-1,1 1 0,0-1 0,-1 1 1,1-1-1,0 1 0,-1-1 0,1 0 1,0 1-1,0-1 0,-1 1 0,1-1 1,0 1-1,0-1 0,0 1 0,3 3 1719,-3-4-1637,1 1-1,-1-1 0,1 0 0,-1 0 1,0 0-1,1 0 0,-1 0 0,1 0 1,-1 0-1,1 0 0,3 0 479,0 0-1,0 0 1,0 0-1,8-2 1,5-3-83,0-2 0,-1 0 0,1 0 0,22-16 0,58-43 4,-94 63-528,20-15 39,0-2 1,-2 0-1,0-2 0,-1 0 1,-1-1-1,23-39 0,79-164 420,-84 150-261,30-63 771,-58 118-1065,-8 19 17,-3 5 9,-14 32 289,0 6 148,2 2 0,-12 57 1,19-71-143,-2 9-17,-20 92 372,24-99-438,1 0 1,0 37-1,4-59-95,0 0 0,0 0 0,1-1 0,1 1 0,0 0 0,0-1 0,5 15 0,-5-20-41,-1 0 0,0-1 0,1 1 1,0-1-1,-1 0 0,1 1 0,0-1 0,0 0 0,0 0 1,1 0-1,-1 0 0,0 0 0,1-1 0,-1 1 0,1-1 0,-1 1 1,1-1-1,0 0 0,0 0 0,-1 0 0,1-1 0,0 1 1,0-1-1,0 1 0,6-1 0,-2 0 29,0-1 1,0 0-1,0 0 0,0-1 0,0 0 1,0 0-1,7-4 0,44-24-98,-38 19 49,1 0-35,-11 6-34,0 0 1,0-1-1,-1 1 0,0-2 0,0 1 0,12-13 0,-55 43-1182,27-18 1194,-41 39-72,44-40 131,0-1 1,0 1-1,0 1 0,1-1 1,-1 0-1,1 1 0,1 0 1,-3 7-1,4-12 13,1 0 1,-1 1-1,1-1 0,0 1 1,-1-1-1,1 1 0,0-1 0,0 0 1,0 1-1,0-1 0,0 1 0,1-1 1,-1 1-1,1 2 0,0-4-4,-1 1-1,1-1 0,-1 1 0,1-1 1,-1 1-1,1-1 0,-1 1 1,1-1-1,-1 1 0,1-1 1,0 0-1,-1 0 0,1 1 0,0-1 1,-1 0-1,1 0 0,0 0 1,-1 1-1,1-1 0,0 0 0,-1 0 1,1 0-1,0 0 0,0 0 1,-1 0-1,1-1 0,0 1 0,-1 0 1,2-1-1,7-1 140,-7 2-131,1 0-1,-1 0 0,0-1 0,1 1 1,-1-1-1,0 1 0,0-1 0,1 0 1,-1 0-1,0 0 0,0-1 1,0 1-1,0 0 0,0-1 0,-1 1 1,1-1-1,0 0 0,0 1 1,-1-1-1,0 0 0,1 0 0,0-2 1,0 0-26,-1 1 1,0-1-1,0 1 1,-1-1-1,1 1 0,-1-1 1,0 0-1,0 1 1,0-1-1,0 0 1,-1 1-1,1-1 1,-1 1-1,0-1 1,-2-5-1,0 1-100,-1 0 0,0 1 1,0-1-1,-1 1 0,-7-9 0,5 10 24,-4-3-270,12 5 148,8 1 38,319-31 799,-301 30-3156,50-13 1,-66 11-19,-6 5 854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01:21:21.44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50 195 7232,'-49'-12'3264,"59"6"-2848,4-1 1056,11 2-896,25-16 960,12 4-864,15-8-416,-2 8-192,14-8 64,-3 4-64,13 0-1632,-4 4 832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01:21:23.10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0 996 2912,'2'0'4789,"9"-6"-4182,0 1-1,0-1 1,14-11-1,5-2 115,-1 2-513,-2 0 1,0-2 0,-1 0-1,-1-2 1,0-1 0,-2-1-1,28-36 1,73-136 250,-98 151-422,144-201 368,-142 211-256,-17 21 2,0-1 1,11-19-1,-21 32-81,-4 5 61,-8 13 180,-14 34 354,3 0-1,-25 85 1,26-72-62,-78 276 1994,98-338-2543,1 0-1,-1 1 1,1-1-1,0 0 1,0 0-1,0 1 0,0-1 1,1 4-1,-1-5-37,0-1 0,1 1 1,-1-1-1,0 1 0,1-1 0,-1 0 0,0 1 0,1-1 0,-1 1 0,1-1 0,-1 0 1,0 1-1,1-1 0,-1 0 0,1 0 0,-1 1 0,1-1 0,-1 0 0,1 0 0,-1 0 1,1 1-1,0-1 0,-1 0 0,1 0 0,-1 0 0,1 0 0,-1 0 0,1 0 0,-1 0 0,1 0 1,-1-1-1,1 1 0,0 0 0,-1 0 0,1 0 0,-1-1 0,1 1 0,-1 0 0,0 0 1,1-1-1,8-3 53,0 0 0,-1 0 0,0-1 0,0 0 0,9-8 0,40-39 82,-13 4-116,70-96-1,-109 138-33,216-339-39,-207 319-22,-1-1 1,-1 0-1,-2-1 0,8-31 0,-12 39-52,-4 15 11,0-1-1,-1 0 1,1 1 0,0-11 0,-4 13-232,-3 6 127,-3 9 71,7-11 137,-45 67 655,-13 19 8,37-48-434,-30 74-1,23-45-136,-97 222 290,106-246-377,-30 73 471,50-116-452,-1-1 0,1 1 0,0 0 1,0-1-1,0 1 0,-1 0 0,1-1 0,0 1 0,0 0 0,0-1 0,0 1 0,0 0 0,0-1 0,0 1 0,0 0 0,0-1 0,0 1 0,1 0 0,-1 1 0,1-2-12,-1 0-1,0 0 0,1 1 0,-1-1 0,1 0 0,-1 0 0,0 0 0,1 0 0,-1 0 1,1 0-1,-1 0 0,0 1 0,1-1 0,-1 0 0,1 0 0,-1 0 0,1-1 0,-1 1 1,0 0-1,1 0 0,-1 0 0,1 0 0,0-1 0,5-1 47,0-1-1,0 0 1,7-5-1,-6 4-34,18-12-99,46-38 0,-47 34-143,49-31 1,-71 50 189,0 0 0,0 0 0,0 0 0,0 0 1,0 0-1,0 1 0,0-1 0,0 1 0,3-1 1,-4 1 16,0 0 0,0 0 0,0 1 1,0-1-1,0 0 0,0 0 1,0 1-1,0-1 0,0 1 0,0-1 1,-1 1-1,1-1 0,0 1 1,0 0-1,0-1 0,-1 1 0,1 0 1,0-1-1,-1 1 0,1 0 0,-1 0 1,1 0-1,0 1 0,9 16-58,-4-7 103,0 1 0,1-1 0,1 0-1,10 11 1,-16-19-9,1-1 1,0 1-1,0-1 0,0 1 0,0-1 0,0 0 0,0-1 1,1 1-1,-1 0 0,0-1 0,1 0 0,0 0 0,-1 0 1,1 0-1,0 0 0,-1-1 0,1 0 0,0 1 0,5-2 1,-5 0 3,0 1 1,0-1-1,0-1 0,0 1 1,0-1-1,0 1 1,0-1-1,-1 0 1,1 0-1,-1-1 0,0 1 1,1-1-1,-1 0 1,4-4-1,-1 0-2,0 0 0,-1-1 0,1 0 0,-1 0 0,6-14 0,-5 9-92,-1-1 1,0 1-1,-1-1 1,-1 0-1,0-1 1,-1 1-1,0 0 1,-1-1-1,-2-19 1,2 34 41,-1-1-1,0 0 1,0 0 0,0 1-1,-1-1 1,1 0 0,0 1 0,0-1-1,0 0 1,0 1 0,-1-1-1,1 0 1,0 1 0,-1-1-1,1 0 1,0 1 0,-1-1 0,1 1-1,-1-1 1,0 0 0,0 1 9,1 0 1,-1 0 0,1 0 0,-1 1-1,1-1 1,0 0 0,-1 1 0,1-1-1,-1 0 1,1 1 0,0-1 0,-1 0-1,1 1 1,0-1 0,-1 1-1,1-1 1,0 0 0,0 1 0,-1-1-1,1 1 1,0 0 0,-12 33-64,12-33 79,-4 12 220,1 0-1,0 0 0,1 0 0,-1 27 1,3-36-181,0 0 0,0-1 0,0 1 0,1 0 0,0-1 0,-1 1 0,1 0 1,0-1-1,1 1 0,-1-1 0,1 1 0,-1-1 0,1 0 0,0 1 0,0-1 0,1 0 1,-1 0-1,0-1 0,1 1 0,0-1 0,0 1 0,5 3 0,-1-3-6,1 1-1,1-1 1,-1-1-1,0 1 1,1-1-1,-1-1 1,1 0-1,0 0 1,-1 0-1,1-1 1,13-2-1,0-1-1077,-1-1-1,1 0 1,26-11-1,-43 14 747,1-1-763,1 0 0,-1 0 0,1-1 0,-1 1 0,0-2 0,0 1-1,0 0 1,-1-1 0,1 0 0,8-9 0,0-4-1634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01:21:23.45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20 195 8896,'-19'0'4032,"41"-9"-3520,-2 0 1504,4 6-1216,18-18 799,5 3-927,34-11-288,-1 4-256,25-5-32,-5 13-64,-6-4-864,-14 9 448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01:21:26.90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382 746 3904,'-5'0'1232,"0"0"-1,1 1 1,-1 0 0,-5 1 0,-19 9 1322,-24 21-2132,28-16 592,-182 119 1263,206-134-2261,-23 17 18,23-17-42,0 0-1,0 0 1,0 0-1,0 0 1,0 0-1,0 0 1,0 1 0,0-1-1,0 0 1,1 1-1,-1-1 1,0 0-1,1 1 1,-1-1-1,1 2 1,0-2 17,0-1 0,0 1-1,0-1 1,1 1 0,-1-1 0,0 1 0,0-1-1,1 0 1,-1 1 0,0-1 0,1 1 0,-1-1 0,0 0-1,1 1 1,-1-1 0,0 0 0,1 1 0,-1-1 0,1 0-1,-1 0 1,1 0 0,-1 1 0,1-1 0,-1 0 0,1 0-1,-1 0 1,1 0 0,-1 0 0,1 0 0,-1 0 0,1 0-1,-1 0 1,1 0 0,22-1 291,-17 0-170,14 0-41,-1-2-1,1 0 0,0-1 0,-1-1 1,37-14-1,-43 13-134,-1 0 0,0-1 1,0 0-1,-1-1 0,0 0 1,0 0-1,-1-2 0,0 1 1,-1-1-1,9-11 0,7-19-174,-1-1-1,29-69 1,-28 55 24,-3-1 1,17-70-1,-35 110 166,-1-1-1,0 0 1,-2 1-1,0-1 1,0 0-1,-4-30 1,2 44-1,1 1 1,-1-1-1,1 1 0,-1-1 1,0 1-1,0 0 1,0 0-1,0-1 1,0 1-1,0 0 0,-1 0 1,1 0-1,-1 0 1,-3-3-1,4 4 7,-1 0 0,1 1-1,0-1 1,-1 1 0,1-1 0,-1 1 0,1-1 0,0 1-1,-1 0 1,1 0 0,-1 0 0,1 0 0,-1 0-1,1 0 1,-1 0 0,1 0 0,-1 0 0,1 1 0,0-1-1,-1 1 1,1-1 0,0 1 0,-1-1 0,1 1-1,0 0 1,-1 0 0,0 1 0,-9 6 126,0 0 1,0 1-1,1 0 0,1 1 1,0 0-1,0 1 0,1 0 1,0 0-1,1 1 1,0 0-1,1 0 0,0 0 1,-5 17-1,3-3 75,1 1 0,1 0 0,1 0 1,1 0-1,0 48 0,5-51-130,0-1 0,1 1 0,2-1 0,0 0 0,13 40 0,-13-53 17,0 0-1,0 0 0,1 0 1,0-1-1,0 0 0,1 0 0,1 0 1,-1-1-1,1 0 0,1 0 1,0 0-1,0-1 0,0-1 0,18 12 1,-21-16-30,0 0 0,0 0 1,0 0-1,0-1 0,0 0 1,0 0-1,1 0 0,-1-1 1,0 0-1,1 0 0,-1 0 1,0-1-1,0 1 0,0-1 1,1-1-1,-1 1 0,6-3 1,5-3 55,0 0 1,0-1 0,26-18 0,-30 17 5,1 0-1,-2-1 1,1 0 0,18-22-1,-26 28-107,-1-1 1,1 1-1,-1-1 0,0 0 0,-1 0 0,1-1 0,-1 1 0,0 0 0,0-1 0,-1 1 1,0-1-1,0 0 0,0 1 0,0-1 0,-1-8 0,0 12-3,0 0 0,-1 0 1,1 0-1,0 0 0,-1 0 0,1 1 0,-1-1 0,0 0 1,1 0-1,-1 0 0,0 1 0,0-1 0,0 0 0,0 1 1,-1-1-1,1 1 0,0-1 0,-1 1 0,1 0 0,-2-2 1,1 3-19,1-1 0,-1 1 1,1-1-1,-1 1 1,1-1-1,-1 1 1,1 0-1,-1 0 1,1 0-1,-1 0 1,1 0-1,-1 0 1,0 0-1,1 1 1,-1-1-1,1 0 1,-1 1-1,1-1 0,-1 1 1,1 0-1,0 0 1,-1-1-1,1 1 1,0 0-1,-2 2 1,-3 2 47,0 0 0,0 0-1,1 1 1,0 0 0,0 0 0,0 0 0,1 1 0,0 0 0,-4 10-1,2-5 249,2 0-1,0 1 1,0-1 0,-3 27-1,7-36-223,-1 0-1,1 0 1,1 1-1,-1-1 1,0 0 0,1 0-1,-1 0 1,1 1-1,0-1 1,0 0-1,3 6 1,-3-8-17,0 1-1,0 0 1,1 0 0,-1-1-1,0 1 1,1-1 0,-1 1-1,1-1 1,-1 1 0,1-1-1,0 0 1,-1 0-1,1 0 1,0 0 0,0 0-1,0 0 1,0-1 0,0 1-1,4 0 1,1 0 75,0-1 0,0 0 1,0-1-1,-1 1 0,1-1 0,0-1 0,12-3 1,47-22 106,-49 20-189,55-19-45,6-3-100,-68 24 68,-1 1 0,13-3-1,-20 6 75,0 1-1,0-1 0,0 1 1,0-1-1,1 1 0,-1 0 1,0 0-1,0 0 0,0 0 1,1 1-1,-1-1 0,0 0 0,0 1 1,0-1-1,0 1 0,2 1 1,-3-1 14,0 0 0,-1 0 0,1 0 0,0 0 0,-1 0 0,1 0 0,-1 0 0,0 0 0,1 0 0,-1 0 0,0 0 0,1 1 0,-1-1 0,0 0 0,0 0 1,0 2-1,0 3 53,0-2-36,1 1-1,-1-1 1,-1 0-1,1 0 1,0 0-1,-1 1 1,0-1-1,-3 7 1,1-2 78,0 0 1,-9 14-1,5-18 124,15-8 166,3 0-370,1-1-1,-1-1 1,0 1 0,19-13 0,38-31-172,-46 32 21,-20 14 89,1-1 1,0 1-1,0 0 1,1 0-1,-1 1 1,0-1-1,0 1 1,1-1-1,-1 1 1,1 0-1,0 0 0,3 0 1,-6 2 4,0 0-1,0 0 1,0 0-1,-1 0 1,1 0-1,0 0 1,0 0-1,-1 0 1,1 0-1,0 3 1,1 0-22,1 2 25,-1 0 0,1 0 1,-1 0-1,-1 1 0,2 6 0,-1-6 12,-1 1 1,2-1 0,2 8-1,-4-12 37,0-1 0,1 0-1,-1 0 1,0 1 0,1-1 0,0 0-1,-1 0 1,1 0 0,0-1 0,0 1-1,0 0 1,0-1 0,3 2 0,-4-3-29,0 1 0,0-1 0,1 0 0,-1 1 0,0-1-1,0 0 1,0 0 0,0 0 0,1 0 0,-1 0 0,0-1 0,0 1 0,0 0 0,0 0 0,1-1 0,-1 1 0,1-1 0,20-12 198,-6 1-123,0-2-1,-1 0 0,14-17 0,37-53-82,-39 47 13,31-42 2,-29 37-125,49-54 0,-76 94 82,-1 0 0,1 0 0,0 1 0,0-1 0,0 0-1,1 1 1,-1 0 0,0-1 0,4 0 0,-6 2 19,1 0 0,0 0-1,-1 0 1,1 0 0,0 0 0,-1 0 0,1 0-1,0 0 1,-1 0 0,1 0 0,0 0 0,-1 0 0,1 1-1,-1-1 1,1 0 0,0 1 0,-1-1 0,1 0-1,-1 1 1,1-1 0,-1 1 0,1-1 0,-1 1 0,1-1-1,-1 1 1,1-1 0,-1 1 0,0-1 0,1 1-1,-1 0 1,0-1 0,1 1 0,-1-1 0,0 1 0,0 0-1,0-1 1,0 1 0,0 0 0,1 0 0,1 9 8,-1-1 0,0 1 0,0-1 0,0 1 0,-2-1 0,0 11 0,-11 60 23,8-55-18,-1 5 197,-12 36-1,13-55-136,1 0-1,-2-1 1,0 1 0,0-1-1,-1 0 1,-8 11 0,13-20-54,1 0 1,-1 0 0,0 0-1,1 0 1,-1-1 0,0 1 0,0 0-1,1-1 1,-1 1 0,0 0-1,0-1 1,0 1 0,0-1 0,0 0-1,0 1 1,0-1 0,0 0-1,0 1 1,-2-1 0,2 0 1,0 0 0,0-1 1,1 1-1,-1 0 0,0 0 0,0-1 0,0 1 1,0-1-1,1 1 0,-1-1 0,0 1 0,1-1 1,-1 1-1,0-1 0,1 0 0,-1 1 1,0-3-1,-2-1 1,1 0 0,-1 0 0,1-1 0,0 1 0,1-1 0,-2-5 0,0-4-168,0 1 0,-1 0 0,-1 0 1,-9-19-1,9 28-56,3 7 29,3 11-9,2-10 188,-1 1-1,1-1 1,0 0-1,0 1 1,0-1-1,1-1 1,0 1-1,-1 0 1,1-1-1,0 0 1,1 0-1,-1 0 1,9 4-1,-1-2 57,0 0 0,0-1 1,0 0-1,19 4 0,-24-7-13,1-1 1,-1 0-1,1 0 0,-1 0 1,1-1-1,-1 0 1,0-1-1,1 1 1,-1-1-1,0-1 0,0 1 1,0-1-1,-1 0 1,1-1-1,-1 0 1,0 0-1,8-6 0,1-3-29,-1 0 0,0 0 0,-1-1-1,-1-1 1,17-24 0,5-22-32,-34 61 6,0 0-1,0 0 1,1 0-1,-1 1 1,0-1-1,0 0 1,1 1-1,-1-1 1,0 0-1,0 0 1,0 1-1,0-1 1,0 0-1,1 1 1,-1-1-1,0 0 1,0 1-1,0-1 1,0 0-1,0 2 1,-1 16-108,-1 1 1,-4 18 0,3-22 154,0-1 0,2 0 1,-1 1-1,3 27 0,-1-26-85,2 10 219,-2-25-149,0-1 0,0 1-1,0 0 1,1 0 0,-1-1 0,0 1 0,1 0 0,-1 0-1,0-1 1,1 1 0,-1 0 0,1-1 0,-1 1 0,1 0 0,-1-1-1,1 1 1,0-1 0,-1 1 0,1-1 0,0 1 0,-1-1-1,1 0 1,0 1 0,1-1 0,-1 0-4,0 0 0,0 0 0,0 0 0,0 0 0,0 0 0,0 0 0,1-1 0,-1 1 0,0 0 0,-1-1 0,1 1 1,0-1-1,0 1 0,0-1 0,0 0 0,0 1 0,0-1 0,-1 0 0,1 0 0,1 0 0,17-22 271,-12 13-232,17-21 14,31-54 0,-20 30 23,161-199-70,-124 166 215,-53 65-326,-1-1 0,-2-2 1,0 1-1,-2-2 0,-1 0 0,-1 0 0,-1-1 1,-1-1-1,9-49 0,-18 77 75,-1 0 0,0 1 0,0-1 0,0 0 0,0 1 0,0-1 0,0 1 0,0-1 0,0 0 0,0 1 0,0-1 0,0 0 0,0 1 0,0-1 0,0 0 0,-1 1 0,1-1 0,0 0 0,0 1 0,-1-1 0,1 1 0,-1-2 0,1 2 8,-1 0-1,1 0 1,-1 0-1,1 0 1,-1 0-1,1 0 0,-1 0 1,1 0-1,-1 0 1,1 0-1,-1 0 1,1 0-1,-1 0 0,1 1 1,-1-1-1,1 0 1,-1 0-1,1 0 1,-1 1-1,1-1 1,-1 1-1,-4 2-3,0 1 1,1 0-1,0 0 0,-5 5 0,-41 55-108,-73 124-1,113-170 137,1 0-1,0 1 1,2 0-1,-10 37 1,8-16 40,-5 59 0,13-75-57,1 1 0,0-1 0,2 1 0,1-1 0,1 1 0,11 37 0,-14-58 30,0 0 0,0-1 1,1 1-1,0 0 1,-1-1-1,1 1 0,0-1 1,1 0-1,-1 0 1,1 0-1,-1 0 1,1 0-1,0 0 0,0-1 1,5 4-1,-5-4 7,0-1 0,-1 0 0,1 0 0,0 0 1,0 0-1,1-1 0,-1 1 0,0-1 0,0 1 0,0-1 0,0 0 0,0-1 0,0 1 0,0 0 0,1-1 0,-1 0 0,0 0 0,0 0 1,4-2-1,17-8-4,-2-2 1,1 0 0,20-17 0,-14 9-32,-18 15-41,-1 1-1,21-9 0,-30 14 40,-1 0 1,1 0-1,-1 0 0,0 0 0,1 1 0,-1-1 0,1 0 0,-1 0 0,0 0 1,1 0-1,-1 1 0,1-1 0,-1 0 0,0 0 0,1 1 0,-1-1 0,0 0 1,0 1-1,1-1 0,-1 0 0,0 1 0,0-1 0,1 0 0,-1 1 0,0-1 1,0 1-1,0-1 0,0 0 0,0 1 0,1-1 0,-1 1 0,4 16-145,5 132 596,-9-147-428,0-1 0,0 1 0,0-1 0,0 1 0,0-1 0,0 0 0,0 1 0,1-1 0,-1 1 0,0-1 0,1 1 0,-1-1 0,1 0 0,0 1 0,-1-1 0,1 0 0,0 0 0,0 1 0,0-1 0,0 0 0,0 0 0,2 1 0,-2-1-5,0-1 0,1 0 0,-1 0 0,0 0 0,0 0 0,1 0 0,-1 0 0,0 0 0,1 0-1,-1-1 1,0 1 0,1 0 0,-1-1 0,0 1 0,0-1 0,0 0 0,0 1 0,1-1 0,-1 0 0,0 0 0,0 1 0,0-1-1,0 0 1,-1 0 0,2-1 0,59-63-175,-60 64 154,-1 1-1,1-1 1,-1 1 0,1-1-1,0 1 1,-1 0-1,1-1 1,0 1-1,-1 0 1,1-1-1,0 1 1,0 0 0,-1 0-1,1 0 1,0 0-1,0 0 1,-1 0-1,1 0 1,0 0 0,0 0-1,-1 0 1,1 0-1,0 0 1,0 1-1,-1-1 1,1 0 0,0 0-1,-1 1 1,1-1-1,0 0 1,-1 1-1,1-1 1,0 2 0,-6 27-48,0-5 13,-1 0 0,-1 0 0,0-1 1,-21 40-1,3-4-64,14-32 160,-1 0 0,-32 49 0,40-71-33,0 1-1,0-1 1,-1 0-1,0 0 1,0 0-1,-8 5 1,11-9 3,0 1 1,0-1-1,-1 0 1,1 0-1,0 0 1,-1 0-1,1 0 1,-1 0-1,1 0 1,-1-1-1,1 0 1,-1 1-1,1-1 0,-1 0 1,1 0-1,-1 0 1,1-1-1,-5 0 1,4 0-10,1 0-1,0 0 1,0 0 0,0 0 0,0-1-1,0 1 1,0-1 0,0 1 0,0-1-1,1 1 1,-1-1 0,1 0 0,-1 0-1,1 0 1,0 0 0,0 0 0,-1 0-1,2-1 1,-1 1 0,0 0 0,0 0-1,0-5 1,0 1-9,0 0 0,1 0 1,-1 0-1,1 0 0,1 0 0,-1 0 0,1 0 0,2-7 1,-1 6-3,0 1 0,1-1 0,0 0 0,1 1 0,-1 0 0,1 0 0,0 0 0,1 0 0,-1 1 0,1 0 0,1 0 0,-1 0 0,7-5 0,10-6-79,1 2 1,29-14-1,-32 18 43,56-32-1697,-25 13-2970,-51 29 4686,4-1-708,-1-1 0,1 0 0,-1 0 1,0-1-1,0 1 0,6-6 0,-5 2-1194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01:21:27.24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270 126 8544,'-23'-12'3872,"32"12"-3360,-4-4 1568,9 4-1248,20-5 447,2 5-767,27-3-96,-2 3-256,6 0-32,-11 3-64,-9-3-256,-3 5 96,-13-5-2911,-1 4 1631,-11 1-3584,-5 2 2816</inkml:trace>
  <inkml:trace contextRef="#ctx0" brushRef="#br0" timeOffset="1">15 9 5984,'-14'0'2688,"19"-9"-2336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5:37.8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6 126 3136,'-5'0'7024,"15"0"-5926,265 4 145,-235-2-1210,-1 3 1,0 1-1,71 21 0,-86-23 130,-1 0 0,1-2 0,47 0 0,-62-2-100,137 5 262,-146-5-295,1 0 0,-1 0 0,0 0 0,1 0 0,-1 0 0,0 0 0,1 0 0,-1 0 0,0 0-1,1 0 1,-1 0 0,1 0 0,-1 0 0,0 0 0,1 0 0,-1 0 0,0 0 0,0 0 0,1-1 0,-1 1 0,0 0-1,1 0 1,-1 0 0,0-1 0,0 1 0,1 0 0,-1-1 0,-6-6 527,-24-10-67,20 12-449,-53-33 428,60 36-444,-1-1 0,1 0 0,0 0 0,-4-5 0,-10-8 10,12 13-30,1 0-1,0-1 1,0 1 0,0 0 0,1-1 0,-1 0-1,1 0 1,0 0 0,-5-8 0,-4-9 229,12 20-241,0 1 0,0 0 0,0-1-1,0 1 1,0-1 0,0 1-1,0 0 1,-1-1 0,1 1-1,0-1 1,0 1 0,1 0-1,-1-1 1,0 1 0,0-1-1,0 1 1,0 0 0,0-1-1,0 1 1,0-1 0,1 1-1,-1 0 1,0-1 0,0 1-1,1 0 1,-1-1 0,0 1 0,0 0-1,1-1 1,-1 1 0,0 0-1,1 0 1,-1-1 0,0 1-1,1 0 1,-1 0 0,1 0-1,-1 0 1,0-1 0,1 1-1,-1 0 1,1 0 0,-1 0-1,0 0 1,1 0 0,0 0-1,20-3-426,-12 4 374,-1-1 1,0 1-1,0 1 1,1 0-1,-1 0 1,0 0-1,0 1 1,-1 0-1,13 8 1,-7-5 105,-7-4-70,0 1 10,1 0 0,-1 0 0,0 1-1,0-1 1,0 2 0,0-1 0,0 0 0,-1 1-1,6 7 1,6 4 0,-15-14 20,1 1 1,-1-1 0,1 0-1,-1 1 1,0-1 0,0 1-1,0 0 1,-1-1 0,1 1-1,2 6 1,4 7 15,-7-15-18,0 1 0,0-1 0,0 1 0,0 0 0,0-1-1,0 1 1,0 0 0,-1 0 0,1 0 0,-1 0 0,0 0 0,1-1 0,-1 1 0,0 0 0,0 3 0,-1 0 41,-1-1-1,0 1 0,0 0 1,0-1-1,0 0 0,-1 1 1,1-1-1,-1 0 0,-6 6 1,-2 0-31,1 0 0,-13 8 1,-19 16-112,32-25-91,6-6 84,0 0 0,0 0 0,1 1 0,0-1 0,-6 8 0,9-10-97,-1 0-1,1 0 0,-1 0 0,1 0 1,0 0-1,-1 0 0,1 0 1,0 0-1,0 0 0,0 0 1,0 0-1,0 0 0,0 0 0,0 0 1,0 0-1,0 0 0,0 0 1,0 0-1,1 0 0,-1 0 1,0 0-1,1 0 0,-1 0 0,1 0 1,-1 0-1,1 0 0,-1 0 1,1-1-1,0 1 0,0 0 1,-1 0-1,1-1 0,1 2 0,10 5-2139,1-3-768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01:21:28.52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284 474 3552,'-2'-2'1325,"2"1"-1089,0 0-1,-1 0 1,1 0 0,-1 0 0,0 0-1,1 0 1,-1 0 0,0 0 0,1 1-1,-1-1 1,0 0 0,0 0 0,0 1 0,0-1-1,0 1 1,0-1 0,0 1 0,0-1-1,0 1 1,0-1 0,-1 1 0,-5-2 135,1 2 0,-1-1 0,1 1 0,-1 0 0,0 0 0,1 0-1,-1 1 1,1 0 0,-1 1 0,1-1 0,0 1 0,-12 6 0,-3 2-26,1 1-1,-27 19 1,44-28-295,-41 31 336,41-30-367,-1 0 0,1 0 0,0 0 0,1 0 0,-1 0 0,0 1 0,1-1 0,0 1 0,0 0 0,-2 4 0,4-7-2,-1 0 0,1 0-1,0 0 1,0 0 0,0 0 0,0-1 0,0 1 0,0 0 0,0 0 0,0 0-1,0 0 1,0 0 0,1 0 0,-1 0 0,0 0 0,0-1 0,1 1-1,-1 0 1,1 0 0,-1 0 0,1-1 0,-1 1 0,1 0 0,0 0 0,-1-1-1,1 1 1,0-1 0,-1 1 0,1-1 0,0 1 0,0-1 0,-1 1-1,1-1 1,0 1 0,0-1 0,1 1 0,3 0 44,-1 0 1,1 0-1,-1 0 0,1 0 0,9-1 1,2 0 72,1-2 0,-1 1 0,0-2-1,0 0 1,0-1 0,-1-1 0,1 0 0,23-13 0,-32 14-115,0 0-1,-1 0 1,0-1 0,0 0-1,-1-1 1,1 1 0,-1-1-1,0 0 1,-1 0 0,6-10 0,-7 12-46,-1-1 0,0 1 1,-1 0-1,1-1 1,-1 0-1,1 1 1,-1-1-1,-1 0 1,1 1-1,-1-1 1,0 0-1,0 0 1,0 0-1,0 1 1,-1-1-1,0 0 1,-2-7-1,1 8-9,0 0 0,0-1 0,-1 1 0,-3-4 0,5 6 49,0 0 0,-1 0 0,1 1 0,0-1 0,0 0 0,0 0 0,0 0 0,0 0 0,0 0 0,1-1 0,-1 1 0,1 0 0,0 0 0,-1 0 0,1-1 0,0 1-1,0-3 1,4-12-17,1 1-1,1 0 0,0 0 0,1 0 1,9-14-1,-7 12-15,59-105 143,-59 107-170,0 0 0,1 1 0,0 1 0,25-26 0,-34 39 45,0-1-1,0 1 0,1 0 1,-1 0-1,0 0 0,1 1 1,-1-1-1,1 0 0,2 0 1,-4 0 9,1 1 1,-1 0 0,1 0-1,-1 0 1,1 0 0,-1 0 0,1 0-1,-1 0 1,1 0 0,-1 0-1,1 0 1,-1 1 0,0-1 0,1 0-1,-1 0 1,1 0 0,-1 1-1,1-1 1,-1 0 0,0 0 0,1 1-1,-1-1 1,1 1 0,0 1 26,1 1 0,-1 0-1,0-1 1,0 1 0,0 0 0,0 0 0,0-1 0,-1 1 0,1 0 0,-1 0 0,0 6 0,-4 219 312,4-227-346,-24 242 91,-55 183 42,65-371 190,-3-2-1,-3 0 0,-1-1 0,-56 96 0,68-135-53,0 0 0,-11 12-1,17-22-187,1-1-1,-1 1 0,0-1 1,1 1-1,-1-1 0,0 0 1,0 0-1,-1 0 0,1-1 0,0 1 1,-1-1-1,1 0 0,-7 2 1,10-3-64,-1 0 0,0 0 1,1 0-1,-1 1 0,0-1 1,1 0-1,-1 0 0,0-1 0,1 1 1,-1 0-1,0 0 0,1 0 1,-1 0-1,0 0 0,1-1 1,-1 1-1,0 0 0,1-1 1,-1 1-1,1 0 0,-1-1 1,1 1-1,-1-1 0,1 1 1,-1-1-1,1 1 0,-1-1 0,1 1 1,-1-1-1,1 1 0,0-1 1,-1 0-1,1 1 0,0-1 1,0 0-1,0 1 0,-1-1 1,1 0-1,0 1 0,0-1 1,0-1-1,0-1 19,0-1-1,1 0 1,-1 0 0,1 1 0,0-1-1,0 0 1,1-3 0,4-6 8,1 0-1,0 1 1,0 0-1,1 0 1,1 1-1,0 0 1,16-16-1,78-63-103,-85 75-232,1 1 0,0 0 0,1 2 0,0 1 0,1 0 0,0 1 0,32-9 0,-6 9-967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01:21:29.34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 5 4224,'-5'-5'9787,"6"69"-6305,25 398 624,-23-416-3875,0 62-2590,8-115-1688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01:21:29.70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9 102 6048,'-1'-4'422,"-1"1"1,1-1-1,0 0 1,0 1-1,0-1 1,0 0-1,0-7 1,2 9-230,-1 0 0,0 1 0,1-1 0,-1 0 1,1 1-1,0-1 0,-1 0 0,1 1 0,0-1 1,0 1-1,0-1 0,0 1 0,0-1 0,1 1 0,-1 0 1,0 0-1,0 0 0,4-2 0,2-2 92,1 1 0,-1 0-1,1 0 1,1 1 0,-1 0 0,0 0-1,1 1 1,-1 0 0,1 0 0,14 0-1,-3 1 88,1 1 0,0 1-1,27 5 1,-30-3-124,1 1 1,-1 1-1,-1 1 1,1 0-1,20 11 1,-29-12-125,0 0 1,-1 0 0,0 0-1,0 1 1,0 1 0,-1-1-1,0 1 1,0 1-1,0-1 1,-1 1 0,7 11-1,-9-10-50,0 0 0,0 0-1,-1 0 1,0 1 0,0-1-1,-1 1 1,-1 0 0,0-1-1,0 1 1,-1 0 0,0 0-1,0 0 1,-1-1 0,0 1-1,-1 0 1,0-1 0,-1 1-1,0-1 1,-1 0-1,1 1 1,-2-2 0,1 1-1,-1 0 1,-1-1 0,1 0-1,-1 0 1,-1-1 0,1 0-1,-2 0 1,1 0 0,0-1-1,-1 0 1,0-1 0,-1 1-1,1-2 1,-17 8 0,16-9-144,-1-1-1,0 1 1,0-2 0,1 1 0,-1-1 0,0-1 0,-1 0 0,-13-1 0,19 0-332,0 1 0,0-1 0,0 0 1,1 0-1,-1-1 0,0 0 0,1 1 1,-1-1-1,1-1 0,-1 1 0,1-1 0,0 1 1,0-1-1,0 0 0,1-1 0,-1 1 1,1-1-1,0 0 0,-4-4 0,1-2-1496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01:21:30.31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42 9 5408,'6'-8'6776,"-5"8"-6494,1 9 2274,-2 26-1045,0-33-1282,-16 199 3399,-3 115-1917,21-241-1317,-2-74-353,0 0-1,0 1 0,0-1 1,1 0-1,-1 1 0,0-1 1,1 0-1,-1 0 0,1 0 1,-1 1-1,1-1 0,0 0 1,1 2-1,-2-3-28,0 1 0,1-1 1,-1 0-1,1 1 0,-1-1 0,1 0 0,-1 1 1,0-1-1,1 0 0,-1 0 0,1 1 1,-1-1-1,1 0 0,-1 0 0,1 0 0,-1 0 1,1 0-1,0 0 0,-1 0 0,1 0 0,-1 0 1,1 0-1,-1 0 0,1 0 0,-1 0 0,1 0 1,-1 0-1,1-1 0,-1 1 0,1 0 0,-1 0 1,1-1-1,-1 1 0,1-1 0,37-30 245,-30 22-337,1 1-1,0 1 0,1 0 1,0 0-1,14-7 1,-21 12 51,0 1 0,0 0 0,0 0 0,1 0 0,-1 1 0,0-1 0,0 1 1,1 0-1,-1 0 0,0 0 0,1 0 0,-1 0 0,0 1 0,0-1 0,1 1 0,-1 0 0,0 0 0,0 0 0,0 1 1,0-1-1,0 1 0,0 0 0,0-1 0,2 4 0,-3-4 47,0 1-1,0-1 1,0 1 0,0 0-1,-1-1 1,1 1 0,-1 0 0,1 0-1,-1 0 1,0 0 0,0 1-1,0-1 1,0 0 0,0 0-1,0 1 1,0-1 0,-1 1-1,0-1 1,1 0 0,-1 1-1,0-1 1,0 1 0,0-1 0,0 1-1,-1-1 1,1 1 0,-1-1-1,1 0 1,-1 1 0,0-1-1,-1 3 1,-4 6 217,0 1-1,-1-1 1,0 0 0,-16 18-1,9-12-176,10-11-18,-1 0 0,0 0 0,-1-1 0,0 1 0,0-1 0,0-1 0,0 1 0,-1-1 0,1 0 0,-12 4 0,14-6-268,-1-1 0,0 1 1,1-1-1,-1 0 0,0-1 1,0 1-1,0-1 0,0 0 1,0 0-1,0 0 0,1-1 1,-1 1-1,0-1 0,0-1 1,0 1-1,1-1 0,-8-3 1,-7-4-1475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01:21:31.27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223 54 3328,'-8'-29'1061,"8"28"-1032,0 0 0,-1 1 0,1-1 0,0 0 0,0 1 0,0-1 0,0 0 0,0 0 0,-1 1-1,1-1 1,1 0 0,-1 1 0,0-1 0,0 0 0,8-12 5741,-8 33-3889,-2-3-1319,0 0-1,-2 0 0,0-1 1,-1 1-1,0-1 0,-1 0 0,-15 26 1,16-32-490,-1-1 1,0 0-1,0 0 0,-1-1 1,0 0-1,-1 0 0,0 0 1,0-1-1,-1 0 1,1-1-1,-2 0 0,1 0 1,-15 6-1,22-12-269,-25 10-1030,10-9-2783,11-2 1994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01:21:32.18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27 848 3648,'-27'9'7552,"51"-17"-6251,-16 6-1058,-1-1 1,1 1 0,-1-2-1,0 1 1,11-8-1,-4-1-99,-1 0 0,0-2 0,0 1-1,15-25 1,-6 10-100,-5 4 72,20-38 0,-20 33 79,-16 28-186,0-2 31,1 0 0,-1 1 0,1-1 0,0 1 1,0 0-1,0-1 0,4-2 0,-6 5-21,0 0-1,0 0 1,1 0-1,-1 0 1,0 0-1,0 0 1,1 1-1,-1-1 1,0 0-1,0 0 1,0 0-1,0 0 1,1 1-1,-1-1 1,0 0-1,0 0 1,0 1 0,0-1-1,0 0 1,1 0-1,-1 0 1,0 1-1,0-1 1,0 0-1,0 0 1,0 1-1,0-1 1,0 0-1,0 0 1,0 1-1,0-1 1,0 0-1,0 0 1,0 1-1,0-1 1,-1 9 194,0 0-1,-1 0 1,-4 15 0,0 0 61,-30 121 1172,29-122-1137,7-21-251,-1 1 1,1 0-1,0 0 1,0-1-1,0 1 1,0 0-1,0 0 1,0-1-1,2 6 1,-2-7-46,0 0 0,0 0 0,1 0 0,-1-1 0,0 1 0,1 0 0,-1 0 0,0-1 0,1 1 0,-1 0 0,1 0 0,-1-1 0,1 1 1,-1-1-1,1 1 0,0 0 0,-1-1 0,1 1 0,0-1 0,-1 0 0,1 1 0,0-1 0,0 0 0,0 1 0,-1-1 0,1 0 1,0 0-1,0 1 0,0-1 0,-1 0 0,1 0 0,0 0 0,1 0 0,3-2 60,0 0 0,0 0 0,0 0 0,0-1 0,-1 0 0,1 0 0,5-5 0,-6 5-17,28-23 7,-1-2 1,50-60-1,-63 67-29,174-196-66,-183 207 44,120-141 161,-103 117-195,-1-1-1,32-61 0,-52 84 18,0 0 0,-1 0-1,-1 0 1,0 0 0,-1-1-1,1-12 1,-2 23-9,-1 1-1,1-1 1,-1 1-1,0-1 1,0 1-1,0 0 1,0-1-1,0 1 1,0-1-1,0 1 1,0-1-1,-1 1 1,1 0-1,-1-1 1,1 1-1,-1-1 1,1 1-1,-1 0 1,0 0 0,-1-2-1,2 2 14,-1 1 0,1 0 0,-1-1 0,0 1-1,1 0 1,-1 0 0,1-1 0,-1 1 0,0 0 0,1 0 0,-1 0 0,0 0 0,1 0 0,-1 0-1,0 0 1,1 0 0,-1 0 0,0 0 0,1 0 0,-1 0 0,0 1 0,1-1 0,-1 0-1,0 0 1,1 1 0,-1-1 0,1 0 0,-1 1 0,1-1 0,-1 1 0,1-1 0,-1 1-1,1-1 1,-1 1 0,-1 0 3,-4 4 32,0 0 0,0 1 0,1 0-1,-1 0 1,-5 8 0,-14 17 93,9-14-54,1 1 0,1 1 0,1 0 0,0 1 0,-10 23 0,13-19-51,1 0 0,2 0 0,0 1 1,1 0-1,2 0 0,-3 40 0,7-46 10,0 0 0,1-1 0,1 1 0,1-1 0,0 1 0,1-1 0,1 0 0,1 0-1,13 27 1,-12-33-44,0-1-1,0-1 1,1 1-1,0-1 1,1 0-1,0-1 1,12 10-1,-14-13-686,0-1 0,1 0 0,12 6 0,-18-10 332,1 0 0,-1 0 0,0 0 0,0-1 0,1 1 0,-1-1 0,1 1 0,-1-1 0,0 0 0,1 0-1,-1 0 1,3 0 0,-4-1 106,0 1 0,0 0 0,0-1 0,0 1 0,0-1 0,0 1 0,0-1 1,0 1-1,0-1 0,0 1 0,0-1 0,-1 0 0,1 0 0,0 0 0,-1 1 0,1-1 0,0 0 0,-1 0 0,1 0 0,-1 0 0,1 0 0,-1 0 0,1 0 0,-1 0 0,0 0 0,0-1 0,4-16-2576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01:21:32.52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25 46 6880,'-24'-7'3136,"39"14"-2720,-6-7 896,5 0-800,25-3 768,3 3-736,19-4-64,2-1-288,-2-4-128,-5 6-32,-4-6 32,-10 9-32,-9-9-1632,-5 9 864,-8-3-3072,-1 3 2112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01:21:32.90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62 43 6816,'-47'-14'3072,"33"14"-2656,14-4-448,5 1-64,9-11-2144,8 7 1216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01:21:39.73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87 662 4064,'-10'-3'5616,"9"5"-5372,-1-1 0,0 1 0,1 0 1,0 0-1,-1 0 0,1 0 0,0 0 0,0 0 1,-1 3-1,-4 7 210,-5 9 83,0 0-1,-11 29 1,19-42-388,1 0-1,0 0 0,0 0 1,0 0-1,1 1 0,0-1 1,1 1-1,0-1 0,1 1 1,1 9-1,-2-16-101,0 0-1,1 0 0,-1 0 0,1 0 1,0 0-1,0 0 0,-1 0 1,1-1-1,1 1 0,-1 0 1,0 0-1,0-1 0,1 1 1,-1-1-1,1 1 0,-1-1 0,1 1 1,-1-1-1,1 0 0,0 0 1,0 0-1,0 0 0,0 0 1,0 0-1,0-1 0,0 1 1,0-1-1,0 1 0,0-1 1,0 0-1,3 1 0,0-1 34,0-1 0,-1 1 0,1-1 0,0 0 0,0 0 0,-1-1 0,1 1 0,-1-1 1,1 0-1,-1 0 0,0 0 0,0-1 0,5-3 0,1-3-138,1-1 1,-1 0 0,0 0-1,-1-2 1,0 1 0,-1-1-1,9-18 1,-10 16-38,-6 9-173,-4 8-249,0 4 440,0 0-1,1 0 1,0 1 0,0-1-1,0 1 1,1-1 0,0 9 0,1-12 130,0-1 1,0 1 0,0 0 0,1-1-1,0 1 1,0-1 0,0 1 0,0-1-1,0 1 1,1-1 0,-1 0 0,1 1-1,0-1 1,0 0 0,0 0 0,0-1-1,1 1 1,-1 0 0,1-1 0,0 1 0,5 3-1,-4-4 38,0 0 0,0 0-1,0 0 1,1-1 0,-1 0 0,0 1-1,1-1 1,-1-1 0,1 1 0,0-1-1,-1 1 1,1-1 0,-1-1 0,1 1-1,-1-1 1,9-1 0,1-3-11,0 1 1,-1-2-1,1 0 1,-1 0-1,0-1 1,-1-1-1,0 0 1,0-1 0,17-16-1,-24 20-67,0-1-1,0 1 1,-1-1 0,0 1-1,0-1 1,-1-1-1,1 1 1,-1 0 0,2-9-1,-3 11-33,-1 0-1,0 0 1,0-1-1,-1 1 0,1 0 1,-1-1-1,0 1 1,0 0-1,0-1 1,-1 1-1,0-1 1,1 1-1,-1 0 0,-1 0 1,-2-8-1,-8-3-393,7 11 38,2 5-143,4 0 501,-1-1 0,0 1-1,1-1 1,-1 1-1,1 0 1,-1-1-1,1 1 1,-1-1-1,1 1 1,0-1-1,-1 1 1,1-1-1,0 0 1,-1 1 0,2-1-1,-1 1 1,5 3 53,1-1 1,-1 0-1,0 0 1,1-1-1,-1 0 1,1 0-1,7 1 1,49 3 156,-35-5-77,48 0-101,-50-2-20,32 3 1,-56-2-11,0 0 0,-1 0 0,1 1 0,0-1 0,-1 0 0,1 1 0,0-1 1,-1 1-1,1 0 0,1 1 0,-2-2 13,0 1 1,-1-1 0,0 1 0,1 0-1,-1-1 1,1 1 0,-1-1-1,0 1 1,1 0 0,-1-1-1,0 1 1,0 0 0,0-1 0,0 1-1,1 0 1,-1 0 0,0-1-1,0 1 1,0 0 0,0-1 0,0 1-1,-1 0 1,1 0 0,0-1-1,0 2 1,-2 7 42,0 1 0,-1-1 0,0 1 1,0-1-1,-9 15 0,-38 60 345,49-83-362,0 1 1,1-1 0,-1 0 0,1 0-1,-1 1 1,1-1 0,-1 0 0,1 0-1,0 1 1,-1-1 0,1 1 0,0-1-1,0 0 1,0 1 0,0-1 0,1 0-1,-1 1 1,0-1 0,0 0 0,1 1-1,-1-1 1,1 0 0,-1 0 0,1 1-1,-1-1 1,1 0 0,0 0 0,0 0-1,0 0 1,0 0 0,-1 0 0,1 0-1,0 0 1,1 0 0,-1 0 0,0-1-1,0 1 1,0 0 0,0-1 0,1 1-1,1 0 1,0 1 42,0-1-1,1 0 1,-1 0 0,1 0-1,-1 0 1,1-1 0,0 1-1,-1-1 1,1 0 0,0 0-1,-1 0 1,1-1 0,0 1-1,4-2 1,-4 0-25,1 0 1,0-1-1,-1 0 0,1 0 0,-1 0 1,0 0-1,0-1 0,0 1 0,-1-1 1,1 0-1,4-7 0,-6 8-53,1-1 0,-1 1 0,-1-1-1,1 0 1,0 1 0,-1-1 0,0 0 0,0 0-1,0 0 1,0 0 0,-1 0 0,1 0 0,-1 0-1,0 0 1,-1-5 0,1 4-55,-1 0 0,0 0 0,-1 1 0,1-1-1,-1 0 1,0 1 0,-3-5 0,5 8 45,-1 0-1,0-1 1,0 1 0,0 0 0,0 0-1,0 0 1,0 0 0,0 1-1,-1-1 1,1 0 0,0 0-1,0 1 1,-1-1 0,1 0-1,0 1 1,-1 0 0,1-1-1,0 1 1,-1 0 0,1-1-1,-1 1 1,1 0 0,-1 0-1,1 0 1,0 1 0,-1-1-1,1 0 1,-3 1 0,3-1 14,0 1 0,1-1-1,-1 0 1,0 1 0,0-1 0,1 0 0,-1 0 0,0 0 0,0 1 0,1-1 0,-1 0 0,0 0 0,0 0-1,1 0 1,-1-1 0,0 1 0,-1 0 0,-2-1-115,21 1 257,1-1 0,33-6 1,-8-5-94,0-2 0,0-1 0,77-41 0,-119 55-69,0 0 0,0 1 0,0-1 0,0 1 0,0-1 0,0 1 0,0-1 0,0 1 0,0-1 0,0 1 0,0 0 1,0 0-1,0 0 0,1-1 0,-1 1 0,1 0 0,-1 1-4,-1 0 0,0 0 0,0 0 0,0 0 1,-1 0-1,1 0 0,0 0 0,0 0 0,0 0 0,-1 0 0,1 0 1,0 0-1,-1 0 0,0 1 0,-4 11 52,-2 6 1,-20 34 0,20-41 74,0 1 1,1 0 0,0 0 0,1 1 0,-5 23-1,9-35-73,1-1 0,0 1 0,-1 0 0,1-1 0,0 1 0,0 0 0,0 0 0,1-1 0,-1 1 0,0 0 0,1 0 0,-1-1 0,1 1 0,-1-1 0,1 1 0,0 0 0,-1-1 0,3 2 0,-2-2 13,0 0-1,0 0 1,0 0-1,0 0 1,1 0-1,-1 0 1,0-1-1,1 1 1,-1-1-1,1 1 1,-1-1-1,1 1 1,-1-1-1,1 0 1,-1 0-1,3 0 1,6 0 86,-1-1 0,0 0 0,1-1 0,-1-1 0,11-3 0,-10 3-171,23-9-64,-1-1 0,-1-2 1,0-1-1,36-25 1,-48 29-273,-18 11 363,0 1 0,-1-1 0,1 1 0,0 0 0,0-1 1,0 1-1,-1 0 0,1-1 0,0 1 0,0 0 0,0 0 0,0 0 0,0-1 1,-1 1-1,3 1 0,-3-1 16,1 0-1,-1 0 1,0 0 0,1 0-1,-1 1 1,0-1 0,0 0-1,1 0 1,-1 1 0,0-1 0,0 0-1,1 0 1,-1 1 0,0-1-1,0 0 1,0 1 0,0-1-1,1 0 1,-1 1 0,0-1-1,0 0 1,0 1 0,0-1 0,0 1-1,0-1 1,0 5-29,0 0 0,0 0 0,-1-1 0,-2 9 0,1-3-28,-4 21-8,3-22 85,1 0-1,1 1 1,-2 10-1,3-19 7,0 0 1,0 0-1,0 0 1,0-1-1,0 1 0,1 0 1,-1 0-1,0 0 0,0 0 1,0 0-1,1 0 0,-1 0 1,1-1-1,-1 1 0,0 0 1,1 0-1,0-1 1,-1 1-1,1 0 0,-1 0 1,1-1-1,0 1 0,-1-1 1,1 1-1,0-1 0,0 1 1,-1-1-1,1 1 1,0-1-1,0 0 0,0 1 1,0-1-1,0 0 0,0 0 1,-1 1-1,1-1 0,0 0 1,0 0-1,0 0 0,1 0 1,1-1 26,1 1 1,-1-1-1,0 1 1,0-1-1,1 0 1,-1 0-1,0-1 1,0 1-1,0 0 1,3-3-1,3-3-2,1-1-1,-1 0 1,0-1 0,-1 0-1,0 0 1,11-17-1,33-66-127,-39 66 112,35-64-103,80-142-344,-83 161 326,43-73 147,-69 108-112,-1-1 0,14-41 0,-29 71 31,-1 1-113,0 0 0,0 0 0,0-1-1,-1 1 1,1-11 0,-2 17 131,0 0-1,0 0 0,0 0 1,0 0-1,0-1 1,0 1-1,0 0 1,0 0-1,0 0 1,0 0-1,0 0 1,0 0-1,0-1 1,0 1-1,0 0 0,0 0 1,0 0-1,0 0 1,0 0-1,0 0 1,-1 0-1,1 0 1,0-1-1,0 1 1,0 0-1,0 0 1,0 0-1,0 0 0,0 0 1,-1 0-1,1 0 1,0 0-1,0 0 1,0 0-1,0 0 1,0 0-1,0 0 1,-1 0-1,1 0 1,0 0-1,0 0 0,0 0 1,0 0-1,0 0 1,0 0-1,-1 0 1,1 0-1,0 0 1,0 0-1,0 0 1,0 0-1,0 0 1,0 0-1,0 0 0,-1 1 1,1-1-1,0 0 1,0 0-1,0 0 1,0 0-1,0 0 1,0 0-1,0 0 1,0 0-1,0 1 1,0-1-1,0 0 0,-9 8-221,-19 28 187,1 0 1,1 2-1,2 1 1,2 1 0,-21 53-1,29-58 146,2 1 1,2 0-1,1 1 0,2 0 1,1 0-1,0 67 0,5-95-54,2 1-1,-1 0 1,1-1-1,1 0 0,0 1 1,0-1-1,1 0 1,0 0-1,0 0 0,7 11 1,-7-16-31,0 0 1,0 1-1,0-1 1,1-1 0,-1 1-1,1 0 1,0-1-1,0 0 1,0 0 0,1 0-1,-1 0 1,1-1-1,0 0 1,0 0 0,-1 0-1,1 0 1,0-1-1,1 0 1,-1 0-1,7 0 1,5 0-99,-1-1-1,0 0 1,1-2-1,-1 0 1,0 0-1,24-8 1,-17 2-8,-1 0-1,0-1 1,40-24-1,23-20 230,-85 53-149,0-1 0,1 1 0,-1 0 0,0 0-1,0 0 1,0 0 0,0-1 0,0 1 0,1 0 0,-1 0 0,0 0 0,0 0-1,0 0 1,1 0 0,-1 0 0,0-1 0,0 1 0,1 0 0,-1 0 0,0 0-1,0 0 1,0 0 0,1 0 0,-1 0 0,0 0 0,0 0 0,1 0-1,-1 0 1,0 0 0,0 0 0,0 1 0,1-1 0,-5 8-185,-15 17 43,14-20 124,-100 117 513,102-119-484,1 0 0,0 0 0,-1 1 0,1-1 1,0 1-1,1-1 0,-1 1 0,1 0 0,-2 5 0,2-8 21,1 1 0,0-1 0,0 0 1,0 1-1,0-1 0,0 0 0,1 1 0,-1-1 0,0 0 0,0 1 0,1-1 1,-1 0-1,1 1 0,-1-1 0,1 0 0,0 0 0,-1 0 0,1 0 1,0 1-1,0-1 0,0 0 0,0 0 0,0-1 0,0 1 0,0 0 0,0 0 1,0 0-1,1-1 0,-1 1 0,0-1 0,0 1 0,3 0 0,1 1 21,0-1 0,0 0-1,1 0 1,-1 0 0,0-1-1,1 0 1,-1 0 0,0 0-1,1 0 1,-1-1 0,0 0-1,0 0 1,1-1 0,-1 1-1,0-1 1,0 0 0,0-1-1,-1 1 1,1-1 0,-1 0-1,1 0 1,-1 0 0,5-5-1,0-1 16,-1-1-1,0 0 1,-1 0-1,0-1 1,0 1-1,7-19 1,26-79 190,33-131-147,1-8-181,-72 238-31,-1 1 0,1 0 0,-1-1 0,-1 1 0,0-12 0,0 19 102,0 1 0,0 0 0,0 0 0,0-1 0,0 1 0,0 0 0,0-1 0,0 1 0,0 0 0,0 0 0,0-1 0,0 1 0,0 0 0,0-1 0,0 1 0,0 0 0,0 0 0,-1-1 0,1 1 0,0 0 0,0 0 0,0-1 0,0 1 0,-1 0 0,1 0 0,0 0 0,0-1 0,0 1 0,-1 0 0,1 0 0,0 0 0,0 0 0,-1 0 0,1-1 0,0 1 0,0 0 1,-1 0-1,1 0 0,0 0 0,-1 0 0,1 0 0,0 0 0,0 0 0,-1 0 0,1 0 0,0 0 0,-1 0 0,-10 8-104,6-2 128,1 1 1,0 0 0,0 0-1,0 0 1,1 0 0,0 1-1,-2 7 1,4-12-3,-13 40 154,2 1 0,-10 64 0,2 92-33,20-190-149,-3 31-327,1-1 1,8 72-1,2-65-277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01:21:56.84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412 43 3904,'-8'-11'2746,"7"10"-2527,1 0-1,-1 0 1,1 0-1,-1 0 1,1 0-1,-1 0 1,0 0-1,0 0 0,0 0 1,1 0-1,-1 1 1,0-1-1,0 0 1,0 1-1,0-1 1,0 1-1,0-1 0,0 1 1,-1-1-1,1 1 1,0 0-1,0-1 1,0 1-1,-2 0 1,-3 0 4,0 1 0,0 0 0,0 0 0,1 0-1,-1 1 1,-7 3 0,1 0 14,-102 38 1492,93-33-1525,0 1 0,0 1-1,-22 17 1,35-23-144,0 1 1,0 0-1,1 0 0,1 0 1,-1 1-1,1 0 0,-7 12 1,11-16-49,0 0 1,0 0 0,0 0-1,1 0 1,-1 0 0,1 0-1,0 0 1,0 1 0,1-1-1,-1 0 1,1 1 0,0-1-1,0 0 1,1 1 0,-1-1-1,1 0 1,0 1 0,0-1-1,3 7 1,-3-8 25,0-1 0,0 1 0,0-1 0,1 0-1,-1 1 1,1-1 0,0 0 0,-1 0 0,1 0 0,0-1 0,0 1 0,0 0 0,0-1 0,1 1 0,-1-1 0,0 0 0,1 1 0,-1-1 0,1 0 0,-1-1-1,1 1 1,-1 0 0,1-1 0,0 1 0,-1-1 0,1 0 0,-1 0 0,1 0 0,0 0 0,-1-1 0,1 1 0,0 0 0,-1-1 0,1 0 0,3-1 0,4-2 50,-1-1 1,1 1-1,-1-1 1,0-1 0,0 0-1,-1 0 1,14-14-1,-13 10-19,-1-1-1,0 0 0,0 0 1,-2-1-1,1 0 0,8-24 1,-10 24-52,-4 10-86,-1 0 0,1 0-1,-1 0 1,0 0 0,0 0-1,1 0 1,-1 0 0,0 0-1,0 0 1,-1 0 0,1 0-1,0 0 1,-1 0 0,1 0-1,-1 0 1,0 0 0,-1-2-1,2 4 48,0 0-1,-1 0 0,1 0 0,0 0 0,0 1 0,-1-1 0,1 0 0,0 0 0,0 0 0,-1 0 0,1 0 0,0 1 1,0-1-1,0 0 0,-1 0 0,1 1 0,0-1 0,0 0 0,0 0 0,0 1 0,-1-1 0,1 0 0,0 0 1,0 1-1,0-1 0,0 0 0,-3 14-87,1 0 0,0-1 0,1 22 1,0-10 126,-1 10 48,-23 227 558,22-242-497,-2 14 201,-17 55 0,19-79-220,0-1-1,-1 0 1,-1 0-1,1 0 1,-1-1 0,0 1-1,-1-1 1,0 0-1,0-1 1,-13 12-1,16-17-34,0 0 0,0 0-1,0 0 1,-1 0 0,1-1-1,-1 1 1,1-1 0,-1 0-1,0 0 1,1 0 0,-1 0-1,0-1 1,0 1 0,0-1-1,1 0 1,-1 0 0,-4-1-1,5 1-70,0-1 0,0 0-1,1 1 1,-1-1 0,0 0 0,1 0-1,-1-1 1,0 1 0,1 0 0,-1-1-1,1 0 1,0 1 0,0-1-1,-1 0 1,1 0 0,0 0 0,1-1-1,-1 1 1,0 0 0,1-1 0,-1 1-1,-1-6 1,2 6-14,1 0 0,-1 0 0,1-1 0,0 1 0,0 0 0,0 0 0,0 0 0,1-1 0,-1 1 0,1 0 0,-1 0 0,1 0 0,-1 0 0,1 0 0,2-3 0,16-29-173,-16 30 164,22-29-67,1 0 0,43-39-1,-60 62 91,254-250-86,-203 204 136,-39 38 26,-1-1 0,33-40 1,-32 30-1220,-21 199 1516,2-141-211,-2-28-147,0 0 1,0-1 0,0 1-1,0 0 1,1 0 0,-1 0-1,0 0 1,0 0 0,0-1-1,1 1 1,-1 0 0,1 0 0,-1-1-1,0 1 1,1 0 0,-1 0-1,1-1 1,0 1 0,-1-1-1,1 1 1,-1 0 0,1-1-1,0 1 1,-1-1 0,1 0-1,1 1 1,3-2 62,-1 0 0,0 0 0,0-1 0,0 0 1,4-2-1,0-1-19,-1 0 1,-1-1-1,12-11 0,5-6 61,26-15-25,84-52 0,-120 81-376,4-2-469,-15 29 530,-1-10 225,1 7 127,0 0-1,9 26 1,-10-37-113,0 0 0,1-1 0,0 1 0,-1-1-1,1 0 1,0 0 0,1 1 0,-1-1 0,0 0 0,1-1 0,0 1-1,0 0 1,-1-1 0,1 0 0,1 1 0,4 1 0,-6-3 12,-1 0 0,1-1 0,0 0 0,0 0 0,-1 1 1,1-1-1,0 0 0,-1 0 0,1 0 0,0-1 0,0 1 0,-1 0 1,1-1-1,0 1 0,-1-1 0,1 1 0,2-3 0,28-16 234,-21 11-326,7-6 102,0 0 0,31-31 0,-7 6-51,-41 37-22,0 1 0,0 0 0,1 0 1,-1 0-1,1 0 0,-1 0 0,1 0 0,-1 1 0,1-1 1,-1 0-1,1 1 0,2-1 0,-1 1 17,0 0 0,0 0 0,0 1-1,0-1 1,0 1 0,3 1 0,-3-1 7,-3-1 6,8 2 28,0 0 0,0 0 1,0 0-1,1-1 0,10 0 0,-17-2-1,1 1 1,-1 0-1,1-1 0,-1 1 0,0-1 0,0 0 0,1 1 0,-1-1 1,0 0-1,0 0 0,0-1 0,0 1 0,0 0 0,0-1 0,0 1 1,-1-1-1,1 0 0,0 0 0,-1 1 0,0-1 0,1 0 0,-1 0 0,2-4 1,-2 3-27,0 0 1,0 0-1,0 0 1,0 0 0,-1 0-1,1 0 1,-1 0-1,0 0 1,0-1 0,0 1-1,-1 0 1,1 0-1,-1 0 1,1 0 0,-1 0-1,0 0 1,-2-4-1,3 7-14,0-1-1,-1 1 1,1-1-1,0 1 1,-1-1-1,1 1 1,0-1-1,-1 1 1,1 0-1,-1-1 1,1 1-1,-1-1 1,1 1-1,-1 0 1,1 0-1,-1-1 1,1 1-1,-1 0 1,1 0-1,-1 0 1,1 0-1,-1-1 1,0 1-1,1 0 1,-1 0-1,1 0 1,-1 0-1,1 0 0,-1 0 1,0 1-1,1-1 1,-1 0-1,1 0 1,-1 0-1,1 0 1,-1 1-1,0-1 1,-1 1-19,-1 0 0,1 0 0,0 0 0,0 0 0,0 0 0,0 1 0,0-1 0,-2 2 0,1 1 52,-1 0 0,1 1 0,0-1 0,0 1 0,1 0 0,-1-1-1,1 1 1,0 0 0,1 0 0,-2 7 0,2-10 22,0 1 0,1 0 0,0 0 1,0 0-1,0-1 0,0 1 0,0 0 0,0 0 0,1 0 1,-1 0-1,1-1 0,0 1 0,0 0 0,0-1 0,0 1 0,0-1 1,1 1-1,-1-1 0,1 1 0,2 1 0,1 2-12,1-1 0,1 0 0,-1 0-1,1-1 1,0 0 0,0 0 0,0-1 0,0 1-1,0-1 1,1-1 0,0 0 0,-1 0 0,1 0-1,11 0 1,-1 0-1223,31-2 1,15-6-7065,-51 5 6152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5:39.2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100 1 3488,'-50'3'1989,"41"-3"-2004,-9 0 2750,18 18-1322,1 1-1147,1-1 0,5 24-1,1 17-272,2 32 8,7 127 638,-12-40 758,-5-174-209,-5-24-131,0 10-1157,0 0-1,1 0 0,0-1 1,1 0-1,-3-17 1,3 13 175,0 3-39,-8-32 240,2-1 0,-5-62-1,14 93-312,-1 0 0,2 1 0,0-1-1,1 1 1,0-1 0,1 1-1,0 0 1,1 0 0,0 0 0,1 0-1,1 1 1,11-19 0,-10 22-19,0 0 0,1 0-1,1 0 1,-1 1 0,1 1 0,0-1 0,1 2 0,0-1-1,15-7 1,-6 5-26,0 1 1,0 1-1,1 0 0,32-6 0,-44 12 74,0 0 0,0 0 0,1 1 0,-1 0 0,0 0 0,1 1 0,-1 0 0,16 5 0,-21-5 31,0 0 1,0 0-1,-1 0 0,1 0 0,0 1 0,0-1 1,-1 1-1,1 0 0,-1 0 0,1 0 0,-1 0 1,0 0-1,0 0 0,0 1 0,0-1 1,0 1-1,0-1 0,-1 1 0,1 0 0,-1 0 1,0 0-1,0 0 0,0 0 0,0 0 0,0 0 1,0 5-1,-1 11 124,0-1 1,0 1 0,-2-1-1,-1 0 1,-9 35-1,8-41-60,-1-1 0,0 0-1,-1-1 1,0 1 0,-12 14-1,-11 21-200,28-45 65,1 1 1,-1 0 0,1-1-1,-1 1 1,1 0 0,0-1-1,-1 1 1,1 0 0,0-1-1,0 1 1,1 0 0,-1 0-1,0-1 1,1 1 0,-1 0-1,0-1 1,1 1 0,0 1-1,18 32-341,-10-21 259,42 94-125,-39-83 357,-10-20-37,0 0 0,0 1 0,-1-1-1,0 1 1,0-1 0,0 1 0,0-1 0,-1 1 0,0 7 0,0-11 1,0 0 0,-1 0 1,1 0-1,0 1 1,-1-1-1,1 0 1,-1 0-1,0 0 0,0 0 1,0 0-1,0 0 1,0 0-1,0-1 1,0 1-1,-1 0 0,1-1 1,-1 1-1,1-1 1,-1 1-1,1-1 1,-1 1-1,0-1 0,0 0 1,0 0-1,0 0 1,-3 1-1,-11 1 99,0 0-1,0-1 1,0 0-1,-1-2 0,1 0 1,-28-3-1,-19-1-347,-14 3-116,40 0-1815,2 0-4654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01:21:57.23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109 31 8480,'-75'-16'3840,"50"11"-3360,17 1-128,8-1-704,5 5 224,9 0-2880,5 9 1664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01:22:00.16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4 940 3712,'-1'0'67,"1"0"0,0 0 0,0 1 0,-1-1 0,1 0 1,0 0-1,-1 0 0,1 0 0,0 1 0,0-1 0,-1 12 5195,2-13-5127,-1 1 0,0-1 0,1 1 0,-1-1 0,1 1 0,-1-1 0,1 1 0,0-1 0,-1 1 1,1-1-1,-1 1 0,1 0 0,0-1 0,-1 1 0,1 0 0,0-1 0,-1 1 0,1 0 0,0 0 0,1 0 1,4-2 264,17-11 821,38-26 0,-36 21-836,2 0-225,-2-2 1,0 0 0,-2-2 0,0-1 0,33-43 0,-15 8 1,49-92 1,19-63 968,-82 147-715,-25 57-540,-7 9 0,3 1 115,0 1-1,1-1 0,-1 0 0,0 1 0,1 0 0,-1-1 0,1 1 1,-2 2-1,-11 19 56,2 1 1,0 1 0,2 0-1,-11 40 1,4-14 72,-44 112 22,-25 79 336,81-224-378,0 1-1,2-1 0,0 1 0,0 30 0,7-29 104,-4-19-184,0-1 0,0 1 1,0-1-1,0 1 1,1-1-1,-1 1 0,0 0 1,0-1-1,1 1 0,-1-1 1,0 0-1,1 1 1,-1-1-1,1 1 0,-1-1 1,0 1-1,1-1 1,-1 0-1,1 1 0,-1-1 1,1 0-1,-1 0 0,1 1 1,-1-1-1,1 0 1,-1 0-1,1 0 0,0 0 1,-1 0-1,1 0 1,-1 1-1,1-1 0,1-1 1,6-1 49,0 0 0,0-1 0,-1-1 0,1 1 0,-1-1 0,1-1 0,-1 1 0,8-8 0,51-49-246,-44 39 112,3-2-33,39-50 0,-62 72 88,12-18-16,-14 20-17,1 0-1,-1-1 0,0 1 1,0-1-1,1 1 0,-1-1 0,0 1 1,1 0-1,-1-1 0,0 1 0,1 0 1,-1-1-1,1 1 0,-1 0 1,0 0-1,1-1 0,-1 1 0,1 0 1,-1 0-1,1 0 0,-1 0 0,2-1 1,6 13-45,2-1 1,13 12-1,-19-19 141,1 0 0,0 0 0,0 0 0,1-1 0,-1 0-1,1 0 1,11 5 0,-13-7 9,1-1 1,0 1-1,0-1 1,-1 0-1,1 0 1,0 0-1,-1 0 0,1-1 1,0 0-1,-1 0 1,6-2-1,0-1 32,0 0 0,0 0 0,16-10 0,-20 10-52,0-1 0,1 1 0,-2-1 0,1-1 0,0 1 0,-1-1 0,0 0 0,4-7 0,-8 12-43,1-1 0,-1-1-1,0 1 1,0 0 0,0 0 0,0 0-1,0 0 1,-1-1 0,1 1 0,-1 0-1,1-1 1,-1 1 0,0-1 0,0 1-1,0 0 1,0-1 0,-1 1-1,1 0 1,0-1 0,-1 1 0,0 0-1,1-1 1,-1 1 0,0 0 0,0 0-1,-1 0 1,1 0 0,0 0 0,-1 0-1,-1-2 1,2 3-30,0 0 0,0 0 1,0-1-1,0 1 0,-1 0 0,1 0 0,0 1 1,-1-1-1,1 0 0,0 0 0,-1 1 0,1-1 1,-1 1-1,1-1 0,-1 1 0,0-1 0,1 1 1,-1 0-1,1 0 0,-4 0 0,3 1 0,-1-1-1,1 1 1,0 0-1,0 0 1,-1 0 0,1 0-1,0 0 1,0 0-1,0 1 1,0-1-1,0 1 1,-2 2 0,-1 2-2,0-1 1,0 1 0,1 0 0,0 1 0,1-1 0,-1 1 0,1 0 0,-4 10 0,6-12 47,1-1 1,-1 1-1,1-1 0,-1 1 0,1-1 0,0 1 0,1 0 0,-1-1 0,1 1 0,0-1 0,0 1 0,0-1 0,1 0 0,0 0 0,0 1 0,0-1 0,0 0 0,0 0 0,4 4 1,-1-3 22,-1 1 1,1-1 0,0 0 0,0 0 0,1-1 0,-1 0 0,1 0 0,0 0 0,0-1 0,0 1-1,13 3 1,-1-2 80,0 0-1,0-2 0,24 2 0,56-2 354,-92-3-435,1-1-32,1 0 0,-1 0 0,13-5 0,-5 0 54,-1 0 0,1-1 0,13-8-1,-23 12-42,6-4 24,-1 0 0,-1-1-1,1 0 1,-1 0 0,-1-1 0,1 0 0,-1 0 0,-1-1 0,8-13 0,1-5 36,-1 0-1,14-40 1,2-18-157,-4-2 0,21-118 1,-48 179-517,0 26 577,0 1-1,0-1 1,0 1 0,0-1-1,0 1 1,-1 0 0,1-1-1,0 1 1,0-1 0,0 1-1,0 0 1,-1-1-1,1 1 1,0-1 0,0 1-1,-1 0 1,1-1 0,0 1-1,-1 0 1,0-1 0,1 1-1,-1 0 1,1 1 0,-1-1-1,1 0 1,-1 0 0,1 0 0,-1 1-1,1-1 1,0 0 0,-1 1-1,1-1 1,-1 0 0,1 1-1,0-1 1,-1 1 0,1-1-1,0 0 1,-1 1 0,1-1 0,0 1-1,0-1 1,-1 1 0,1 0-1,-7 13-72,1 0 0,-6 19 0,-37 152-232,13 9 335,29-154 84,-1 3-35,-4 87 1,12-126-13,0 0 0,0 0-1,0-1 1,0 1 0,1 0 0,-1 0 0,1 0-1,0-1 1,0 1 0,1 0 0,-1-1 0,1 1-1,-1-1 1,1 1 0,0-1 0,4 5 0,-5-7-26,0-1 0,0 1 0,0-1 0,-1 1 0,1-1 0,0 0 0,0 1 0,0-1 0,0 0 1,1 1-1,-1-1 0,0 0 0,0 0 0,0 0 0,0 0 0,0 0 0,0 0 0,0 0 0,0-1 0,0 1 0,0 0 1,0 0-1,0-1 0,0 1 0,0-1 0,0 1 0,0-1 0,0 1 0,0-1 0,0 0 0,7-4 64,-1 0-1,10-10 1,-14 12-67,22-22 23,-2-1 0,-1 0 0,33-52 0,-22 24 72,45-95 0,9-63 2,-61 147-142,-10 25-20,-3-1 0,-1 0 0,-1-1 0,5-56 0,-15 93 19,-1 3-42,0-1-1,1 1 1,-1 0-1,0-1 1,0 1-1,0-1 1,-1 1-1,0-4 1,1 6 38,-1 0 0,1 0 0,0 0 0,-1 0 0,1 0 0,0 0 0,0 1 0,-1-1 0,1 0 0,0 0 0,-1 0 0,1 1 0,0-1 0,0 0 0,-1 0 0,1 1 0,0-1 0,0 0 0,0 0 0,0 1 0,-1-1 0,1 0 0,0 1 0,0-1 0,0 0 0,0 1 0,0 0 0,-12 20-6,0 1 95,-4 5 89,1 1 0,1 0 0,2 1-1,-12 38 1,-25 127 215,43-169-372,-16 79 20,-20 81 171,39-176-129,1 0-1,0 1 1,0 0 0,1 0 0,0-1 0,1 1 0,0 0 0,0 0 0,1 0 0,1-1 0,-1 1 0,2 0-1,3 11 1,-5-19-35,0-1 0,0 1 0,0-1 0,0 1 0,1-1 0,-1 0 0,0 1 0,1-1 0,-1 0 0,0 0-1,1 0 1,-1 0 0,1 0 0,0 0 0,-1-1 0,1 1 0,0 0 0,0-1 0,-1 1 0,1-1 0,0 0 0,0 0 0,0 0-1,1 0 1,8 1-3,-1-2 0,0 1 0,11-3 0,-12 1 53,124-23 52,-116 20-100,0 0 0,0-2 0,-1 0 0,0 0 1,23-15-1,-33 18-3,1-1 1,-1 1-1,0-1 1,-1 0 0,1-1-1,-1 1 1,0-1-1,0 0 1,-1 0-1,0-1 1,0 1 0,0-1-1,-1 0 1,0 0-1,3-10 1,-5 11-58,0 0 0,0-1 0,-1 1 0,0 0 0,-1-8 0,1 12 28,0 1 1,0-1-1,0 1 0,-1-1 1,1 1-1,-1 0 0,1-1 1,-1 1-1,0-1 0,0 1 1,1 0-1,-3-2 0,3 2 2,-1 1 0,1 0 0,-1-1-1,0 1 1,0-1 0,1 1 0,-1 0 0,0-1-1,0 1 1,1 0 0,-1 0 0,0-1 0,0 1-1,0 0 1,1 0 0,-1 0 0,0 0 0,0 0-1,0 0 1,0 0 0,1 1 0,-1-1 0,0 0-1,-1 1 1,-4 1 7,1 1-1,-1 0 0,1 0 1,0 1-1,0 0 1,0 0-1,0 0 0,1 0 1,-1 1-1,1 0 1,0 0-1,1 0 0,-1 0 1,1 0-1,0 1 1,0-1-1,1 1 0,0 0 1,0 0-1,-3 11 1,5-13 15,0 0 1,0 0 0,0 0 0,0 1-1,1-1 1,-1 0 0,1 0 0,0 0-1,0 0 1,1 0 0,-1 0 0,1-1-1,0 1 1,0 0 0,0-1 0,0 1-1,1-1 1,0 0 0,-1 0 0,1 0 0,0 0-1,0 0 1,1-1 0,-1 1 0,0-1-1,1 0 1,0 0 0,-1 0 0,1 0-1,0-1 1,0 0 0,0 0 0,0 0-1,0 0 1,0 0 0,0-1 0,0 0-1,1 0 1,-1 0 0,6-1 0,41-11 221,30-5-323,-70 15 100,-1 2 1,0-1-1,0 2 0,0-1 0,0 1 1,14 3-1,16 7 101,53 22 1,-75-26-58,1 0 1,0-2-1,25 5 1,2-6-3917,-46-4 3723,1 0 0,-1 0 0,0 0 0,1 0-1,-1 0 1,0 0 0,1 0 0,-1 0 0,0 0 0,1 0-1,-1 0 1,0-1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01:22:00.52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20 181 8064,'-19'-7'3648,"66"10"-3168,-14-3 1760,0 0-1312,29-8 767,-1 4-991,38-13-320,6 1-256,12-10 96,-8 10-128,-10-10-1920,-18 1 961,5 4-3649,-11 4 2496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01:22:05.21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41 1020 3968,'-20'12'6496,"26"-30"-2001,12-29-2687,86-184-398,-89 197-1300,-1 5-179,28-43 0,-42 72 62,0-1 0,1 0 0,-1 0 0,0 1 1,1-1-1,-1 1 0,1-1 0,-1 0 0,1 1 0,-1-1 0,1 1 1,0-1-1,-1 1 0,1 0 0,0-1 0,-1 1 0,1-1 0,0 1 1,-1 0-1,1 0 0,0-1 0,1 1 0,-2 0 13,1 1-1,-1-1 0,1 0 1,-1 1-1,1-1 0,-1 1 1,0-1-1,1 0 0,-1 1 1,0-1-1,1 1 0,-1-1 0,0 1 1,1-1-1,-1 1 0,0 0 1,0-1-1,0 1 0,1-1 1,-1 1-1,0 0 0,1 7 55,0 0-1,0 15 1,-1-22-76,0 17 156,0 14 287,-5 45-1,4-67-392,-1-1-1,0 0 1,-1 1-1,0-1 1,0 0-1,-1 0 1,0-1-1,-1 1 1,-6 9-1,4-9 88,0 0 0,0 0-1,-1-1 1,0 0 0,0-1-1,-15 10 1,19-14-141,1-2 0,0 1 0,0 0 0,-1-1 0,1 1 0,-1-1 0,0 0-1,1 0 1,-1 0 0,0-1 0,1 1 0,-1-1 0,0 0 0,0 0 0,0 0 0,1-1 0,-1 1 0,0-1-1,1 0 1,-1 0 0,0 0 0,1-1 0,-7-3 0,6 3-23,0 0-1,0-1 1,0 0-1,1 1 1,-1-2-1,1 1 1,0 0-1,-4-5 1,7 7 32,-1 1 1,1-1 0,0 0 0,-1 1-1,1-1 1,0 1 0,0-1 0,-1 0-1,1 1 1,0-1 0,0 0-1,0 0 1,0 1 0,0-1 0,0 0-1,0 1 1,0-1 0,0 0 0,0 1-1,0-1 1,1-1 0,0 1-21,0 0 1,0 0-1,-1 0 1,1 0-1,0 1 1,0-1-1,0 0 1,0 0-1,0 1 1,1-1-1,-1 1 1,0-1-1,0 1 1,0-1-1,0 1 1,3-1-1,4 0-33,0 1-1,0-1 1,0 2 0,0-1-1,1 1 1,-1 0 0,8 3 0,6-1-57,5 1 335,0-1 0,0-2-1,-1 0 1,1-2-1,35-6 1,-49 5-156,0-1 1,-1 0 0,0-1-1,0 0 1,0-1-1,0-1 1,-1 0-1,0 0 1,0-1-1,-1 0 1,0-1 0,0 0-1,13-15 1,-12 9-15,0-1 0,-1 0 0,-1 0 1,0-1-1,10-26 0,25-90 103,-43 129-149,63-192 114,-38 95-187,-12 40 6,-9 43 40,-1 0 0,-1 0-1,-1 0 1,0 0 0,-1-1-1,-1 1 1,-3-26 0,2 41-47,1-1 1,-1 1 0,0-1 0,1 1-1,-1-1 1,0 1 0,-2-3-1,3 5 58,0 0 0,0-1 0,-1 1 0,1-1 0,0 1 0,0 0 0,-1-1 0,1 1 0,0 0-1,-1-1 1,1 1 0,0 0 0,-1 0 0,1-1 0,-1 1 0,1 0 0,0 0 0,-1 0 0,1 0 0,-1-1-1,1 1 1,0 0 0,-1 0 0,1 0 0,-1 0 0,1 0 0,-1 0 0,1 0 0,-1 0 0,1 0-1,0 0 1,-1 0 0,1 0 0,-1 1 0,1-1 0,-1 0 0,1 0 0,0 0 0,-1 1 0,1-1 0,-1 0-1,1 0 1,0 1 0,-1-1 0,1 1 0,-4 3 47,1-1-1,0 1 0,0 0 1,0 1-1,1-1 1,0 0-1,0 1 1,-2 4-1,-13 45 456,10-29-237,-8 28 105,-14 91 1,7 57-124,16-138-49,-25 185 60,24-219-181,5-22 45,1-1-1,-1 0 0,1 0 1,0 9-1,1-15-95,0 0 0,0 0-1,0 1 1,0-1 0,0 0-1,0 0 1,0 0-1,0 0 1,0 1 0,0-1-1,0 0 1,0 0 0,0 0-1,0 0 1,0 1 0,0-1-1,0 0 1,0 0-1,0 0 1,1 0 0,-1 1-1,0-1 1,0 0 0,0 0-1,0 0 1,0 0 0,1 0-1,-1 0 1,0 0 0,0 1-1,0-1 1,0 0-1,1 0 1,-1 0 0,0 0-1,0 0 1,0 0 0,1 0-1,-1 0 1,10-3 120,10-11-50,-19 13-56,19-16 19,26-27-1,-7 6-191,-34 33 113,0 1 0,1 0 0,-1 0 0,1 0 0,-1 1 0,1 0 0,9-3 0,-14 5 28,1 1 1,-1-1-1,0 1 0,1 0 0,-1-1 0,1 1 0,-1 0 1,1 0-1,-1 0 0,1 0 0,-1 0 0,1 0 0,-1 1 0,1-1 1,-1 0-1,0 1 0,1-1 0,-1 1 0,0-1 0,1 1 1,-1 0-1,0 0 0,0-1 0,1 1 0,-1 0 0,0 0 0,0 0 1,0 0-1,0 0 0,0 1 0,0-1 0,-1 0 0,1 0 1,0 1-1,0-1 0,-1 0 0,1 1 0,0 1 0,5 17-179,-1-6 345,11 26 0,-14-37-153,0 0-1,0 0 1,0 1-1,0-1 1,0 0-1,1-1 0,0 1 1,-1 0-1,1-1 1,0 1-1,0-1 1,5 2-1,-2-1 57,0 0-1,1-1 1,-1 0 0,1-1 0,-1 1-1,1-1 1,0-1 0,-1 1-1,1-1 1,0 0 0,0 0-1,-1-1 1,11-2 0,-1-1-24,-1-1 0,0 0 0,-1-1 0,24-13 0,-32 16-27,1-1-1,-1-1 1,0 1 0,0-1-1,0 0 1,-1 0-1,1 0 1,-1-1-1,-1 0 1,1 0 0,6-13-1,-5 6-30,0-1 0,-1 0 0,-1 0 0,0 0-1,2-18 1,-6 29 0,1 0 0,-1 0 0,0 1 0,0-1 0,0 0 0,0 0 0,-1 0 1,1 0-1,-1 0 0,0 0 0,0 0 0,-1-3 0,1 5 9,1 1 1,-1-1 0,1 1 0,-1-1 0,1 1-1,-1 0 1,1-1 0,-1 1 0,1-1 0,-1 1 0,1 0-1,-1 0 1,0-1 0,1 1 0,-1 0 0,1 0-1,-1 0 1,0 0 0,1-1 0,-1 1 0,0 0-1,1 0 1,-1 0 0,0 0 0,1 1 0,-1-1-1,1 0 1,-1 0 0,0 0 0,1 0 0,-1 1-1,0-1 1,1 0 0,-1 1 0,1-1 0,-1 0 0,0 2-1,0-1 11,1 1-1,-1 0 1,1 0-1,0-1 1,-1 1-1,1 0 0,0 0 1,0 0-1,0-1 1,0 1-1,1 0 1,-1 0-1,0 0 1,1-1-1,-1 1 0,1 0 1,0-1-1,0 1 1,-1 0-1,1-1 1,0 1-1,0-1 1,3 3-1,-4-3 95,0 0-1,0-1-86,0 0-1,0 0 1,0 1 0,0-1-1,0 0 1,0 0 0,0 0-1,0 1 1,0-1 0,0 0-1,0 0 1,0 1 0,0-1-1,0 0 1,0 0 0,0 1-1,1-1 1,-1 0-1,0 0 1,0 0 0,0 1-1,0-1 1,0 0 0,1 0-1,-1 0 1,0 0 0,0 1-1,0-1 1,1 0 0,-1 0-1,0 0 1,0 0 0,0 0-1,1 0 1,-1 1 0,0-1-1,1 0 1,0 1-7,0 1 1,0 0-1,0 0 1,0 0-1,0 0 1,-1-1-1,1 1 0,0 0 1,-1 0-1,1 3 1,0 2-23,1 1-26,0 0 1,-1 1 0,-1-1-1,1 15 1,-2-16 52,1-1-1,0 0 1,0 1-1,1-1 1,0 0-1,0 0 1,1 1-1,-1-1 1,1 0-1,3 6 1,0-3 1,0-1 1,1 1-1,6 7 0,-10-13 21,1-1 0,-1 0 1,0 0-1,1 0 0,-1 0 0,1 0 1,0 0-1,0-1 0,-1 1 0,1-1 0,0 0 1,0 0-1,6 1 0,-4-1-2,0-1-1,0 1 1,0-1 0,0 0-1,0 0 1,0-1 0,0 0 0,0 0-1,0 0 1,0 0 0,0-1-1,0 0 1,-1 0 0,1 0-1,-1 0 1,1-1 0,4-3 0,4-5-94,0-1 0,-1 0 0,18-22 0,-30 33 65,5-5-19,-1 0-1,0-1 1,-1 0-1,0 0 1,0 0 0,0 0-1,-1-1 1,0 1-1,-1-1 1,0 1 0,0-1-1,0 1 1,-1-1-1,0 0 1,0 1 0,-1-1-1,0 0 1,-1 1-1,-2-10 1,4 16-1,-1 0 0,1 0 0,0 0 0,-1 0 0,1 0 1,-1 0-1,1 0 0,-1 0 0,1 0 0,-1 1 0,1-1 0,-1 0 0,0 0 0,0 1 0,1-1 0,-1 0 0,0 1 1,0-1-1,0 1 0,0-1 0,0 1 0,0-1 0,-1 0 0,1 1-1,0 1 0,0-1-1,-1 0 1,1 0 0,0 1-1,0-1 1,0 1 0,0-1-1,0 0 1,1 1 0,-1 0 0,0-1-1,0 1 1,0 0 0,0-1-1,1 1 1,-1 0 0,-1 1-1,-1 2-18,-1 1 0,1 0 0,0 0-1,1 0 1,-1 0 0,-3 10-1,4-7 64,1-1 0,0 0 0,0 0 0,0 1-1,1-1 1,0 0 0,1 1 0,0-1 0,0 0 0,0 1-1,1-1 1,0 0 0,3 7 0,-3-10 21,-1 0-1,1-1 1,0 0 0,0 1 0,1-1 0,-1 0 0,1 0-1,0 0 1,-1-1 0,1 1 0,0-1 0,0 1-1,1-1 1,-1 0 0,1 0 0,-1 0 0,1-1-1,-1 1 1,1-1 0,0 0 0,0 0 0,-1 0 0,1-1-1,0 1 1,7-1 0,5-1 4,-1 0 0,1-1-1,-1-1 1,0 0 0,1-2 0,23-9 0,-13 3 61,0-2 0,40-26 0,-55 30-63,0 0-1,0 0 1,0-1 0,-1 0-1,-1-1 1,12-17 0,-5 4 15,-2-1-1,13-30 1,-1-5-120,20-73 0,6-66-213,-51 194 233,1 0-25,-1 0 0,1-1 0,-2 1-1,1 0 1,0-1 0,-1 1 0,0-1 0,0 1 0,-2-11 0,2 15 57,0 1 0,0-1 0,-1 1 0,1-1 0,0 1 0,0 0 0,0-1 0,0 1 0,-1 0 0,1-1 0,0 1 0,0-1 0,-1 1 0,1 0 0,0 0 0,-1-1 0,1 1 0,0 0 0,-1-1 0,1 1 0,0 0 0,-1 0 0,1 0 0,-1 0 0,1-1 0,0 1 0,-1 0 0,1 0 0,-1 0 0,1 0 0,-1 0 0,1 0 0,0 0 0,-1 0 0,1 0 0,-1 0 0,1 0 0,0 0 0,-1 0 0,1 0 0,-1 1 0,1-1 0,0 0 0,-1 0 0,1 0 0,-1 1 0,-17 15-276,15-13 283,-3 4-5,0 0 0,0 0-1,1 0 1,1 1-1,-1 0 1,-5 13 0,-16 56 25,18-52-20,-6 20 81,1 1 0,3 0-1,2 0 1,-5 92-1,13-122-22,1 0 0,1 0 0,3 16 0,-4-26-18,1 0 0,-1 0 1,2 0-1,-1 0 1,0-1-1,1 1 0,0 0 1,1-1-1,-1 0 1,7 8-1,-8-11-17,0-1 0,1 1 0,-1 0 0,1-1 0,-1 1 1,1-1-1,-1 0 0,1 0 0,0 0 0,0 0 0,-1 0 0,1 0 0,0-1 0,0 0 0,0 1 0,0-1 1,0 0-1,0 0 0,0-1 0,3 0 0,7-2-94,-1 0 1,1-1-1,15-7 1,6-1-111,-27 10 158,9-2 96,-13 5-52,-5 4-96,-38 58-94,34-55 200,1 0-1,0 1 1,-5 10-1,9-17 12,0 0 0,1 0 0,-1 0 0,0 0 0,1 0 0,-1 0 0,1 0 0,0 1 0,0-1 0,-1 0 0,1 0 0,1 0 0,-1 0 0,0 0 0,1 0 0,-1 1 0,1-1 0,-1 0 0,1 0 0,0 0 0,1 3 0,-1-5-12,0 0 0,0 1-1,-1-1 1,1 0 0,0 0 0,0 1 0,-1-1 0,1 0-1,0 0 1,0 0 0,-1 0 0,1 0 0,0 0 0,0 0-1,-1 0 1,1 0 0,0 0 0,0-1 0,-1 1 0,1 0-1,0-1 1,0 1 0,20-9 92,-18 7-92,0 0-1,0 0 1,0-1 0,0 1-1,0-1 1,-1 1 0,1-1-1,-1 0 1,4-5 0,15-32 133,-21 39-155,11-28-89,-2 0-1,-1-1 1,7-47 0,-11 54 46,40-271-349,-43 288 382,1-9-89,0-1 0,-2 0 0,0 1 0,-3-28 0,3 43 81,0-1 1,0 1 0,0-1 0,0 1 0,0-1-1,0 1 1,0-1 0,0 1 0,0-1 0,0 1-1,-1-1 1,1 1 0,0 0 0,0-1 0,0 1-1,-1-1 1,1 1 0,0-1 0,-1 1-1,1 0 1,0-1 0,-1 1 0,1 0 0,-1-1-1,1 1 1,0 0 0,-1 0 0,1-1 0,-1 1-1,0 0 1,0 0-7,1 0-1,-1 1 1,0-1 0,0 0-1,1 1 1,-1-1-1,0 1 1,1-1 0,-1 1-1,0 0 1,1-1 0,-1 1-1,1-1 1,-1 1-1,0 1 1,-3 4 3,1 0 1,-1 0 0,-2 10-1,1 1 131,1 0-1,1 1 1,-2 26-1,1-6 13,-3 17 117,1 61 1,7-93-170,0 0 0,1-1 0,2 1 0,0-1 0,12 37 0,-14-53-38,1 0 0,0 1 0,0-1 0,0 0 1,1-1-1,0 1 0,0-1 0,0 1 0,1-1 0,0 0 0,0-1 0,0 1 0,0-1 0,1 0 1,0-1-1,0 1 0,0-1 0,0 0 0,0 0 0,1-1 0,-1 0 0,1 0 0,-1-1 0,1 1 1,0-2-1,0 1 0,-1-1 0,10 0 0,-2-1 3,-1-1 0,1-1 0,-1 0 0,0 0 0,0-1 0,0-1 0,0 0 0,-1-1 0,0 0 0,0-1 0,20-16 0,-31 22-36,0 0 0,-1 1 0,1-1 0,0 0 0,-1 0 0,1 1-1,0-1 1,0 1 0,0-1 0,0 1 0,0-1 0,-1 1 0,1 0 0,0-1 0,0 1 0,0 0 0,1 0 0,-1 0 3,-1 1 1,1 0-1,-1 0 1,0 0-1,0 0 1,1 0-1,-1 0 1,0 0-1,0 0 1,0 0-1,0 0 1,0-1 0,0 1-1,0 0 1,0 0-1,-1 0 1,1 0-1,0 0 1,-1 1-1,-2 13 124,2-9-75,0 0 0,0 0 0,0-1 0,1 1 0,0 0 0,0 9 0,2 8 16,-3-13 147,22-12 110,-9-1-289,0 0 0,-1 0 0,1-2-1,-1 1 1,1-2 0,15-9 0,-9 5-23,20-8 0,-36 17-38,1 0 1,-1 0-1,0 0 0,0 1 0,1-1 0,-1 1 0,0 0 0,1-1 0,-1 1 1,3 1-1,-4-1 28,0 0 0,-1 0 0,1 1 0,0-1 0,-1 1 0,1-1 0,0 1 0,-1-1 0,1 1 0,-1-1 0,1 1 0,-1-1 0,1 1 0,-1 0 0,1-1 1,-1 1-1,0 0 0,1-1 0,-1 1 0,0 0 0,0 0 0,1-1 0,-1 1 0,0 0 0,0 0 0,0 0 0,0-1 0,0 1 0,0 0 0,0 0 0,0 1 0,0 14 19,0-15 239,0-1-261,0 0 1,0 0-1,0 0 0,0-1 1,0 1-1,0 0 0,0 0 0,0 0 1,0-1-1,0 1 0,1 0 1,-1 0-1,0 0 0,0-1 1,0 1-1,0 0 0,1 0 1,-1 0-1,0 0 0,0 0 1,0 0-1,0-1 0,1 1 1,-1 0-1,0 0 0,0 0 1,0 0-1,1 0 0,-1 0 1,0 0-1,0 0 0,1 0 1,45-20 4,-45 19-18,0 1-1,0-1 1,0 1-1,0 0 1,0-1 0,0 1-1,0 0 1,0 0-1,0 0 1,0 0 0,0 0-1,0 0 1,0 0-1,1 0 1,-1 1 0,0-1-1,0 0 1,0 0 0,0 1-1,0-1 1,0 1-1,0-1 1,0 1 0,-1 0-1,1-1 1,0 1-1,0 0 1,1 0 0,0 2 3,1 0 1,-1 0 0,0 1-1,0-1 1,0 0 0,2 7 0,-4-9 21,1 0 0,-1-1 1,1 1-1,-1 0 0,1 0 1,-1 0-1,1 0 0,0-1 0,-1 1 1,1 0-1,0-1 0,0 1 1,0 0-1,-1-1 0,1 1 1,0-1-1,0 1 0,0-1 1,0 0-1,0 1 0,0-1 1,0 0-1,2 0 0,-1 1 10,1-1 0,0-1-1,0 1 1,0 0 0,0-1-1,0 1 1,-1-1 0,5-2-1,1 0-28,0 0 0,-1-1 0,0 0 0,0-1 0,11-8 0,-15 10 3,5-4-70,0 0 0,-1 0 0,1-1 0,9-15 0,-17 23 66,0 0-1,1 0 1,-1 0 0,0 0-1,0-1 1,0 1-1,0 0 1,0 0 0,1 0-1,-1 0 1,0-1-1,0 1 1,0 0 0,0 0-1,0 0 1,0-1-1,0 1 1,0 0-1,0 0 1,0 0 0,0-1-1,0 1 1,0 0-1,0 0 1,0 0 0,0-1-1,0 1 1,0 0-1,0 0 1,0 0 0,0-1-1,0 1 1,0 0-1,-1 0 1,-6 1-150,-11 10-8,8-3 162,1 0 1,0 1 0,0 0 0,1 0 0,0 1 0,1 0 0,0 0-1,0 1 1,1 0 0,-6 15 0,2-2 65,2 1 0,0 1 0,-7 47 0,0 81-134,-1 13-60,12-145 209,-1 0 1,-1-1 0,0 0-1,-2 0 1,-14 29-1,18-44-57,0 1-1,0-1 1,0 1-1,-1-2 1,0 1-1,-1 0 1,1-1-1,-1 0 1,0 0-1,-12 7 1,9-7 15,0-1 0,-1 0 1,0 0-1,0-1 0,0 0 0,0-1 1,-14 2-1,6-2 101,0-2 0,-1 0 1,1-1-1,0-1 0,-1 0 0,1-2 0,1 0 1,-33-12-1,37 11-100,0-1 1,1-1 0,-14-9-1,20 13-41,1-1 0,0 0 0,0-1 0,0 1 0,0-1 0,1 0 0,0 0 0,-6-9 0,9 12 7,0 0 0,0 0 0,1 0 1,-1 0-1,0 0 0,1-1 0,-1 1 0,1 0 0,0 0 0,0 0 0,0-1 0,0 1 0,0 0 0,0 0 0,0-1 0,2-2 0,-1 1-37,1 0-1,-1 1 1,1 0-1,0-1 1,0 1-1,0 0 1,0 0-1,1 0 1,2-2-1,5-4-362,-1 2 0,1-1 1,0 2-1,21-11 0,-4 4-2055,53-16 0,-61 23 1466,20-5-2720,0 6 1217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01:22:05.55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1476 593 11968,'-42'-33'5407,"42"24"-4703,0 6-576,0-3-224,-5-6-672,5 9 448</inkml:trace>
  <inkml:trace contextRef="#ctx0" brushRef="#br0" timeOffset="1">242 76 11296,'-81'-75'5120,"-4"75"-4449,57 0-575,14 0-192,-6 0-799,6 0 479,28 0-3584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01:22:13.12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14 63 7968,'-14'-24'5632,"14"19"-5312,6 1-192,2-1-384,8-4 128,-2-3-2848,4 8 1632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1:43.0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686 91 2496,'-5'-6'3870,"0"5"-3322,1 0 0,0-1-1,0 1 1,0-1 0,-5-3 0,-7-4 1,-1 1 1,-35-13-1,10 5-101,30 12-385,1 0 1,0 1-1,-1 1 0,1 0 0,-1 0 1,0 1-1,0 1 0,0 0 0,1 1 1,-1 0-1,0 0 0,1 1 0,-1 1 1,1 0-1,-1 1 0,1 0 1,0 0-1,1 1 0,-1 1 0,1 0 1,-13 10-1,17-12-47,-12 9 143,1 1 0,1 1 0,0 0 0,1 1 1,-15 20-1,11-6 11,1 2 0,1 0 0,2 0 0,2 1 0,1 1 0,1 0 0,-8 46 0,12-39 57,-5 72 1,12-92-162,0-1 1,2 1-1,0-1 0,1 0 1,8 30-1,-5-30 1,1-1 1,0 0-1,1 0 0,12 19 1,-16-31-19,0-1 0,1-1 1,-1 1-1,1-1 1,0 1-1,1-1 0,-1-1 1,1 1-1,0-1 0,0 0 1,1 0-1,-1-1 0,1 0 1,13 5-1,-8-6 0,-1 1 1,1-2-1,0 1 0,0-2 0,19 0 1,61-10 443,-82 9-423,23-3 100,4-1-48,68-17 1,-95 19-74,0 0 0,0-1 0,0 0 0,0-1 0,-1 0 0,1-1 0,-1 0 0,-1 0 0,1-1-1,-1 0 1,7-9 0,-11 12-19,0 0-1,-1 0 1,0-1-1,0 1 1,0-1-1,0 1 1,-1-1-1,1 0 1,-1 0 0,0-1-1,-1 1 1,0 0-1,1 0 1,-1-9-1,0 1-26,0 0-1,-1 1 1,-1-1 0,0 1-1,-4-17 1,3 23-41,1-1 1,-2 1-1,1 0 0,-1 1 0,1-1 1,-2 0-1,1 1 0,-1-1 0,0 1 1,0 0-1,0 0 0,-9-7 0,8 8 14,0 0 0,0 1 0,-1-1-1,1 1 1,-1 0 0,0 1 0,0-1-1,0 1 1,0 0 0,-1 1 0,1-1-1,0 1 1,-12 0 0,10 1-17,0 1 1,0-1 0,0 2-1,0-1 1,0 1-1,0 0 1,1 1 0,-1-1-1,1 2 1,-14 6-1,0 3 49,0 1-1,1 1 1,0 1-1,-24 25 1,32-29-32,0 1 1,2 1-1,-1 0 1,-15 28-1,19-28 1,2-5 96,1-1 0,0 1 1,1 0-1,0 0 0,-4 13 0,5-10-63,1 0 0,-1 0 0,2 0 0,0 0 0,0 0 0,4 20 0,-3-12-480,-1-19 380,0-1-1,0 0 0,0 1 0,0-1 0,1 0 1,-1 0-1,0 1 0,0-1 0,1 0 0,-1 0 1,0 1-1,0-1 0,1 0 0,-1 0 1,0 0-1,1 0 0,-1 1 0,0-1 0,1 0 1,-1 0-1,0 0 0,1 0 0,-1 0 0,0 0 1,1 0-1,-1 0 0,0 0 0,1 0 0,-1 0 1,1 0-1,11-1-2191,0 0 241,17-4 0,-10 2 57,18-2-245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1:43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 57 4480,'-6'-7'6034,"-3"8"-4575,2 0-943,1 0 1,0 0-1,0 1 0,-6 2 1,-4 0 149,6-2-25,1-1 1,-1 0-1,-13 0 226,18-1-749,-7 0-158,14 0 28,-6 0 275,10-6-14,-1 1 0,0-1 0,-1 0 0,6-8 0,-6 8-134,5-12 20,-9 11-227,-1 7 86,1 0 1,0 0 0,-1-1-1,1 1 1,0 0 0,-1 0-1,1 0 1,-1 0 0,1 0-1,0 0 1,-1 0 0,1 0-1,-1 0 1,1 0 0,0 0-1,-1 0 1,1 0 0,-1 1-1,1-1 1,0 0-1,-1 0 1,0 0 0,-3 2-6,1-1 0,0 0 0,0 0 0,1 0 0,-1 0 0,0 1 0,1-1 0,-1 1 0,1 0 0,0-1 0,0 1 0,-1 0 0,1 0-1,-1 3 1,-8 4 70,9-8-298,1 0 0,0-1 0,0 1 0,-1 0 0,1 0 0,0 1 0,0-1 0,0 0 0,0 0 0,-1 2 0,2 5-1222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1:48.5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7 454 3328,'-6'2'4456,"17"-1"-1958,-4-3-2279,0-1-1,-1 1 0,1-1 0,-1-1 0,0 1 0,0-1 1,0 0-1,0 0 0,5-6 0,8-4 107,2-3-82,-1-1 0,0 0 0,33-43 1,39-72 468,-60 77-370,-29 49-521,-5 6-50,1 1 205,1 1 1,-1-1 0,0 0-1,1 1 1,-1-1 0,1 1 0,-1 0-1,1-1 1,-1 1 0,1-1-1,-1 1 1,1 0 0,0-1 0,-1 2-1,-51 124 19,7 2 183,24-64-84,-4 14 73,3 2 0,-16 114 0,4 112 255,28-242 58,6-28 1151,0-46-1017,-2-35-398,0 26-57,2-30-1,16-104-233,-9 106 117,16-55-1,-17 81-33,10-31-51,44-95 0,-23 62 38,44-120-261,-69 177 110,1-1 0,23-35 1,-28 51 85,1 0 0,1 1 1,0 0-1,1 1 0,0 0 1,21-17-1,-28 26 48,0-1-1,1 1 1,-1-1-1,0 1 1,1 0 0,-1 1-1,1-1 1,0 1-1,-1 0 1,1 0-1,0 1 1,0-1 0,7 1-1,-8 0 11,-1 1 0,0-1-1,0 1 1,0 0 0,0 0 0,0 0 0,0 0-1,0 0 1,0 1 0,0 0 0,0-1-1,-1 1 1,1 0 0,-1 0 0,1 0 0,-1 1-1,0-1 1,0 0 0,0 1 0,4 5-1,1 6 5,0 1-1,-1 0 1,0 0-1,-1 1 0,-1-1 1,-1 1-1,0 0 0,2 29 1,-5-18 9,0 0 1,-2 0 0,-1 0-1,-10 41 1,10-56 19,-1 0 1,0 0-1,-1 0 0,-1 0 0,0-1 0,0 1 1,-1-2-1,0 1 0,-1-1 0,-1 0 0,-16 15 1,13-14 68,0-2 1,0 0 0,-1-1 0,-1 0 0,1 0 0,-1-2-1,0 0 1,-1 0 0,-22 5 0,-77 9 47,112-19-170,1-1-1,-1 0 0,0 1 0,0-1 0,1 1 0,-1 0 0,1-1 1,-1 1-1,1 0 0,-1 0 0,1 0 0,-1 0 0,1 0 0,0 0 0,0 1 1,-1-1-1,1 0 0,0 1 0,0-1 0,0 1 0,0-1 0,1 1 1,-1-1-1,-1 4 0,1 1-4,-1 1 1,1 0 0,0-1-1,0 1 1,1 10-1,4 96-123,-4-84 323,1 0-1,9 46 1,-8-63-80,1-1 1,0 0-1,1 0 1,0 0-1,1 0 1,0-1-1,0 0 1,1 0 0,11 14-1,-13-20-25,0-1-1,0 1 0,0-1 1,0 0-1,1 0 1,0 0-1,-1 0 0,1-1 1,0 0-1,0 0 1,0 0-1,1-1 0,-1 1 1,0-1-1,9 0 1,1 0 42,1-1 0,-1 0 0,0-1 0,19-4 0,-26 3-80,1 0 0,-1-1 0,0 0 1,0 0-1,0-1 0,0 0 0,-1-1 0,0 1 0,10-9 1,0-2-12,1-1 0,17-22 0,-15 12 19,0-2-1,22-42 1,-23 37-16,31-41 0,-49 73-22,11-14-31,0 1 0,16-15-1,-24 25 34,1 1-1,-1-1 0,1 1 0,0 0 0,0 0 0,0 0 0,0 1 0,1 0 0,-1 0 1,1 0-1,8-1 0,-11 3-4,0 0-1,0 0 1,0 0 0,-1 0 0,1 1 0,0-1 0,0 1-1,0 0 1,-1 0 0,1 0 0,0 0 0,3 2-1,27 20 13,-31-22 3,4 5 0,1 0 0,-1 0 1,0 1-1,-1 0 0,10 14 0,6 9 92,-19-28 28,-14-9 326,0 2-368,0-1 0,-18-12-1,18 10-59,0 1 0,0 0-1,-24-9 1,32 15-32,1 0-1,-1 0 1,0 0-1,0 0 1,1 1-1,-1 0 1,0 0-1,0 0 0,0 0 1,0 0-1,0 1 1,1 0-1,-1-1 1,0 2-1,0-1 1,1 0-1,-1 1 1,-4 2-1,2 0-25,0 1 0,0 0 0,1 0 0,0 0 0,0 0 0,0 1 0,0 0 0,1 0 0,0 0 0,1 0 0,-6 12-1,1 3 57,0 0-1,-7 35 0,10-32-9,1-1-1,2 1 0,0 0 1,2 27-1,0-45 24,1-1-1,0 1 0,0-1 1,0 1-1,1 0 0,0-1 0,0 0 1,0 0-1,1 1 0,4 5 1,-6-9-7,0 0 1,0-1-1,0 1 1,0-1-1,1 0 1,-1 0-1,1 1 1,-1-1 0,1 0-1,-1 0 1,1 0-1,0 0 1,-1-1-1,1 1 1,0 0-1,0-1 1,-1 1 0,1-1-1,0 1 1,0-1-1,0 0 1,0 0-1,0 0 1,-1 0-1,1 0 1,0-1 0,0 1-1,0 0 1,0-1-1,-1 1 1,1-1-1,0 0 1,1-1-1,5-1 13,-1-2-1,0 1 0,0-1 0,-1 0 0,0-1 0,1 1 1,-2-1-1,1-1 0,8-11 0,1-6 33,18-38-1,-25 46-33,1-3-21,35-74-76,-36 75 10,-2-1 0,0 0 0,4-24 0,-9 31-376,-2 14 207,-3 21 54,2-6 160,1 0 0,1 0 1,0 0-1,2 0 0,-1 0 1,2-1-1,1 1 0,5 18 1,-5-25 22,0 1 1,0-1-1,1 0 1,0-1-1,1 1 1,0-1-1,0 0 0,1 0 1,0-1-1,1 0 1,0 0-1,0-1 1,17 12-1,-21-17 23,0 0-1,0 0 0,0 0 0,0 0 1,0-1-1,0 1 0,1-1 0,-1 0 1,0 0-1,1-1 0,-1 1 0,1-1 1,-1 0-1,1 0 0,-1-1 0,1 1 1,6-3-1,-5 1-15,-1 0 1,1 0-1,0-1 0,-1 0 1,1 0-1,-1-1 0,0 1 1,0-1-1,-1 0 0,1-1 1,-1 1-1,5-7 0,6-10 49,-1-1 0,18-38 0,3-5-48,-20 40-37,26-39-166,-41 63 167,1 0 0,-1 1 0,0-1 0,1 1 0,-1-1 0,1 0-1,0 1 1,-1-1 0,1 1 0,-1-1 0,1 1 0,0-1 0,-1 1 0,1 0 0,0-1-1,-1 1 1,1 0 0,0 0 0,0-1 0,-1 1 0,2 0 0,-1 0 4,-1 0 1,1 1-1,-1-1 1,1 0-1,-1 0 1,1 1 0,0-1-1,-1 0 1,1 1-1,-1-1 1,0 1-1,1-1 1,-1 0-1,1 1 1,-1-1 0,0 1-1,1-1 1,-1 1-1,0 0 1,1 0-1,1 3-4,-1 0-1,0 0 0,1 1 0,-2-1 1,1 0-1,0 5 0,5 124-296,-6-112 348,1 0-1,1-1 1,4 22 0,-6-41-15,1 1 1,-1-1-1,1 0 0,-1 1 1,1-1-1,-1 0 1,1 1-1,0-1 0,0 0 1,0 2-1,0-3-7,-1 0 0,0 0 0,0 0 0,1 1 0,-1-1 0,0 0 0,1 0-1,-1 0 1,0 1 0,1-1 0,-1 0 0,0 0 0,1 0 0,-1 0 0,1 0 0,-1 0 0,0 0-1,1 0 1,-1 0 0,0 0 0,1 0 0,-1 0 0,0 0 0,1 0 0,0 0 0,1-2 25,0 1 0,0-1 0,0 1 1,1-1-1,-1 0 0,-1 0 1,1 0-1,0 0 0,1-2 0,55-78 135,-44 59-170,2 0 1,1 2-1,0-1 0,36-32 1,-47 49-68,-1 1 1,0 1 0,1-1 0,0 1-1,0 0 1,0 0 0,0 1 0,8-3-1,-13 5 49,0 0 0,0 0 1,0 0-1,1 0 0,-1 0 0,0 0 0,0 0 0,0 1 0,0-1 0,1 0 0,-1 1 0,0-1 0,0 1 0,0-1 0,0 1 0,0-1 0,0 1 0,0 0 0,0-1 1,0 1-1,-1 0 0,1 0 0,0 0 0,0 0 0,-1 0 0,1 0 0,0 0 0,-1 0 0,1 0 0,-1 0 0,1 0 0,-1 0 0,0 0 0,1 0 0,-1 0 1,0 2-1,2 6-3,-1 0 1,0-1-1,-1 17 1,-1-17 7,1 31-91,-1-15 122,1 0 1,5 40-1,-4-58 0,0 0 1,0 0 0,1 0 0,0 0-1,0 0 1,1 0 0,-1 0-1,1-1 1,1 0 0,-1 1-1,1-1 1,0 0 0,0-1-1,0 1 1,6 4 0,-7-7-10,0 0 0,1-1 0,-1 1 0,1-1 0,-1 1 1,1-1-1,0 0 0,-1 0 0,1-1 0,0 1 0,0-1 1,-1 0-1,1 0 0,6-1 0,-1 0 55,-1 0 0,0-1-1,0 0 1,0 0 0,13-6-1,-4 0-74,0-1-1,0-1 1,-1-1 0,0-1-1,0 0 1,-2-1-1,0 0 1,0-1-1,-1-1 1,-1 0-1,15-23 1,77-128 137,-98 150-201,-5 10-52,-3 9-236,-12 25 260,2 1 0,1 1 1,-9 37-1,16-50 104,0 1 1,2-1 0,0 0-1,1 1 1,1-1-1,0 1 1,5 26 0,-4-40 12,0 1 1,0-1-1,0 0 1,1 0-1,0-1 1,3 7 0,-4-9-14,-1 0 0,1 0 0,0 0 0,-1 0 0,1 0 0,0 0 0,0 0 0,0 0 0,0-1 0,0 1 0,0 0 0,0 0 0,0-1 0,0 1 0,0-1 0,0 1 0,1-1 0,-1 1 0,0-1 0,0 0 0,0 0 0,1 0 1,-1 1-1,0-1 0,0 0 0,2-1 0,0 1 26,0-1-1,-1 0 1,1-1 0,0 1 0,-1 0 0,1-1 0,0 0 0,-1 1 0,0-1 0,0 0 0,1 0 0,-1 0-1,0-1 1,3-3 0,0-2 11,0-1 0,0 1 0,6-15 0,45-148 97,-28 76-300,-25 85 121,-1 0 1,0 0 0,0 0 0,0-16-1,-2 26 32,0 0 0,0 0 0,0 0 0,0 0 0,0 0 0,0 0 0,0 0-1,0 0 1,0 0 0,0 0 0,0 0 0,-1 0 0,1 0 0,0 0 0,0 0-1,0 0 1,0 0 0,0 0 0,0 0 0,0 0 0,0 0 0,0 0 0,0 0 0,0 0-1,0 0 1,0 0 0,0 0 0,0 0 0,0 0 0,0 0 0,0 0 0,0 0 0,0 0-1,0 0 1,0 0 0,0 0 0,0 0 0,0 0 0,0 0 0,0 0 0,0 0-1,-3 7-112,-3 14 3,-37 276-155,34-219 156,-29 315 264,34-345-71,-5 37 124,7-78-132,1 0 0,-1 0 0,0 0 0,-1 0 1,0 0-1,0 0 0,0 0 0,-8 10 0,10-16-71,1 0-1,-1-1 0,0 1 1,0 0-1,1 0 0,-1-1 1,0 1-1,0 0 1,0-1-1,0 1 0,1-1 1,-1 1-1,0-1 0,0 0 1,0 1-1,0-1 0,0 0 1,0 0-1,0 1 0,0-1 1,-1 0-1,1 0 1,0 0-1,-1-1 0,0 1 14,0-1 0,0 0-1,-1 1 1,1-1 0,0 0-1,0-1 1,1 1 0,-1 0-1,0 0 1,-3-4 0,0 0-19,1 0-1,-1 0 1,1-1 0,0 0 0,0 0 0,-4-9-1,-2-10-290,-8-34-1,15 49 206,1-1-1,0 0 1,1 0-1,1 1 1,-1-1-1,3-11 1,-2 0 78,0 19 8,0-1 0,0 0-1,0 0 1,0 1 0,1-1 0,0 0 0,-1 1-1,1-1 1,0 0 0,1 1 0,-1-1 0,1 1-1,0 0 1,2-5 0,6-2-15,-1 0 0,1 0-1,1 1 1,0 1 0,0 0 0,1 0-1,0 1 1,0 0 0,16-5 0,16-5 41,64-14-1,-46 15 21,-55 14-29,25-7 56,-1-2 0,33-14 0,-54 20-50,-1 0 0,1-1 0,-1 0 0,0-1 0,-1 1 1,0-2-1,0 1 0,0-1 0,-1 0 0,9-13 0,-4 2 13,0 0 1,-2-1-1,0-1 1,-1 0 0,7-24-1,-12 28-53,0 1-1,-1-1 0,-1 0 1,0-1-1,-2 1 1,0 0-1,-2-23 0,1 36 7,0 0 1,0-1-1,0 1 0,0 0 0,-3-6 0,4 10 16,-1-1 0,1 0-1,-1 0 1,1 0 0,-1 0 0,1 0-1,-1 1 1,1-1 0,-1 0 0,0 0-1,1 1 1,-1-1 0,0 0 0,0 1-1,0-1 1,1 1 0,-1-1 0,0 1-1,0 0 1,0-1 0,0 1 0,0 0-1,0-1 1,0 1 0,0 0 0,0 0-1,0 0 1,0 0 0,-1 0 0,1 1-6,0-1 1,0 0-1,0 1 1,1-1-1,-1 1 1,0-1-1,0 1 1,0-1-1,1 1 1,-1 0-1,0 0 1,1-1-1,-1 1 1,1 0 0,-1 0-1,1 0 1,-1-1-1,1 1 1,-1 0-1,1 0 1,0 0-1,-1 0 1,1 2-1,-4 26 120,3-23-113,0 9 122,1-1 0,1 0-1,0 0 1,1 0 0,1 0 0,0 0-1,0 0 1,1 0 0,7 13 0,-6-16 23,0 0 0,1 0 0,0-1 0,0 0 1,1 0-1,0-1 0,1 0 0,0 0 0,1 0 1,0-1-1,11 8 0,-13-12-97,-1-1 1,1 1-1,0-1 1,0-1-1,0 1 1,1-1-1,-1-1 1,0 1-1,13 0 1,-2-1 34,0-2 1,33-4 0,-34 3-122,0-1 0,0-2 0,0 1 0,-1-2 1,0 0-1,0-1 0,0-1 0,-1 0 0,14-10 0,-7 0-1418,-1-1 0,-1-1 0,0 0 0,-2-2 0,25-36 1,-8 5-1537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2:37.1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396 136 2816,'0'-1'145,"0"1"1,0-1-1,1 0 1,-1 1-1,0-1 1,0 1-1,1-1 1,-1 1-1,0-1 1,1 1-1,-1-1 1,1 1-1,-1-1 1,1 1 0,-1-1-1,1 1 1,-1 0-1,1-1 1,-1 1-1,1 0 1,-1-1-1,1 1 1,0 0-1,0 0 1,0-1-5,0 1 0,0-1 0,0 1 0,0-1 0,0 0 0,0 1 1,0-1-1,0 0 0,0 0 0,0 1 0,0-1 0,-1 0 0,1 0 1,0 0-1,-1 0 0,2-2 0,-1-1 34,1 0 0,-1 0 0,0-1 0,-1 1 0,1 0 0,-1 0 1,0 0-1,0-1 0,0 1 0,-1 0 0,1 0 0,-1-1 0,0 1 0,0 0 0,0 0 0,-1 0 0,0 0 0,1 0 0,-1 1 0,-1-1 0,1 0 1,-5-5-1,6 8-128,-1 0 0,1 0-1,-1 0 1,1 0 0,-1 0 0,1 0 0,-1 1 0,0-1 0,1 0 0,-1 1 0,0-1 0,0 1 0,1 0 0,-1 0 0,-3-1 0,-22 4 162,15 0-115,1 1 0,0 0 1,1 0-1,-16 10 1,-41 28 315,42-25-252,7-5-68,1 1 1,-20 17 0,31-24-48,0 0-1,0 0 1,1 1 0,0-1-1,1 1 1,-1 0-1,1 0 1,-5 14 0,8-18-19,0 0 0,1 0 0,-1 0 0,1 0 1,0 0-1,0 0 0,0 0 0,0-1 0,0 1 1,1 0-1,0 0 0,-1 0 0,1 0 0,0 0 1,0-1-1,0 1 0,1 0 0,-1-1 0,1 1 1,-1-1-1,1 1 0,0-1 0,0 0 1,0 0-1,0 0 0,1 0 0,2 2 0,3 2 56,-1-1 0,1 0 0,0-1 0,0 0 0,0 0 0,1-1 0,16 5 0,-15-5 32,-1-1 1,1-1 0,-1 1-1,1-1 1,-1-1 0,1 0-1,11-1 1,-36 10-276,1 1 1,-1 1-1,-14 14 0,1 10 279,3 2 0,0 0-1,3 2 1,1 0-1,-28 76 1,45-105-51,1 0 0,0 0 0,1 1 0,0 0 0,0-1 0,1 1 0,0 15 0,2-20-22,-1 0 0,1 0 0,0 0-1,1 0 1,-1 0 0,1 0 0,0-1 0,1 1-1,-1-1 1,1 1 0,0-1 0,0 0 0,1 0 0,5 6-1,-2-5 14,-1 1 0,1-1 0,0-1 0,1 1 0,-1-1 0,1-1 0,0 1-1,0-1 1,1-1 0,-1 1 0,1-1 0,0-1 0,0 0 0,0 0-1,12 0 1,-13-1-5,-1-1-1,1 0 0,0-1 1,-1 0-1,1 0 0,-1-1 1,0 0-1,1 0 0,-1-1 1,0 0-1,0 0 1,0 0-1,-1-1 0,1 0 1,-1 0-1,0-1 0,0 0 1,8-9-1,19-25-28,36-60 0,-13 19-39,-47 68-36,-4 4-9,1 0 0,0 0-1,1 0 1,-1 1 0,2 0-1,-1 1 1,1-1 0,11-6-1,-17 12 32,-1 0 0,1 0 0,0 1 0,0-1-1,0 0 1,0 1 0,-1 0 0,1 0-1,0-1 1,0 1 0,0 0 0,0 0 0,0 1-1,0-1 1,0 0 0,0 1 0,-1-1 0,1 1-1,0-1 1,0 1 0,-1 0 0,1 0-1,0 0 1,-1 0 0,4 2 0,1 3 23,1 0 1,-1 0-1,0 1 1,7 10-1,-2-3 79,15 16 114,1-2 0,2-1 1,49 36-1,-46-41-82,41 19 0,2 1-16,-28-13-529,-39-27-1741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5:39.5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7968,'1'2'632,"0"0"0,0-1 0,0 1 0,0-1 0,2 2 632,-2-1-632,3 1 0,1 1 69,10 9-987,0 0 0,25 14 1,-9-6-1055,-23-16 18,0 0 1,1 0-1,-1-1 0,12 4 1,-5-5-807,3-9 112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2:37.5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571 1 6400,'-16'10'2058,"9"-2"-1258,-64 126 4166,54-106-4185,-2-2 1,0 0 0,-46 46 0,-81 58 1089,11-11-1382,115-99-1029,1 1 0,-17 25-1,36-42-1012,5-4-54,11-4-966,-14 3 2264,21-7-2854,5-1 1062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2:41.2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1036 2912,'-2'1'197,"0"0"1,0 0-1,0 0 0,0 0 1,0 0-1,1 1 0,-1-1 1,-2 3-1,16-9 4565,-5 3-4475,-1 0 0,0-1-1,8-4 1,14-13 367,-1-1 0,44-46 0,-24 23-307,-47 43-356,1 0-1,0 0 0,0 0 0,0 0 1,0 1-1,0-1 0,-1 0 1,1 1-1,0-1 0,0 1 1,1-1-1,-1 1 0,0 0 0,1-1 1,-2 1 17,0 0 1,1 1-1,-1-1 1,0 0-1,0 0 0,1 0 1,-1 1-1,0-1 1,0 0-1,0 0 1,0 1-1,0-1 1,1 0-1,-1 0 1,0 1-1,0-1 0,0 0 1,0 1-1,0-1 1,0 0-1,0 1 1,0-1-1,0 0 1,0 0-1,0 1 1,0-1-1,0 0 0,0 1 1,0-1-1,0 0 1,0 0-1,-1 1 1,-11 38 725,8-31-722,-20 49 269,-6 18-18,-5 30 432,4 0 0,-24 161 1,26-116 429,28-148-635,1-3-185,1-8-80,5-24-147,26-91-2,-22 87-45,4-16-31,3 0 0,2 2 0,35-68 0,54-68-160,-69 120 74,36-58-47,-44 76 54,31-47-268,-55 87 240,0 0 0,12-12-1,-16 18 85,0 1-1,0-1 0,0 1 1,1 0-1,-1 0 1,0 0-1,1 1 0,0-1 1,-1 1-1,8-2 0,-10 3 28,0-1 0,0 1-1,0 0 1,0 0 0,0 0-1,1 0 1,-1 0-1,0 0 1,0 0 0,0 1-1,0-1 1,0 0 0,0 1-1,0-1 1,0 1-1,0-1 1,0 1 0,0-1-1,0 1 1,2 1-1,-2-1 9,1 1-1,-1 0 0,0 0 0,1 0 0,-1 0 0,0-1 1,0 1-1,-1 1 0,1-1 0,1 2 0,0 8 37,0-1 0,-1 0 0,0 17-1,-1-16-47,1 15 38,-1 0 0,-1 0-1,-1-1 1,-2 1 0,-1-1 0,-1 0 0,-1 0 0,-1-1 0,-16 36-1,21-55 35,0 0 0,-1 0 0,0 0 0,0 0 0,0-1 0,0 1 0,-1-1 0,0 0 0,0-1 0,0 1 0,-1-1 0,0 0 0,-6 4 0,10-8-64,-1 1 0,1-1 0,0 1 0,0-1 0,0 0 0,0 1 0,-1-1 0,1 0 0,0-1 0,0 1 0,-5-1 0,7 1-37,-1 0 1,0-1-1,0 1 1,0 0-1,0 0 0,0-1 1,0 1-1,1-1 1,-1 1-1,0-1 0,0 1 1,1-1-1,-1 1 0,0-1 1,0 1-1,1-1 1,-1 0-1,1 0 0,-1 1 1,1-1-1,-1 0 1,1 0-1,-1 0 0,1 1 1,0-1-1,-1 0 1,1 0-1,0 0 0,0-1 1,0 1 9,0 1 0,0 0 0,0-1 0,0 1 0,0 0 0,0-1 0,0 1 0,0 0 0,0-1 0,0 1 0,0 0 0,0-1 0,0 1 0,1 0 0,-1-1-1,0 1 1,0 0 0,0 0 0,1-1 0,-1 1 0,0 0 0,0 0 0,1-1 0,-1 1 0,0 0 0,0 0 0,1 0 0,-1-1 0,0 1 0,1 0 0,0 0 0,13 1-411,18 14 120,-27-12 336,7 3 19,2 0-1,-1 0 0,1-2 1,0 0-1,0 0 1,0-1-1,0-1 1,19 1-1,-21-3 42,0-2-1,0 1 0,0-1 1,0-1-1,-1 0 1,1-1-1,-1 0 0,0-1 1,17-9-1,-6 0-10,0 0-1,-1-1 1,25-25-1,-35 30-60,0-2 1,0 1-1,-2-1 1,1-1-1,-1 0 0,-1 0 1,-1 0-1,0-1 0,0-1 1,-2 1-1,1-1 0,4-23 1,-10 36-44,0 1 1,1-1 0,-1 0-1,0 1 1,0-1 0,0 0-1,0 1 1,0-1 0,0 0-1,0 0 1,0 1 0,-1-1-1,1 0 1,-1 1 0,1-1-1,-1 1 1,0-1-1,-1-1 1,2 2 11,-1 1 0,1-1-1,-1 1 1,0-1 0,1 1 0,-1 0-1,1-1 1,-1 1 0,0 0-1,1-1 1,-1 1 0,0 0 0,1 0-1,-1 0 1,0 0 0,0-1 0,1 1-1,-1 0 1,0 0 0,0 0 0,1 1-1,-1-1 1,0 0 0,1 0-1,-1 0 1,0 0 0,1 1 0,-1-1-1,0 0 1,1 1 0,-2 0 0,0-1-44,-4 3 22,1-1 0,0 1 0,-1 0 0,1 1 0,0-1 0,0 1 0,-6 7 0,-27 32-5,35-39 42,-7 10 27,0 0 0,-14 27 0,20-34 28,1 0 1,0 1-1,0-1 0,1 1 1,0-1-1,0 1 0,1 0 1,-1 9-1,2-14-26,1 0 0,-1 0-1,0-1 1,1 1 0,-1 0 0,1 0 0,0-1-1,0 1 1,0 0 0,0-1 0,1 1-1,-1-1 1,1 0 0,-1 1 0,1-1-1,0 0 1,0 0 0,0 0 0,0 0 0,0 0-1,0-1 1,1 1 0,-1-1 0,1 1-1,-1-1 1,1 0 0,-1 0 0,5 1-1,5 2 41,0-2-1,-1 0 0,1 0 0,0-1 0,18 0 0,-9-1-7,0-1 0,0 0-1,0-2 1,0 0 0,0-1-1,-1-1 1,1-1 0,-1-1-1,-1-1 1,32-17 0,15-20 43,-57 39-91,0-1-1,-1 0 1,-1-1-1,1 0 1,7-11-1,-13 16 1,-1 0-1,0 0 1,0 0 0,0-1-1,0 1 1,0-4 0,3-12-65,-3 18 38,-1 0-1,0 0 0,1 0 0,-1 0 0,1 0 0,0 0 1,-1 0-1,1 0 0,0 0 0,-1 0 0,1 0 1,1-1-1,13-6-47,-13 7 55,0 0-1,0 0 0,-1 0 1,1 0-1,0 0 0,0 0 1,0 1-1,0-1 0,3 0 1,2 0 36,-1 0 0,0 1 0,0 0 1,0 0-1,0 0 0,0 1 0,0 0 0,0 0 1,7 3-1,-9-2-12,0 0 0,0 0 0,0 0 1,0 1-1,0-1 0,0 1 0,-1 0 0,0 1 0,1-1 1,-1 0-1,0 1 0,3 5 0,0 1 55,-1 0 0,0 0 0,-1 0 0,0 1 0,-1-1 0,4 19 1,-3-11-87,-3-14 61,0-1 1,0 1 0,1-1-1,-1 1 1,1-1 0,-1 1 0,1-1-1,0 0 1,0 0 0,1 0-1,-1 0 1,1 0 0,-1 0-1,1-1 1,0 1 0,3 1-1,-2-2 25,0 0-1,1 0 0,-1 0 1,0-1-1,1 1 0,-1-1 1,0 0-1,1-1 0,-1 1 0,1-1 1,7 0-1,2-2-4,-1 0 0,0-1 0,1 0 0,-1-1 0,-1 0 0,1-1 0,22-12 0,-10 1-66,-1-1 0,-1 0 0,-1-2 1,0-1-1,-1 0 0,30-39 0,-24 20-287,-27 39 281,0-1 0,0 1-1,0 0 1,0 0-1,0 0 1,0 0 0,0 0-1,0 0 1,0 0-1,0 0 1,0 0 0,0 0-1,0 0 1,0 0 0,0 0-1,0-1 1,0 1-1,0 0 1,0 0 0,0 0-1,0 0 1,0 0 0,1 0-1,-1 0 1,0 0-1,0 0 1,0 0 0,0 0-1,0 0 1,0 0-1,0 0 1,0 0 0,0 0-1,0 0 1,0 0 0,0 0-1,0 0 1,0 0-1,0 0 1,1 0 0,-1 0-1,0 0 1,0 0-1,0 0 1,0 0 0,0 0-1,0 0 1,0 0 0,0 0-1,0 0 1,0 0-1,0 0 1,0 0 0,0 0-1,1 0 1,-1 0 0,0 0-1,0 0 1,0 0-1,0 0 1,0 0 0,0 0-1,0 0 1,0 0-1,0 0 1,0 0 0,0 0-1,1 8-112,-4 15 227,3-20-136,-1 12 50,0-1 0,2 18-1,1 4-7,-2-24 11,0 1 1,4 17-1,-3-26 11,0 0 0,0 0 0,0-1 0,0 1 0,1 0 0,-1-1 0,1 1 0,0-1 0,0 1 0,0-1 0,0 0 0,4 3 0,-5-5-8,0 0 0,1 0 0,-1 0 0,0-1 0,1 1 0,-1 0 0,0-1 0,1 1 1,-1-1-1,1 0 0,-1 1 0,1-1 0,-1 0 0,1 0 0,-1 0 0,1 0 0,-1 0 0,1 0 0,-1 0 0,1-1 0,-1 1 0,0 0 0,1-1 0,-1 0 1,3 0-1,1-2 14,-1 1 1,1-1 0,0 0 0,-1-1 0,6-4 0,69-72-192,-46 47 210,-23 21-90,1 1-1,1 0 1,0 1 0,0 0 0,1 1 0,0 0 0,17-8 0,-30 17 31,1-1-1,0 1 1,0 0 0,-1-1-1,1 1 1,0 0 0,0 0-1,-1 0 1,1 0 0,0 0-1,0-1 1,-1 1 0,1 0-1,0 1 1,0-1-1,-1 0 1,1 0 0,0 0-1,0 0 1,-1 1 0,1-1-1,0 0 1,-1 1 0,1-1-1,0 0 1,0 1 0,0 1-4,0-1 1,0 0 0,0 0-1,0 1 1,-1-1 0,1 0 0,0 1-1,-1-1 1,1 1 0,-1-1-1,0 1 1,1 1 0,0 6 36,-1-1 1,0 0-1,0 0 1,-1 9-1,-4 14 33,-12 48-1,16-74 25,1-5-81,0 0-1,0 0 1,0 0-1,0 0 0,0 0 1,0 0-1,0 0 0,1 0 1,-1 0-1,0 0 1,0 0-1,0 0 0,0 0 1,0 0-1,0 0 0,0 0 1,0 0-1,0 0 0,0 0 1,0 0-1,0 0 1,0 0-1,0 0 0,0 0 1,0 0-1,0 0 0,0 0 1,0 1-1,0-1 1,0 0-1,0 0 0,0 0 1,0 0-1,0 0 0,0 0 1,9-6 132,106-65 47,-23 11-218,-88 57-17,0 1 0,0 0 0,0 0 0,1 0 1,-1 1-1,1-1 0,7 0 0,-11 2 37,0 0 0,0 0 0,0 0 1,0 0-1,-1 0 0,1 0 0,0 0 1,0 0-1,0 1 0,0-1 0,-1 0 0,1 1 1,0-1-1,0 0 0,-1 1 0,1-1 0,0 1 1,1 0-1,-2 1 3,1-1 1,0 0 0,0 0 0,-1 1-1,1-1 1,-1 0 0,1 1 0,-1-1-1,1 0 1,-1 1 0,0-1-1,0 1 1,0-1 0,0 1 0,0 0-1,0 7 22,-1-1 0,0 0 0,-4 13 0,3-16-20,1 0 0,-1 1 0,1-1 1,1 0-1,-1 0 0,1 1 0,0-1 0,0 0 0,0 1 0,3 9 1,-3-15 11,0 0 0,0 1 0,1-1 1,-1 0-1,0 0 0,0 0 0,0 1 1,1-1-1,-1 0 0,0 0 0,0 0 1,0 1-1,1-1 0,-1 0 0,0 0 1,1 0-1,-1 0 0,0 0 1,0 0-1,1 0 0,-1 0 0,0 0 1,1 0-1,-1 0 0,0 0 0,0 0 1,1 0-1,-1 0 0,0 0 0,1 0 1,-1 0-1,16-5 112,15-11-40,-15 4-56,0-1 1,-1 0-1,0-1 1,18-23-1,-23 23-48,-8 11-24,0 0-1,0 0 1,0 0 0,1 0-1,4-3 1,-7 6 44,0 0 1,1 0 0,-1-1 0,0 1-1,0 0 1,1 0 0,-1 0-1,0 0 1,0 0 0,1 0 0,-1 0-1,0 0 1,0 0 0,1 0 0,-1 0-1,0 0 1,0 0 0,1 0-1,-1 0 1,0 0 0,0 0 0,1 0-1,-1 0 1,0 1 0,0-1 0,1 0-1,-1 0 1,0 0 0,0 0-1,0 0 1,1 1 0,-1-1 0,0 0-1,0 0 1,0 0 0,0 1 0,0-1-1,1 0 1,-1 0 0,0 1-1,0-1 1,0 0 0,0 0 0,0 1-1,0-1 1,0 0 0,0 0 0,0 1-1,0-1 1,0 0 0,0 0-1,0 1 1,1 16-192,-1-15 180,1 10 14,0 0 0,1-1 0,0 1 0,1-1 0,0 1 0,1-1 0,1 0 0,-1 0 0,2-1 0,6 11 0,-11-19 12,0-1-1,0 1 1,0-1 0,1 0-1,-1 1 1,0-1 0,1 0 0,-1 0-1,1 0 1,-1 0 0,1 0-1,0 0 1,-1-1 0,1 1-1,0 0 1,0-1 0,-1 1 0,1-1-1,0 0 1,0 0 0,0 1-1,-1-1 1,1 0 0,0-1-1,0 1 1,0 0 0,1-1-1,6-1 55,0 0 0,0-1 0,-1 0 0,10-4 0,0-2-40,-1-1 0,0 0 0,0-1 0,-1-1 0,-1-1 0,0 0 0,0-1 0,-1 0 1,20-28-1,-29 33-86,0 0 1,-1-1 0,0 1 0,0-1 0,-1 0-1,2-11 1,-5 20 41,1 0 0,-1 1 0,0-1 1,0 0-1,1 0 0,-1 0 0,0 0 0,0 0 0,0 1 0,0-1 0,0 0 0,0 0 0,0 0 0,0 0 0,0 0 0,-1 0 0,1 1 0,0-1 1,0 0-1,-1 0 0,1 0 0,-1 0 0,1 1 0,0-1 0,-1 0 0,0 1 0,0-2 0,0 1 7,0 1-1,-1 0 0,1 0 1,0 0-1,0 0 1,0 0-1,0 0 0,0 0 1,0 0-1,0 0 1,-1 1-1,1-1 0,0 0 1,0 1-1,0-1 1,0 1-1,0-1 0,0 1 1,0 0-1,-1 0 1,-5 5 6,-1-1 0,0 1 1,1 1-1,1 0 0,-1 0 1,1 0-1,0 0 0,-7 13 1,10-15 9,0 0 1,0 0 0,1 0 0,0 1 0,0-1 0,0 1 0,1-1-1,-1 1 1,1 0 0,1-1 0,-1 1 0,1 0 0,0 0 0,0 0-1,2 6 1,-1-9 13,0 1 0,0-1-1,0 0 1,0 1-1,1-1 1,-1 0 0,1 0-1,0 0 1,0 0-1,1 0 1,-1 0-1,0-1 1,1 1 0,-1-1-1,1 0 1,0 1-1,0-1 1,0 0 0,0-1-1,0 1 1,1-1-1,-1 1 1,0-1 0,1 0-1,-1 0 1,1 0-1,-1-1 1,1 1 0,5-1-1,4 0 49,0 0 0,0-1 0,0-1 0,0 0 0,0-1 0,-1 0 0,13-5 0,-3 0-83,-1-1-1,-1-1 1,28-18 0,52-44-95,-93 67 107,5-4-42,-6 4 24,1 0 0,0 0 0,7-4 0,-13 9 16,-1 0 0,0 0 0,1-1 0,-1 1 0,0 0 0,1 0 0,-1 0 1,1 0-1,-1 0 0,1 0 0,-1 0 0,0 0 0,1 0 0,-1 0 0,1 0 0,-1 0 0,0 0 0,1 0 0,-1 0 0,1 0 0,-1 0 1,0 0-1,1 1 0,-1-1 0,1 0 0,-1 0 0,0 0 0,1 1 0,-1-1 0,0 0 0,1 1 0,-1-1 0,0 0 0,0 1 0,1-1 0,-1 0 1,0 1-1,0-1 0,0 0 0,1 1 0,-1-1 0,0 1 0,0-1 0,0 0 0,0 1 0,0-1 0,0 1 0,2 26-39,-2-17-7,1 9 65,0-1 0,-1 1 0,-4 33 0,4-31 2,1-7 127,-1-14-134,0 0 1,0 0-1,0 0 1,0 0-1,0 0 1,0 0-1,0 0 1,0 0-1,0 1 1,0-1 0,0 0-1,0 0 1,0 0-1,0 0 1,0 0-1,1 0 1,-1 0-1,0 0 1,0 0-1,0 0 1,0 0-1,0 0 1,0 0-1,0 0 1,0 0 0,0 1-1,1-1 1,-1 0-1,0 0 1,0 0-1,0 0 1,0 0-1,0 0 1,0 0-1,0 0 1,0 0-1,1-1 1,-1 1-1,0 0 1,0 0 0,0 0-1,0 0 1,0 0-1,0 0 1,1 0-1,7-4 170,8-6-34,30-38-52,-25 24-168,-14 16 60,0 0 0,1 0 1,10-8-1,-17 15 2,0 1 1,-1-1-1,1 1 1,0-1-1,0 1 1,-1 0-1,1-1 1,0 1-1,0 0 1,-1-1-1,1 1 0,0 0 1,0 0-1,0 0 1,1 0-1,-2 0 7,1 0 0,-1 0 0,1 0-1,-1 0 1,0 1 0,1-1-1,-1 0 1,0 0 0,0 0 0,1 1-1,-1-1 1,0 0 0,0 1 0,1-1-1,-1 0 1,0 1 0,0-1 0,1 0-1,-1 1 1,0-1 0,0 0-1,0 1 1,0-1 0,0 1 0,1 3-36,-1 0 1,1 1-1,-1-1 1,0 1-1,-1 3 1,0 4 23,1-7 34,1-1-1,-1 1 1,1-1 0,0 1-1,0-1 1,0 0 0,0 0-1,1 1 1,0-1 0,-1 0 0,2 0-1,-1-1 1,0 1 0,1 0-1,3 3 1,-4-5 4,1 0-1,-1 1 1,1-1 0,-1 0-1,1-1 1,0 1 0,0 0-1,0-1 1,0 1 0,0-1-1,0 0 1,0 0 0,0-1 0,0 1-1,1 0 1,-1-1 0,0 0-1,0 0 1,1 0 0,-1 0-1,4-1 1,8-1 9,-1-1-1,1-1 1,-1 0 0,0-1-1,0-1 1,0 0 0,-1-1-1,0 0 1,0-1 0,13-11-1,-9 4-29,-1-1 0,-1-1 0,0 0 0,-1-1 0,0 0 0,19-39 0,53-132-354,-83 180 325,30-77-454,42-179 1,-58 190 397,9-57-320,-25 122 354,0 8 13,-1 1-1,0-1 1,1 0-1,-1 0 0,0 0 1,0 1-1,0-1 1,0 0-1,0 0 1,0 0-1,-1 1 0,1-1 1,-1 0-1,0-2 1,-1 10-290,-20 66 78,-28 107 620,42-144-249,2 1 0,1 0 0,1 43 1,6 0 58,4 0 1,26 133 0,-31-209-167,2 10 86,0-1 0,5 16 0,-6-25-48,-1 1 0,1-1 0,-1 0 0,1 0 0,0 0 0,0 0 0,1 0 0,-1 0 0,1-1 0,-1 1 0,1-1 0,5 4 0,-7-5-35,0 0 1,0-1-1,1 1 0,-1-1 1,1 1-1,-1-1 1,0 0-1,1 1 1,-1-1-1,1 0 1,-1 0-1,1 0 1,-1 0-1,1 0 0,-1 0 1,0-1-1,1 1 1,-1 0-1,1-1 1,-1 1-1,0-1 1,1 0-1,-1 1 1,0-1-1,0 0 0,1 0 1,-1 0-1,1-1 1,4-3 15,0 0 0,-1-1 1,0 0-1,4-7 0,-5 8-19,81-119 170,-34 47-222,25-32 162,-53 76-281,-24 34 152,0 0 0,0 0-1,0 0 1,0 0 0,1 0-1,-1 0 1,0 0 0,1 0-1,-1 0 1,0 1 0,0 1-1,-4 9-35,-72 136-73,2 7 142,-20 45 142,93-196-65,0 0 0,1 1 0,-1-1 0,1 0 0,0 1 0,0 4 0,1-8-58,0 1 0,0-1 0,0 0 0,0 0-1,0 0 1,0 0 0,0 0 0,0 1 0,1-1 0,-1 0 0,0 0 0,1 0 0,-1 0 0,1 0 0,-1 0 0,1 0 0,0 0 0,-1 0 0,1 0 0,0-1 0,0 1 0,-1 0 0,1 0 0,0-1 0,0 1 0,0 0 0,0-1 0,2 2 0,1-1 32,1 1-1,0-1 1,1 0-1,-1 0 1,0 0-1,0-1 1,8 1-1,40-7 87,-36 4-117,46-6-250,97-17 348,-135 19-640,1 0-1,-1-2 1,-1-1-1,29-15 1,-45 20-118,1 0 1,-1-1 0,0-1 0,-1 1 0,1-1-1,-1 0 1,0-1 0,-1 0 0,1 0 0,-1 0-1,6-10 1,-8 9-622,-1 0-1,5-15 0,-7 20 1049,13-39-2388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2:41.6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 33 8384,'-39'0'3808,"45"0"-3328,2 0 1312,8 0-1088,12 0-64,9 0-416,15-8-160,1 4-32,8-8-2080,-3 3 1120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2:42.0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90 63 11296,'-67'-50'5120,"48"58"-4449,15-13-447,8 5-256,1-9-2079,6 9 1151,11-7-4640,12 7 3136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2:47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 97 2912,'2'-5'865,"0"1"1,-1 0-1,1-1 1,0-5-1,-2 9-781,0 1 0,0-1 1,1 0-1,-1 1 0,0-1 0,0 0 0,0 1 1,0-1-1,0 1 0,0-1 0,0 0 0,-1 1 1,1-1-1,0 1 0,0-1 0,0 0 0,-1 1 1,1-1-1,0 1 0,0-1 0,-1 1 0,1-1 1,-1 1-1,1-1 0,0 1 0,-1-1 0,1 1 0,-1-1 1,1 1-1,-1 0 0,1-1 0,-1 1 0,1 0 1,-1 0-1,0-1 0,1 1 0,-1 0 0,1 0 1,-1 0-1,0 0 0,1 0 0,-1 0 0,-1 0 1,2 0-47,-1 0 0,0 0 0,0 0 0,1 0 0,-1 0 0,0 1 0,1-1 0,-1 0 0,0 1 0,1-1 0,-1 0 1,0 1-1,1-1 0,-1 1 0,1-1 0,-1 1 0,0-1 0,1 1 0,0-1 0,-2 2 0,-7 17 287,4-7-191,1-4-85,0 0-1,1 0 1,1 0-1,-1 0 1,1 1-1,1-1 1,0 1 0,0 0-1,0 11 1,1-15 11,0 7 60,0 0 0,1 0 0,3 13 0,-4-22-89,1 0 0,0 0 1,0 0-1,0 0 0,0 0 1,0-1-1,1 1 0,-1 0 1,1-1-1,0 1 0,0-1 1,0 0-1,0 0 0,0 1 1,0-1-1,0-1 0,5 4 1,-6-4-10,1-1 0,-1 1 0,0 0 0,0-1 0,1 0 0,-1 1 1,1-1-1,-1 0 0,0 1 0,1-1 0,-1 0 0,1 0 1,-1 0-1,0 0 0,1-1 0,-1 1 0,1 0 0,-1-1 0,0 1 1,1-1-1,-1 1 0,0-1 0,0 1 0,1-1 0,-1 0 0,0 0 1,0 1-1,2-3 0,2-2 38,-1 0 1,0 0-1,0-1 0,6-9 1,-10 15-61,9-14 72,-2 0 0,1-1 0,-2 1 0,0-2 0,-1 1 0,-1 0 0,0-1 0,-1 0 0,2-25 0,-5 38-83,0 0 1,0 1 0,0-1 0,-1 0 0,1 0 0,-1 1-1,1-1 1,-1 1 0,0-1 0,0 1 0,0-1-1,-1 1 1,1-1 0,-1 1 0,1 0 0,-1 0 0,0 0-1,-2-3 1,2 4 11,0 0 0,1 0-1,-1 0 1,0 0 0,0 0 0,0 0-1,0 0 1,0 1 0,0-1-1,0 1 1,0 0 0,0 0 0,0-1-1,0 1 1,0 0 0,0 1 0,0-1-1,0 0 1,0 1 0,0-1-1,0 1 1,0-1 0,-3 3 0,0-1 90,0 1 0,0 0 1,0 1-1,1-1 1,-1 1-1,-6 7 1,9-9-44,-8 8 128,0 1 1,1 0 0,1 1 0,0 0 0,0 0 0,1 1 0,-9 22 0,12-25-86,1-1 0,1 1 0,0 0 0,0 0 0,0 0-1,1 0 1,1 0 0,0 0 0,0 0 0,1 0 0,3 16 0,-2-22-36,-1 0 1,0 0-1,1-1 0,-1 1 1,1-1-1,0 1 1,1-1-1,-1 1 0,0-1 1,5 4-1,-5-5-34,-1-1 1,0 0-1,1 0 1,-1 1-1,1-1 1,-1 0-1,1 0 1,-1-1 0,1 1-1,0 0 1,0-1-1,-1 1 1,1-1-1,0 1 1,0-1-1,0 0 1,-1 0-1,1 1 1,0-1-1,0-1 1,0 1-1,0 0 1,-1 0-1,4-2 1,0 0 22,-1 0 1,0 0 0,1-1 0,-1 0 0,0 0-1,0 0 1,-1 0 0,1-1 0,3-4-1,26-37 186,-33 44-230,12-15 23,-2-2 0,0 1 0,0-2-1,-2 1 1,-1-1 0,10-36 0,-15 49-34,-1 1 1,0 0-1,-1-1 0,1 1 1,-1 0-1,0-1 0,0 1 1,-1-1-1,0 1 0,0 0 1,0-1-1,0 1 0,-1 0 1,0 0-1,0 0 0,0 0 1,-1 0-1,-4-6 0,5 9-19,0 1 1,1-1-1,-1 1 0,0-1 0,0 1 0,0 0 0,0 0 0,0 0 0,-1 0 0,1 0 0,0 0 0,0 1 1,-1-1-1,1 1 0,0-1 0,-1 1 0,1 0 0,0 0 0,-1 0 0,1 0 0,-4 1 0,-2 1-44,0-1 0,0 1 0,0 1-1,-11 5 1,9-3 69,0 1-1,1 0 1,-1 0-1,2 1 1,-1 0-1,-12 14 1,17-17 11,-11 11 56,0 0-1,2 1 1,0 1-1,1 0 1,0 0 0,1 1-1,2 1 1,0 0-1,0 0 1,-5 22-1,12-35-28,1 0-1,0 1 1,0-1-1,0 1 0,1-1 1,0 0-1,0 1 1,1-1-1,0 1 1,0-1-1,0 0 0,1 1 1,0-1-1,0 0 1,0 0-1,1 0 0,4 6 1,-4-7 6,0-1 0,0 0 0,1 1 0,0-2 0,-1 1 0,1 0 0,1-1 0,-1 0 0,0 0 0,1 0 0,0 0 0,0-1 0,0 1 0,0-1 0,0-1 0,0 1 0,0-1 0,0 0 0,1 0 0,7 0 0,-7-1-10,1 0-1,0-1 1,-1 1-1,1-2 1,-1 1-1,1-1 1,-1 0-1,0 0 1,0 0-1,0-1 1,0 0-1,0-1 1,-1 1-1,1-1 1,-1 0-1,0 0 1,0-1-1,0 1 1,6-10-1,4-6 38,-1-1-1,0 0 1,17-39-1,-24 44-54,0 1-1,-1-1 1,4-16 0,-8 24-23,-1 0 1,1 0 0,-2 0-1,1 0 1,-1 0 0,0-1-1,-3-14 1,3 20-6,-1 1 0,1 0 0,0 0-1,-1 0 1,0 0 0,1 0 0,-1 0 0,0 0 0,0 0-1,0 0 1,-1 0 0,1 0 0,0 0 0,-1 1 0,1-1-1,-1 0 1,1 1 0,-1-1 0,0 1 0,0 0 0,1 0-1,-1 0 1,0 0 0,-4-2 0,3 3-8,-1-1 0,1 1 1,0 0-1,0 0 0,0 1 0,0-1 1,-1 1-1,1-1 0,0 1 0,0 0 1,0 0-1,0 0 0,0 1 0,0-1 1,1 1-1,-1-1 0,-3 4 0,-8 5 6,0 2 0,1 0 0,1 0 0,-1 1 0,2 1 0,-15 21 0,15-17 79,0 1 1,1-1-1,1 1 1,1 1-1,-8 25 1,15-38-34,-1 0 1,1 0-1,0 0 1,1 0-1,-1 1 1,1-1-1,1 0 1,1 9-1,-2-14 0,1 1-1,-1-1 0,1 0 0,-1 0 1,1 0-1,0 1 0,0-1 0,0 0 0,0 0 1,1 0-1,-1-1 0,0 1 0,1 0 0,-1 0 1,1-1-1,0 1 0,-1-1 0,1 1 1,0-1-1,0 0 0,0 0 0,0 0 0,0 0 1,0 0-1,0 0 0,0 0 0,1-1 0,3 2 1,-3-3-4,0 1 1,0 0 0,1-1 0,-1 1 0,0-1-1,0 0 1,0 0 0,0 0 0,0 0-1,0-1 1,0 1 0,0-1 0,-1 0 0,1 0-1,-1 0 1,1 0 0,-1 0 0,0 0-1,1-1 1,0-2 0,5-5 12,0 0 1,-1 0-1,9-19 1,-7 9-1,-1 1 1,0-2-1,-1 1 0,6-36 0,-11 47-60,0 0-1,-1 0 0,0 0 1,-1 0-1,0 0 1,-1 0-1,0 0 0,0 0 1,0 0-1,-1 0 1,-1 0-1,-3-8 0,6 16 16,-1-1 0,0 1 0,1 0 0,-1 0 0,0-1 0,1 1 0,-1 0-1,0 0 1,0 0 0,0 0 0,0 0 0,0 0 0,0 0 0,0 1 0,0-1 0,-1 0-1,1 1 1,0-1 0,0 0 0,-1 1 0,1 0 0,0-1 0,-1 1 0,1 0 0,0-1-1,-1 1 1,1 0 0,-1 0 0,1 0 0,0 0 0,-1 1 0,1-1 0,0 0 0,-1 0-1,1 1 1,0-1 0,-1 1 0,1-1 0,0 1 0,0 0 0,0-1 0,-1 1 0,-1 2-1,-3 1-16,0 1-1,1 0 1,-1 1-1,1-1 1,0 1-1,-6 9 1,1 2-5,1-1 0,1 2 0,1-1 0,-11 37 0,18-51 31,-3 7 41,0 0-1,1 0 1,1 1-1,0-1 1,0 14 0,1-20-19,0 0 0,0 0 0,1 0 0,-1 0 0,1 0 0,0-1 0,0 1 0,0 0 0,1 0 0,-1-1 0,1 1 0,0-1 0,0 0 0,0 0 0,1 1 0,-1-1 0,5 4 0,-6-6-5,1 0 1,-1 0-1,1 0 1,-1 0-1,1-1 0,0 1 1,-1 0-1,1-1 1,0 1-1,-1-1 0,1 1 1,0-1-1,0 0 0,0 0 1,-1 0-1,1 0 1,0 0-1,0 0 0,-1-1 1,1 1-1,0 0 1,0-1-1,-1 0 0,1 1 1,0-1-1,-1 0 1,1 0-1,-1 0 0,1 0 1,-1 0-1,1 0 1,-1 0-1,2-2 0,3-3 2,0 0-1,-1 0 0,0-1 1,0 1-1,0-1 1,4-9-1,4-9-3,-2 0 0,0-1 0,-2 0 0,-1-1 1,7-34-1,-14 42-265,-4 11 136,3 8 113,0 0 0,-1 0 0,1 0 0,0 0 0,0 0 0,0 0 0,-1 0 1,1 0-1,0 0 0,0 0 0,-1 0 0,1 0 0,0 0 0,0 0 0,-1 0 0,1 0 0,0 0 0,0 0 1,0 0-1,-1 0 0,1 0 0,0 0 0,0 0 0,0 0 0,-1 0 0,1 1 0,0-1 0,0 0 0,0 0 1,-1 0-1,1 0 0,0 1 0,0-1 0,-3 3-16,1 0 1,-1-1-1,1 1 1,0 0-1,0 1 0,0-1 1,1 0-1,-3 7 1,-9 32-81,9-27-116,4-14 199,-1 4-298,0-1 0,0 0-1,0 0 1,1 0 0,-1 7 0,1-10 122,0 0 1,0 0-1,0-1 0,1 1 0,-1 0 1,0 0-1,0 0 0,1-1 0,-1 1 1,0 0-1,1-1 0,-1 1 0,0 0 0,1-1 1,-1 1-1,1 0 0,-1-1 0,1 1 1,0-1-1,-1 1 0,1-1 0,0 1 1,-1-1-1,1 1 0,0-1 0,-1 0 0,1 1 1,0-1-1,0 0 0,-1 0 0,1 0 1,0 1-1,0-1 0,0 0 0,-1 0 0,1 0 1,1 0-1,4-1-864,-1 0 0,0 1 0,0-1 0,8-3 0,-9 3 393,18-4-1557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2:49.5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159 232 3904,'9'-18'6355,"-14"59"-5174,-1-21-657,-15 41 0,1-8-212,-70 261 765,82-284-922,2 0-1,1 1 1,-2 51 0,10-67 74,-3-15-213,0 0 1,0 0-1,0 1 1,0-1-1,0 0 1,0 0-1,0 1 1,0-1-1,0 0 1,0 0-1,0 0 1,1 1-1,-1-1 1,0 0-1,0 0 1,0 0-1,0 1 1,0-1-1,1 0 1,-1 0-1,0 0 1,0 0-1,0 1 1,1-1-1,-1 0 1,0 0-1,0 0 1,0 0-1,1 0 1,-1 0-1,0 0 1,0 0-1,1 0 1,-1 0-1,0 0 1,0 0-1,1 0 0,-1 0 1,0 0-1,0 0 1,0 0-1,1 0 1,-1 0-1,0 0 1,0 0-1,1 0 1,-1 0-1,0 0 1,0 0-1,0-1 1,1 1-1,-1 0 1,0 0-1,0 0 1,0 0-1,0-1 1,1 1-1,-1 0 1,0 0-1,0 0 1,0-1-1,0 1 1,10-13 325,-8 8-282,1 0 0,-1 0 0,0 0 0,0 0 0,1-10 0,2-3 2,17-59 83,25-75-24,-18 67 390,-5-1-1,-3-1 1,15-137 0,-34 208-473,-1 1 50,1 0 0,0 0-1,10-29 1,-8 38-70,-2 10-100,1 15-64,-3-16 153,23 159 206,-12-89-95,-7-45-81,1-1 1,2 1-1,15 41 0,-21-66 7,1 0 0,-1 1 0,1-1 0,0 0 0,0-1-1,0 1 1,0 0 0,1-1 0,-1 1 0,1-1 0,-1 1-1,6 2 1,-7-4-16,1 0-1,-1-1 1,1 1-1,0-1 0,-1 1 1,1-1-1,0 0 1,0 1-1,-1-1 1,1 0-1,0 0 0,0 0 1,-1 0-1,1-1 1,0 1-1,-1 0 1,1-1-1,0 1 0,-1-1 1,1 0-1,0 1 1,-1-1-1,1 0 1,-1 0-1,1 0 0,-1 0 1,0 0-1,2-2 1,9-8 33,-1-1 0,-1 0 0,0 0 0,-1-1 0,0 0 0,10-22 0,35-91-99,-28 58-37,-17 48 37,-5 9-33,0 0-1,1 0 0,1 1 0,0 0 0,7-10 0,-13 19 48,1 1 0,-1-1 0,0 1 0,1 0 0,-1-1 0,0 1 0,1-1 0,-1 1 0,1 0 0,-1-1 0,1 1 0,-1 0 0,1-1 0,-1 1 0,1 0 0,-1 0 0,1-1 0,-1 1 1,1 0-1,-1 0 0,1 0 0,0 0 0,-1 0 0,1 0 0,0 0 0,0 0 8,0 1-1,-1-1 1,1 1 0,-1-1 0,1 1 0,0-1 0,-1 1 0,1-1 0,-1 1 0,1-1 0,-1 1-1,1 0 1,-1-1 0,0 1 0,1 0 0,-1 1 0,3 5-5,-1 0 1,0 1-1,1 8 1,-2-10 2,0-3 9,70 322 748,-18-123-301,-33-122-1931,6 20-2379,-20-86-128,3-5 1312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2:50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1 5632,'0'1'121,"0"0"1,0 0-1,0 0 1,0 0-1,0 0 0,0 0 1,0 0-1,0 1 1,0-1-1,1 0 1,-1 0-1,0 0 1,1 0-1,-1 0 0,1 0 1,-1-1-1,1 1 1,-1 0-1,1 0 1,0 0-1,-1 0 1,1-1-1,1 2 0,2 3 53,2 4 333,1 0 1,-2 1 0,1 0 0,-1 0-1,-1 0 1,0 1 0,0 0-1,-1 0 1,2 12 0,-5-14-332,1-1 0,-1 1 0,0-1 0,-1 1 0,0-1 0,-1 0 0,1 1 0,-2-1 0,1 0 0,-1 0 0,-4 9 0,1-6-86,0 0-1,0-1 0,-1 1 0,0-2 1,-1 1-1,0-1 0,-11 10 0,18-17-173,-1 0-1,0-1 1,0 1-1,0-1 1,-1 0-1,1 0 1,0 0-1,0 0 1,-1 0-1,1 0 1,-1 0-1,-3 0 1,4-1-106,1 0-1,-1 0 1,1 0-1,-1 0 1,1-1 0,-1 1-1,1 0 1,-1-1 0,1 1-1,-1-1 1,1 0-1,-1 1 1,1-1 0,0 0-1,-1 0 1,1 0 0,0 0-1,0 0 1,0 0-1,0 0 1,0 0 0,-1-2-1,0 1-385,1-1-1,-1 1 0,1-1 0,0 1 1,0-1-1,-1-4 0,0-14-2148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2:51.6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 2912,'-19'4'10924,"18"-5"-10643,144 15 4714,-6 1-5041,-32-5 121,16-2 106,-127-7-167,0 0-1,1 0 1,-11 3-1,-9 2 18,-85 25-204,60-15 218,35-10-85,0 1 0,1 0 0,-1 1 0,1 1 0,1 0 0,-15 13 0,-5 3 224,6 0 271,22-20-343,1-1 0,-1 1-1,-8 5 1,7-5-17,0 0 1,0 0-1,-7 10 1,5-7 1244,69 1-657,-39-9-691,21-1 74,72 10 0,-101-7-85,-1 1 0,0 0 0,0 1 1,0 0-1,0 1 0,-1 0 0,0 1 1,0 1-1,18 13 0,-24-15 16,-1 0 0,1 0 0,-1 1 1,-1 0-1,1 0 0,-1 0 0,0 1 0,0-1 0,-1 1 1,0 0-1,0 0 0,-1 0 0,1 0 0,-1 0 0,-1 1 0,0-1 1,0 0-1,0 1 0,-1-1 0,0 1 0,-1-1 0,1 1 1,-1-1-1,-1 1 0,0-1 0,0 0 0,0 0 0,-1 0 0,-4 10 1,-4 1 25,0-2 0,-1 1 1,0-1-1,-2-1 0,0 0 1,0-1-1,-30 21 0,20-16-24,7-6 80,0 0 0,-1-1 0,-33 15 0,48-25-72,-2 0 0,0 0 0,0 0 0,0 0 0,0-1 0,0 0-1,-1 0 1,1 0 0,-8 0 0,-13 2-10,23-2 15,-1 0 0,1-1 0,0 1 0,-1-1 0,1 0 0,-1 0 0,1 0 1,0-1-1,-5 0 0,6 0-2,1-1 0,1 1 1,-1-1-1,0 1 0,0-1 1,0 1-1,1-1 0,-1 1 1,1-1-1,-1 0 1,1 1-1,0-1 0,-1 0 1,1 1-1,0-1 0,1-2 1,26-23 42,-19 19 25,0 1 0,1 0 0,0 1 0,10-7 0,43-20 566,-55 29-638,116-51-142,-100 46-117,-7 2-2670,22-6 0,-20 12 828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2:54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1 230 3072,'2'4'6627,"10"17"-4470,-10-19-2025,0 0 0,0-1 1,0 1-1,1 0 1,-1-1-1,0 1 0,1-1 1,-1 0-1,1 1 1,-1-1-1,1 0 0,-1-1 1,1 1-1,0 0 0,-1-1 1,5 1-1,5-1 316,0 0-1,18-2 0,-12 1-167,119-12 706,-9 14-119,-48 1-123,160-17 378,-144 6-708,105-10-139,265-9 314,-385 30-484,250 4 382,-193-7-330,205 6-90,-160 22 214,-23-3-173,-118-22-107,49-3-1,16-1 207,179 4-137,-150-3-124,-136 1 102,0-3-43,-1 1 0,0 0 0,1-1 0,-1 1 0,-1 0 0,1 0 0,0 0 0,0 0 0,-1 0 0,1 0 0,-1 0 0,1 0 0,-1 1 0,-2-3 1,-27-21-14,31 25 9,-28-19-23,-1 1-1,0 1 1,-2 2 0,-40-15-1,-129-31 50,192 59 9,-1 0 1,0-1-1,1 0 0,-15-7 0,14 1-164,10 6 90,7 2 82,15 1-27,49-2 72,-44 1-129,50 3-1,-10 1 42,-54-2-26,-1 0 0,1 1 0,-1 0 0,17 6 0,51 20-68,-67-23 205,-8-3-116,-1 0 0,1 1-1,-1-1 1,0 1 0,0 0 0,0 1 0,0-1 0,-1 1 0,1 0 0,3 6 0,-6-8-13,0 1 0,0 0 0,0-1 0,-1 1 0,1 0 0,-1 0 0,0 0 0,1 0 0,-2 1 0,1-1 0,0 0 0,-1 0 0,1 1 0,-1-1 0,0 0 1,0 0-1,0 1 0,-1-1 0,0 5 0,-4 9 43,0 0 1,-1 0 0,-14 26-1,-31 43-111,36-65-475,-1 1 0,-19 19 0,11-17-2994,-28 23-1,27-26 1422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2:56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 3552,'3'2'12231,"-2"5"-13401,-1 32 2999,10 57 0,1-22-839,30 102-1,-18-97-768,15 48 742,-28-98-885,-7-18-35,1 0 0,0 0 0,9 16 1,-10-21-38,-1-2 55,0 0 0,0 0 0,1 0 1,-1-1-1,1 1 0,0-1 1,0 1-1,0-1 0,0 0 0,1 0 1,5 3-1,-8-5-34,1 0-1,-1-1 1,1 1-1,0-1 1,-1 1-1,1-1 1,-1 0-1,1 1 1,0-1 0,-1 0-1,1 0 1,0 0-1,-1 0 1,1-1-1,0 1 1,-1 0-1,4-2 1,-3 1-6,1 0-1,0-1 1,-1 1 0,0-1-1,1 0 1,-1 0-1,0 1 1,0-2 0,3-2-1,1-4 12,-1 0 0,1 0-1,-1 0 1,5-15 0,42-78 145,-24 51 35,7-16-197,42-90-137,-63 125 70,79-207-1933,-86 219 566,-6 19 1163,-1 0 1,0 0 0,1 0 0,-1 0 0,1 0-1,-1 0 1,1 0 0,-1 0 0,1 1-1,0-1 1,-1 0 0,1 0 0,0 1-1,1-2 1,3 18-4747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5:39.9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 1 7296,'-5'0'3328,"0"3"-2912,2 0-544,-7 2-32,1 4-2496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3:08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210 56 1056,'0'-9'6997,"-1"30"-5429,-3 0-954,2-9-396,0 0 1,-1 0 0,0 0-1,-6 12 1,3-10-61,1 0 1,1 0 0,0 0 0,1 0 0,-2 16 0,0 77 173,14 99-79,-5-144-106,11 106 362,3 32 235,-13 284-226,-12-237 442,4-113-923,-19 389 427,21-467-384,-13 200 458,-42 417 1212,36-425-1489,-12-3-128,4 97 259,28-340-384,-6 53 195,0 34 101,4-49-373,0-30 31,1 1 1,2 20 0,0-10 153,-1 28-1,0-17-80,-4 3-181,3-27 111,0 0-1,1 0 1,0 16-1,1-13-49,-1-1-1,0 15 0,-1-7 109,1-18 73,1 16-1984,23-11 1765,19-5-11,-19-1 168,1 1-1,-1 1 1,45 7-1,5 7-62,78 4-1,-43-12 81,61 7 320,255 19-222,-234-25 96,33-6-135,-123-3-70,137-5-99,-192 6 216,82-12 1,-72 4-244,26-5 182,-50 8-136,0 1 0,1 2-1,48 2 1,21-1 239,-53-2-36,146-3-284,-153 8 25,60 6 230,-77-3-172,-12-3 116,1 0 1,18 1-1,15 2 210,-46-5-43,7-9 187,-7-1-441,-1-1-1,1 1 1,1-1-1,3-11 0,-3 9 5,-1 1 0,0 0 0,-1-1-1,-1-13 1,0-8 69,2-4-135,0 15 69,-1-1 1,-4-26 0,0 20 17,0 1 0,3-60 0,2-10 4,-2 64-131,1-151-54,4 124 178,18-107 1,27-80-52,-15 4 125,-28 195 2,0 5-28,2-18 50,0-75 0,-20-59-114,7 142 107,-6-73 67,-46-211 0,47 293-123,-6-51 0,2-55 240,-5-19-299,15 123 72,-5-118 22,2 23 53,0-47 112,15-460-894,-10 417 508,2-134-1329,0 367 1462,0 0 0,0 0-1,0 0 1,0 0 0,0 0-1,0 0 1,0 0 0,0 0-1,0 0 1,0 1-1,-1-1 1,1 0 0,0 0-1,0 0 1,0 0 0,0 0-1,0 0 1,0 0 0,0 0-1,-1 0 1,1 0 0,0 0-1,0 0 1,0 0-1,0 0 1,0 0 0,0 0-1,0 0 1,-1 0 0,1 0-1,0 0 1,0 0 0,0 0-1,0 0 1,0 0 0,0 0-1,0 0 1,-1 0-1,1-1 1,0 1 0,0 0-1,0 0 1,0 0 0,0 0-1,0 0 1,0 0 0,0 0-1,0 0 1,0 0 0,0-1-1,-1 1 1,1 0-1,0 0 1,0 0 0,0 0-1,0 0 1,0 0 0,0-1-1,0 1 1,0 0 0,0 0-1,0 0 1,-6 9-180,6-7 189,-1 0 0,0 0 0,0-1 0,0 1 1,0 0-1,0-1 0,0 1 0,0-1 0,0 0 0,-1 1 1,1-1-1,-1 0 0,1 0 0,-1 1 0,1-1 0,-4 1 1,-29 13-81,28-13 11,-3 0 69,0 0-1,0 0 1,0-1 0,0 0-1,0-1 1,-13-1-1,2 1 42,-608 22-3,516-21-203,73-2 221,-120 1 79,37 3-84,-92-3-105,88-18 248,65 8-97,-182-12 384,195 19-424,10 1-15,0 1 0,0 2 0,-51 7 0,9 4 103,-29 6-79,17-5 100,33-5-100,-57 7 26,87-10-252,-1-2-1,-29 1 1,21-9-3316,37 5 3392,-7-2-2397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3:47.0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62 6 6656,'-4'-5'3008,"-12"19"-2624,8-11 1408,8 6-1056,-9 3-224,4 0-320,-4 0-384,4 6 96,-1-1-960,6-1 608,0-2-3360,6-2 2144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3:47.3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 0 4736,'-14'0'2144,"5"9"-1856,4-6 736,10 1-608,-10 1-288,5-2-128,-5-3-2272,5 6 1216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3:47.7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4 6304,'-14'-3'2848,"25"10"-1472,-2-2-1568,-1-5-2496,6 0 1472</inkml:trace>
  <inkml:trace contextRef="#ctx0" brushRef="#br0" timeOffset="1">28 93 6400,'-17'-5'2880,"20"10"-2496,3-5 352,-1 7-480,4 2-96,-1 3-96</inkml:trace>
  <inkml:trace contextRef="#ctx0" brushRef="#br0" timeOffset="2">147 210 4992,'-24'-8'2240,"10"13"-1952,5-2 1632,4 1-1120,-4 1-416,4-1-256,-4 1-832,4 2 384,0 14-5696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3:48.1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 17 4224,'-19'-16'1920,"10"16"-1664</inkml:trace>
  <inkml:trace contextRef="#ctx0" brushRef="#br0" timeOffset="1">61 4 6400,'-28'-3'3264,"32"6"-3872,1 1 256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3:48.4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 6 7968,'-23'-5'3616,"26"14"-1600,3-9-3008,4-4-2368,4 4 1888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3:48.7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77 1 6464,'-24'0'2944,"5"8"-2560,10-8 864,4 4-768,-4-4-704,4 5 96,-1 11-4032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3:49.1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76 18 7232,'-33'-9'3264,"29"6"-2848,-1-2 864,5 10-800,-5-5-416</inkml:trace>
  <inkml:trace contextRef="#ctx0" brushRef="#br0" timeOffset="1">34 177 5568,'-24'-7'2528,"20"11"-2208,-1-4 672,10 0-608</inkml:trace>
  <inkml:trace contextRef="#ctx0" brushRef="#br0" timeOffset="2">100 135 7392,'-24'-21'3360,"21"21"-2944,-3 0 992,12 0-864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3:49.4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 0 7712,'-33'0'3520,"36"9"-1440,2-9-1952,1 5-96,-1-1-2048,4-1 1120,13 11-6880</inkml:trace>
  <inkml:trace contextRef="#ctx0" brushRef="#br0" timeOffset="1">104 156 7392,'-14'0'3360,"-5"0"-2944,10 0 1120,4 9-928,-4-4-512,4 2-96,-9-2-2272,8 4 1248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3:49.8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 0 9056,'-30'0'4096,"30"9"-3552,0-5-384,0 1-192,0 4-960,0 6 544</inkml:trace>
  <inkml:trace contextRef="#ctx0" brushRef="#br0" timeOffset="1">72 450 9312,'-28'5'4192,"28"-2"-3616,-5-3 32,-1 6-448,-2-3-416,2 9 128,-2 6-5632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5:40.6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29 4800,'0'0'37,"0"0"1,-1-1-1,1 1 0,0 0 1,0 0-1,0 0 1,0 0-1,0 0 0,0-1 1,0 1-1,-1 0 1,1 0-1,0 0 1,0-1-1,0 1 0,0 0 1,0 0-1,0 0 1,0-1-1,0 1 0,0 0 1,0 0-1,0 0 1,0-1-1,0 1 0,0 0 1,0 0-1,0 0 1,0-1-1,1 1 0,-1 0 1,0 0-1,0 0 1,0 0-1,0-1 0,0 1 1,0 0-1,1 0 1,-1 0-1,0 0 0,0 0 1,0-1-1,0 1 1,0 0-1,1 0 0,-1 0 1,0 0-1,0 0 1,0 0-1,1 0 0,-1 0 1,0 0-1,0 0 1,0 0-1,1 0 0,-1 0 1,1-1 30,-1 1-1,1 0 1,-1 0 0,1-1-1,0 1 1,-1 0 0,1-1-1,-1 1 1,1 0 0,-1-1-1,0 1 1,1-1 0,-1 1-1,1-1 1,-1 1 0,0-1-1,1 1 1,-1-1 0,0 1-1,0-1 1,1 0 0,-1 1-1,0-1 1,0-1 0,-1-5 1159,-3 8-352,-4 13-679,4-3-255,1 0-1,0 1 0,1-1 1,0 0-1,0 1 0,1 16 1,1-24 55,0-1 1,0 1-1,1-1 1,-1 1-1,1-1 1,0 1-1,0-1 1,0 0-1,0 1 1,1-1-1,-1 0 1,1 0-1,0 0 1,-1 0-1,2 0 1,-1-1-1,0 1 1,0 0-1,1-1 1,0 0-1,-1 0 1,1 1-1,0-2 1,0 1-1,0 0 1,4 1-1,-5-2 11,0 0-1,0-1 1,0 1-1,0-1 1,0 0-1,0 1 1,0-1-1,0 0 1,0 0-1,0 0 1,0 0-1,0-1 1,0 1-1,0-1 0,0 1 1,0-1-1,0 0 1,0 1-1,0-1 1,0 0-1,0 0 1,0-1-1,-1 1 1,1 0-1,-1 0 1,1-1-1,-1 1 1,1-1-1,-1 0 1,0 1-1,1-1 1,-1 0-1,0 0 1,1-2-1,1-3 21,0 1 0,-1-1 0,1 0 0,-1 0 0,-1 0 0,1 0 0,-1 0 0,0-13 0,1 3 390,-1 11-114,0 13-133,-1 3-177,2-1-1,0 1 0,0-1 0,0 1 0,6 13 1,0-1-43,43 143 73,38 116 685,-67-222-387,-9-25 25,-2 0 1,-1 1-1,6 35 1,-16-68-312,1-1 0,-1 0 0,0 1 0,0-1 0,0 0 0,0 1 0,0-1 0,0 1 0,0-1 0,0 0 0,-1 1 0,1-1 0,0 0 0,-1 1 0,1-1 0,-1 0 0,0 1 0,1-1 0,-1 0 0,0 0 0,0 0 0,0 0 0,0 0 0,0 0 0,0 0 0,0 0 0,0 0 0,0 0 0,0 0 0,0-1 0,-1 1 0,1 0 0,0-1 0,0 1 0,-1-1 0,1 0 0,0 1 0,-1-1 0,1 0 0,-1 0 0,1 0 0,-3 0 0,-4 0 19,-1-1 0,1 0 0,0 0 0,-1-1 0,-15-5 0,9 1 16,-1-1-1,1 0 1,0-1 0,1-1 0,0-1 0,0 0 0,1 0-1,1-2 1,-1 1 0,-13-19 0,23 26-57,1 0 0,-1 1 0,1-2 0,0 1 0,1 0 0,-1 0 0,-2-9 0,0-3 53,3 12-29,0 0-1,1 0 0,-1 0 0,1 0 0,0 0 0,0 0 0,1-1 0,-1 1 0,1 0 0,0 0 0,0 1 0,0-1 0,1 0 0,-1 0 0,1 0 0,0 1 1,0-1-1,0 1 0,1 0 0,3-5 0,-1 3-161,0 0 0,0 0 0,1 1 1,-1-1-1,1 1 0,0 1 0,0-1 0,0 1 0,1 0 1,-1 0-1,1 1 0,0 0 0,0 0 0,13-1 1,-6 1-494,1 2 0,-1 0 0,1 0 0,-1 1 0,0 1 0,19 4 1,7 3-3053,-24-4-420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3:50.1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95 18 7712,'-70'-18'3520,"50"18"-3072,15 4-448,5 1-96,19 7-5920</inkml:trace>
  <inkml:trace contextRef="#ctx0" brushRef="#br0" timeOffset="1">441 194 9056,'-20'-8'4096,"1"16"-3552,16-8 256,3 4-544,-6-4-672,12 0 224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3:50.5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114 10 8064,'-61'-9'3648,"33"14"-3168,19-1 0,4 4-352,-6 1-448,11 0 128</inkml:trace>
  <inkml:trace contextRef="#ctx0" brushRef="#br0" timeOffset="1">91 380 7712,'-24'13'3520,"20"4"-3072,-1-13 128,5 4-416,-5 5-352,5-1 96,0 2-3296,5-2 1856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3:50.9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256 89 7648,'-42'7'3456,"28"7"-3008,9-14 128,10 0-416,-10 0-864,5 4 384</inkml:trace>
  <inkml:trace contextRef="#ctx0" brushRef="#br0" timeOffset="1">95 0 8960,'-66'9'4064,"43"12"-3520,18-12-800,5 3 32,5 0-2016,4 0 1248</inkml:trace>
  <inkml:trace contextRef="#ctx0" brushRef="#br0" timeOffset="2">237 320 9632,'-53'-5'4384,"16"22"-3840,23-8 576,4 0-736,-9 3-576,10 0 64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3:51.2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119 0 9792,'-52'9'4448,"19"3"-3872,19-6-512,3 1-160,3 10-5920</inkml:trace>
  <inkml:trace contextRef="#ctx0" brushRef="#br0" timeOffset="1">139 147 10048,'-58'5'4544,"39"4"-3936,10-2-128,4 2-384,-4 3-672,4 6 320,0 3-3648,10 5 2144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3:51.6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 1 9984,'-6'0'4512,"-2"3"-3936,2-3-448,12 0-192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4:03.5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1 221 2720,'2'8'7947,"0"-4"-8433,0-1 617,-1 0-1,0 0 1,1 0 0,-1 0-1,0 0 1,-1 0 0,1 1-1,0-1 1,-1 0 0,0 0-1,0 1 1,0-1 0,0 0-1,0 1 1,-1 2 0,-1 3-45,1-5-53,0 0 0,0 0 0,0 0 0,1 1 0,-1-1 0,1 0 0,0 0 0,1 8 1,1-5 74,-1 0 0,-1-1 0,1 1 0,-2 11 0,1-13-64,0 0 1,0 1-1,0-1 0,1 0 0,-1 1 1,1-1-1,1 0 0,1 7 0,4 2 172,0-1 0,1 0-1,1-1 1,14 17 0,-19-23-148,-2-4-35,-1-1 0,0 1 0,1-1 0,-1 0 1,1 1-1,-1-1 0,1 0 0,-1 0 0,1 0 0,0 0 0,0 0 0,0 0 0,0-1 1,-1 1-1,1-1 0,0 1 0,0-1 0,0 0 0,0 1 0,0-1 0,0 0 1,0 0-1,0 0 0,3-1 0,0-1 9,0 1 1,0-1-1,0 0 1,0 0-1,0-1 1,0 1-1,7-6 1,1-2 17,-1 0-1,12-14 1,13-11 97,-13 14-141,-7 7-83,26-18 1,-16 14 147,18-11-216,-31 22 64,0 1 0,0 0 0,1 0 0,0 2 0,17-4-1,-22 6 63,-1 1 0,0 0 0,1 1 0,-1 0-1,0 0 1,1 1 0,-1 0 0,0 1 0,1 0-1,9 4 1,-8-2 77,-1 0-1,0 1 1,0 0 0,0 1-1,14 11 1,-19-13-2,-1 0-1,1 0 1,-1 0-1,-1 1 1,1-1 0,-1 1-1,1 0 1,-1 0-1,-1 0 1,1 0 0,-1 1-1,3 9 1,5 26 1358,-9-44-1401,0 0 1,-1 0 0,2 0-1,-1 1 1,0-1 0,0 0-1,1 1 1,0-1 0,-1 1-1,1 0 1,2-3 0,11-15 86,-7 5-186,1 1 0,16-20-1,-22 31-61,3-2-261,10 6 333,-14 0 51,1 0-1,-1 0 0,1 0 0,-1 0 0,0 0 1,1 1-1,-1-1 0,0 1 0,0-1 0,0 1 0,2 3 1,14 9-116,8 8 64,-21-17 142,1 0 1,0 0-1,9 5 1,-3-3 2,0-1 0,0-1 0,0 0 0,0-1 0,1 0 0,0-1 1,0 0-1,0-1 0,0 0 0,23-1 0,111-10 657,-118 5-611,-1-1 0,0-1 1,31-12-1,-46 13-81,-1-1-1,-1 0 1,1 0 0,-1-2 0,0 1 0,-1-1-1,1-1 1,-2 0 0,1 0 0,9-13 0,-6 5-28,-1 0 1,-1-1 0,0 0 0,-2-1-1,14-35 1,-23 53-28,11-28-459,-1 0 1,9-52-1,-18 73-99,1-15-3420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4:06.8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29 234 3808,'3'0'230,"-1"-1"1,1 1-1,-1 0 1,1-1-1,-1 1 0,1-1 1,-1 0-1,4-2 1,11-3 452,-3 1-370,-1 0 0,0-1 0,0-1 0,-1 0 0,13-9 0,22-13 166,-44 28-446,8-5 334,0 0 1,0 0 0,0-1 0,16-14 0,-25 18-219,-6 3-12,-5 4 25,-1 5-45,0-1 1,1 1-1,0 1 0,1 0 0,0 0 0,1 0 0,0 1 1,-6 13-1,-4 12 145,-15 48 0,18-45-171,3-8 75,-85 257 1172,77-216-480,18-63 72,5-17-554,7-18-258,34-122-13,-15 48-141,25-53 105,-45 131-111,1 0-1,1 1 1,0 0-1,26-30 1,-12 20-31,-3 2 60,1 2 0,50-45-1,-70 68-3,1 1-1,-1 0 0,0 0 1,1 0-1,0 1 0,0 0 1,0 0-1,0 0 0,7-2 1,-10 4 13,1 0 0,0 0 0,0 0 0,-1 0 0,1 0 0,0 0 0,0 1 0,-1-1 0,1 1 0,0 0 0,-1 0 0,1 0 0,-1 0 0,1 0 0,-1 1 0,1-1 0,-1 1 0,0 0 0,4 3 1,-2-1 14,0 0 1,0 1 0,0 0 0,0 0 0,-1 0 0,0 0-1,0 0 1,0 1 0,-1-1 0,0 1 0,0 0 0,0 0-1,-1-1 1,0 1 0,0 0 0,0 0 0,-1 1 0,0-1-1,0 0 1,-1 6 0,-1 0 30,0 0 1,-1-1-1,0 1 0,-1-1 1,0 1-1,0-1 0,-1-1 1,-1 1-1,-9 12 0,6-9 36,5-7-34,-1 0 1,1 0-1,-1-1 0,-1 0 1,1 0-1,-1 0 0,-9 6 0,5-6-1,0-1-1,0 0 0,0 0 0,-1-1 1,1-1-1,-1 1 0,0-2 0,0 0 0,0 0 1,-1-1-1,-17 0 0,26-1-75,0 0 0,0 0 0,-1 0 1,1 1-1,0-1 0,0 1 0,0 0 0,0 0 0,0 0 0,0 0 0,0 1 0,1-1 1,-1 1-1,0-1 0,1 1 0,-1 0 0,1 0 0,-1 0 0,1 0 0,0 1 0,0-1 1,0 1-1,0-1 0,1 1 0,-1 0 0,1 0 0,-1-1 0,1 1 0,-2 6 0,1 2 14,1 0 0,0 0 0,1 0 0,0 0 0,0 1 0,1-1 0,1 0 0,-1 0 0,2 0 0,4 13 0,0-6 130,0 1 0,2-1 1,0 0-1,21 29 0,-25-39 6,1 0-1,0-1 0,0 0 1,1 0-1,0-1 1,0 0-1,1 0 0,15 9 1,-19-13-72,-1 0 1,0-1-1,1 0 1,0 1 0,-1-1-1,1-1 1,0 1-1,-1 0 1,1-1-1,0 0 1,0 0-1,0 0 1,-1 0 0,1-1-1,0 1 1,0-1-1,-1 0 1,1 0-1,-1 0 1,1-1 0,-1 1-1,1-1 1,-1 0-1,5-3 1,2-3-63,0-1-1,12-13 1,-4 4 37,-6 5 30,0-1 1,-1-1-1,-1 0 1,14-26-1,7-11-9,-28 48-57,0-1 0,-1 0 0,1 1 0,-1-1 0,0 0 0,0 0 0,0 0 0,1-10 0,-3 15 8,0 0-1,0-1 1,0 1-1,0 0 1,0 0 0,0 0-1,0 0 1,0-1-1,0 1 1,0 0-1,0 0 1,0 0 0,-1-1-1,1 1 1,0 0-1,0 0 1,0 0-1,0 0 1,0 0 0,0-1-1,0 1 1,-1 0-1,1 0 1,0 0-1,0 0 1,0 0 0,0 0-1,0-1 1,-1 1-1,1 0 1,0 0-1,0 0 1,0 0 0,-1 0-1,1 0 1,0 0-1,0 0 1,0 0-1,0 0 1,-1 0 0,1 0-1,0 0 1,0 0-1,0 0 1,-1 0-1,1 0 1,0 0 0,0 0-1,0 0 1,0 1-1,-1-1 1,1 0-1,0 0 1,0 0 0,0 0-1,0 0 1,-1 1-1,-8 6-307,-3 7 225,1 1 0,1 0 0,-15 30 0,12-21 113,5-8-15,0 0 0,2 1-1,-10 33 1,15-47 11,1-1 0,-1 0 0,1 0 0,-1 0 0,1 0 0,0 1 0,0-1 0,0 0 0,0 0 0,0 0 1,1 1-1,-1-1 0,1 0 0,-1 0 0,1 0 0,0 0 0,0 0 0,0 0 0,0 0 0,0 0 0,0 0 0,0 0 0,1-1 0,-1 1 0,1 0 0,-1-1 0,1 1 0,0-1 0,0 0 0,-1 1 0,1-1 0,0 0 0,3 1 0,-3-2 16,0 1-1,0-1 1,0 0-1,0 0 0,0 0 1,0 0-1,0 0 1,0 0-1,0-1 0,0 1 1,0-1-1,0 1 0,0-1 1,-1 0-1,1 0 1,0 0-1,0 0 0,0 0 1,2-2-1,1-1 18,0 0 0,-1 0 0,0 0 0,0 0 0,0-1 0,4-5-1,3-7 1,-1 0 0,-1 0-1,-1-1 1,0-1 0,8-29-1,-15 42-50,0 3-46,0 0 0,-1 1 0,1-1 1,-1 0-1,0 1 0,1-1 1,-1 0-1,0 1 0,-1-1 0,1 0 1,-1-3-1,-11 28-722,8-14 796,1 0 0,0 0 0,1 1-1,0-1 1,0 1 0,1-1 0,0 1 0,1 0 0,0 0 0,0-1-1,0 1 1,1 0 0,1-1 0,0 1 0,0-1 0,0 1 0,7 12-1,-9-19-1,1-1 0,0 0 0,0 0 0,0 1 1,0-1-1,0 0 0,0 0 0,0 0 0,0 0 0,0 0 0,0-1 0,0 1 0,1 0 0,-1-1 0,0 1 0,1 0 0,1 0 0,0-1 18,0 1-1,0-1 1,0 0 0,-1 0 0,1 0 0,0 0 0,0 0-1,4-2 1,3-1 28,-1 0 0,-1 0-1,1-1 1,12-7 0,11-10-15,-1-1 0,-2-1 1,43-43-1,-55 49-47,-9 8-43,-1 1 1,1 1-1,1-1 1,-1 1-1,1 1 0,1 0 1,14-8-1,-23 13 10,1 1 0,0-1 0,-1 1 0,1-1 0,0 1 0,-1 0 0,1 0 0,0 0-1,-1 0 1,4 0 0,-4 0 17,0 0 0,-1 1 0,1-1 0,0 0-1,-1 1 1,1-1 0,0 0 0,-1 1 0,1-1-1,0 1 1,-1-1 0,1 1 0,-1-1 0,1 1-1,-1-1 1,1 1 0,0 1 0,0 1 4,0 0 0,0 0 0,0 0 0,0 0 1,-1 0-1,1 0 0,-1 0 0,0 0 0,0 6 0,0 7 5,1-2 23,-2 1 0,1 0 0,-6 25 0,6-39-19,0-1-1,-1 1 1,1 0-1,0-1 0,0 1 1,0 0-1,0-1 1,0 1-1,0 0 1,0 0-1,0-1 1,0 1-1,0 0 1,1 1-1,-1-2 0,0 0-1,0 0 0,1 0 0,-1 1 0,0-1 0,0 0 0,0 0 1,1 0-1,-1 0 0,0 0 0,0 0 0,0 0 0,1 1 1,-1-1-1,0 0 0,0 0 0,1 0 0,-1 0 0,0 0 1,0 0-1,1 0 0,-1 0 0,0 0 0,0 0 0,0 0 1,1 0-1,-1 0 0,0-1 0,3 1 25,-1-1-1,0 0 0,-1 0 1,1 0-1,0-1 1,0 1-1,0 0 1,2-3-1,56-67-79,-28 32 132,-32 39-88,0 0 1,0 0-1,0 0 0,0 0 1,0 0-1,0 0 1,0 0-1,1 0 0,-1 0 1,0 0-1,0 0 0,0 0 1,0 0-1,0 0 1,0 0-1,0 0 0,0 0 1,0 0-1,0 0 0,0 0 1,1 0-1,-1 0 0,0 0 1,0 0-1,0 0 1,0 0-1,0 0 0,0 0 1,0 0-1,0 0 0,0 0 1,0 0-1,0 0 1,0 0-1,1 0 0,-1 0 1,0 0-1,0 0 0,0 0 1,0 0-1,0 0 0,0 0 1,0 0-1,0 1 1,0-1-1,0 0 0,0 0 1,0 0-1,0 0 0,0 0 1,0 0-1,0 0 0,0 0 1,0 0-1,0 0 1,0 0-1,0 1 0,0-1 1,0 0-1,0 0 0,0 0 1,2 11-156,-2 11 84,0-21 67,0 22 39,0-6-64,0 1 1,5 29-1,-5-46 43,0 0 0,0 0 0,0 0 0,1 0 0,-1 0 0,0 0 0,1 0 0,-1 0 0,1 0 0,-1 0 0,1-1 0,0 1 0,-1 0 0,1 0 0,0-1 0,-1 1 0,1 0 0,0-1 0,0 1 0,0-1 0,-1 1-1,1-1 1,0 1 0,0-1 0,0 1 0,0-1 0,0 0 0,0 0 0,0 1 0,0-1 0,0 0 0,0 0 0,0 0 0,0 0 0,0 0 0,0 0 0,0-1 0,0 1 0,0 0 0,0 0 0,0-1 0,1 0 0,5-1 61,-1-1 0,1 0 0,-1 0 0,12-8 0,27-23-57,-1-3 0,-1-1 0,37-44 0,-66 65-78,-13 13-156,-10 8 14,-6 9 170,0 1 1,1 0-1,1 0 1,0 2-1,-20 32 1,14-21-42,13-17 68,0-1 0,0 1-1,-7 18 1,11-24 18,1-1 0,0 0 0,0 0-1,0 1 1,1-1 0,-1 1 0,1-1 0,0 0-1,0 1 1,0-1 0,0 1 0,0-1 0,1 1-1,-1-1 1,3 7 0,-2-9 5,0 0 0,-1 1 0,1-1 0,0 1 0,0-1 0,0 0 0,0 0 0,0 0 0,0 0 0,0 1 0,1-1 0,-1-1 0,0 1 0,1 0 0,-1 0 0,0 0 0,1-1 0,-1 1 0,1-1 0,-1 1 0,1-1 0,0 0 0,-1 1 0,1-1 0,-1 0-1,1 0 1,-1 0 0,1 0 0,0 0 0,-1-1 0,1 1 0,-1 0 0,1-1 0,-1 1 0,1-1 0,1 0 0,2-2 62,1 1 0,-1-1 0,0 0 0,0 0 0,-1-1 0,1 1 0,-1-1 0,8-9 0,-1-1-81,-2-1 0,1 0 0,-2 0-1,0-1 1,-1 0 0,-1-1-1,0 1 1,-1-1 0,-1 0 0,4-34-1,-7 44-26,-1 6 13,1 0 0,-1-1 0,0 1 0,0 0 0,0 0 1,0 0-1,0 0 0,0 0 0,0 0 0,0-1 1,0 1-1,0 0 0,-1 0 0,1 0 0,-1-1 0,-9 14-341,-6 20 266,2 0 1,-16 50-1,11-27-39,10-27 120,-7 38 0,0 1 40,-11 51-112,-5 15 350,31-130-238,0 1 0,0-1 1,-1 0-1,1 0 0,-1 0 0,1 0 0,-1 0 1,-2 2-1,3-5-14,1 1-1,0-1 1,-1 0 0,1 1 0,-1-1-1,1 0 1,0 1 0,-1-1 0,1 0 0,-1 0-1,1 1 1,-1-1 0,1 0 0,-1 0 0,1 0-1,-1 0 1,1 0 0,-1 0 0,1 0 0,-1 0-1,1 0 1,-1 0 0,0 0 0,0-1 1,0 1 0,0-1 0,0 1 0,0-1 0,1 0 0,-1 1 0,0-1 0,0 0 0,1 0 0,-1 0 0,0 0-1,1 0 1,-1 1 0,1-1 0,-2-2 0,-1-7 34,0 1-1,-4-17 1,3 6-81,1 9 7,0 0-1,1 0 1,0 0 0,1 0 0,0-1 0,1 1 0,0 0 0,0-1 0,2 1-1,3-17 1,-3 24 10,0 0-1,0 0 0,0 0 0,1 0 0,0 0 0,-1 1 1,1 0-1,7-6 0,-4 3 5,0 1 0,0 0 0,0 1-1,12-7 1,5 3 28,-1 1 0,1 0-1,1 2 1,28-3 0,-32 5-45,67-8 99,31-5 8,-101 13-28,-1-2 1,0 0 0,0 0 0,-1-2 0,17-9 0,-26 12-39,0 0-1,0-1 1,0 0 0,-1 0-1,1 0 1,-1-1-1,-1 0 1,1 0 0,-1 0-1,0 0 1,-1-1 0,1 0-1,-1 0 1,0 0 0,-1 0-1,3-11 1,-3 7-15,1-1 1,-2 0-1,0-1 0,0 1 1,-1 0-1,0 0 0,-1 0 1,-1 0-1,-4-17 0,6 26-10,-1 0-1,1 0 1,-1 0-1,0 1 1,0-1 0,-1 1-1,1-1 1,0 0-1,-1 1 1,0 0-1,1-1 1,-1 1-1,0 0 1,0 0-1,0 0 1,0 0-1,-1 1 1,1-1-1,-5-2 1,6 3 14,0 1 0,0 0 0,-1 0-1,1 0 1,0 0 0,0 0 0,0 0 0,0 0 0,0 0 0,0 0-1,0 1 1,0-1 0,0 0 0,0 1 0,0-1 0,0 1 0,0-1-1,0 1 1,0-1 0,0 1 0,-1 1 0,-16 17-77,15-15 74,-2 2 79,1 1 0,-1-1-1,1 1 1,1 0 0,-1 0-1,1 1 1,0-1 0,1 1-1,0-1 1,0 1 0,1 0-1,-1 0 1,2-1 0,-1 1-1,1 0 1,0 0 0,1 0-1,0 0 1,0 0 0,1-1-1,0 1 1,0 0 0,1-1-1,0 0 1,0 1 0,1-1-1,-1 0 1,2-1 0,9 13-1,-9-12 9,1-1-1,0 0 0,0 0 1,1 0-1,0-1 0,0 1 1,0-2-1,1 1 0,0-1 1,0 0-1,0-1 0,0 0 1,0 0-1,1-1 0,10 2 1,-5-3-37,0-2 0,0 1-1,0-2 1,0 0 0,0 0 0,0-2 0,0 1 0,-1-2 0,15-6 0,-3-1-503,-1-1-1,-1 0 1,38-30-1,7-12-657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4:34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389 451 2304,'8'-8'935,"9"-8"1652,-17 16-2545,0 0 0,0-1-1,1 1 1,-1 0 0,0 0-1,0-1 1,0 1 0,0 0-1,0-1 1,0 1 0,0 0-1,0-1 1,0 1 0,0 0-1,0-1 1,0 1 0,0 0-1,0-1 1,0 1 0,0 0-1,0 0 1,0-1 0,0 1-1,0 0 1,0-1 0,-1 1-1,1 0 1,0-1 0,0 1-1,0 0 1,0 0 0,-1 0-1,1-1 1,0 1 0,0 0-1,-1 0 1,1-1 0,0 1-1,0 0 1,-1 0 0,1 0-1,0 0 1,-1 0 0,1 0-1,0-1 1,-1 1 0,1 0-1,0 0 1,-1 0 0,1 0-1,0 0 1,0 0 0,-1 0-1,1 0 1,-1 1 0,-7-2 245,1 1 1,-1 0-1,1 1 1,-1-1 0,1 2-1,-1-1 1,-12 5-1,-3-1 239,3 0-302,1 1-1,-1 0 1,2 1-1,-1 2 0,1-1 1,0 2-1,1 0 1,-32 26-1,39-27-178,1 1 0,0 1 1,1-1-1,0 1 0,-13 24 0,12-15 68,0 0-1,-10 37 0,16-48-55,1 0-1,0 0 1,0 12 0,2-19-18,0 0 0,0 0 0,0 1 0,0-1 1,0 0-1,1 0 0,-1 0 0,2 4 0,-1-5-13,-1-1-1,1 1 0,-1 0 0,1-1 0,-1 1 0,1 0 0,-1-1 0,1 1 1,0 0-1,-1-1 0,1 1 0,0-1 0,-1 0 0,1 1 0,0-1 0,0 1 0,-1-1 1,1 0-1,0 0 0,0 1 0,0-1 0,1 0 0,0 0 15,0 0 0,0 0 0,0-1 0,0 1 0,0 0 0,0-1 0,0 0 0,0 1-1,0-1 1,0 0 0,0 0 0,0 0 0,-1 0 0,1 0 0,2-3 0,24-24 102,-19 19-112,117-138 182,-79 89-253,-28 31 21,-15 21-54,0-1 0,1 1 0,0 0 0,7-7 0,-8 11 4,-2 5 76,-5 11 126,-1 9-40,5-3 56,1 0-1,2 0 1,0 0-1,0 0 1,2-1-1,1 0 1,0 0 0,11 20-1,-16-36-82,0 1 0,0-1 0,1 1 0,-1-1 0,1 0 1,-1 0-1,1 0 0,6 5 0,-7-7-35,-1 0 0,0 0 1,1-1-1,-1 1 0,1 0 0,-1-1 1,1 1-1,-1-1 0,1 1 0,-1-1 1,1 0-1,-1 1 0,1-1 0,-1 0 1,1 0-1,0 0 0,-1 0 0,1-1 1,-1 1-1,1 0 0,-1-1 0,1 1 1,-1-1-1,1 1 0,-1-1 1,3-1-1,5-5 20,0-1 0,0 0 0,-1-1 0,0 1 0,-1-2 0,7-9 0,3-4-22,54-70-108,-61 84-26,-7 10 100,-3 1 13,0 0 0,1-1 0,-2 1-1,1 0 1,0 0 0,0 0-1,-1 0 1,1 0 0,-1 1 0,-2 10 43,-30 194 472,32-205-491,1 0 0,0 0-1,0 0 1,0-1-1,0 1 1,0 0 0,0 0-1,1 2 1,0 6 371,8-52-146,1 23-304,-10 27-182,0-7 294,0-13 38,8-19-36,21-51 1,-21 63-47,46-106 29,-45 106-33,-2 0-1,0 0 0,-1-1 1,5-25-1,5-80-97,-15 116 87,0-7-5,0-1 0,-3-18 0,0-8 0,0 21 17,0 0 0,-8-31 0,5 33 87,2 9-239,3 11 128,0 0 0,0 0-1,0-1 1,0 1 0,0 0-1,-1 0 1,1 0 0,0 0-1,0 0 1,0 0 0,0 0-1,0 0 1,0 0 0,0 0-1,0 0 1,0-1 0,0 1-1,-1 0 1,1 0 0,0 0-1,0 0 1,0 0 0,0 0-1,0 0 1,0 0 0,0 0-1,-1 0 1,1 0 0,0 0-1,0 0 1,0 0 0,0 0-1,0 0 1,0 0 0,0 0-1,-1 0 1,1 0 0,0 0-1,0 1 1,-10 14-310,9-13 342,-8 18-83,1 0 0,1 1 0,1 0 0,-7 40 0,-1 89-164,13-121 278,0 0 0,3 0-1,0-1 1,1 1 0,2 0-1,15 48 1,-16-66-25,1 1 0,0-1 0,0-1 0,1 1 0,1-1 0,0 0 0,0 0 1,10 9-1,-10-13 6,-1 0 1,1-1 0,1 1 0,-1-1 0,1-1 0,0 1 0,0-1 0,0-1 0,0 1 0,1-2 0,0 1 0,9 1 0,-12-3-146,0 0 1,0 0 0,0-1 0,0 0-1,0 0 1,0 0 0,0-1 0,0 0-1,0 0 1,-1 0 0,1-1 0,0 0-1,0 0 1,-1-1 0,1 1 0,-1-1-1,10-7 1,-10 6-568,0 0 0,-1 0 0,1 0 0,-1-1 0,0 0 0,0 0-1,0 0 1,-1 0 0,0-1 0,0 1 0,4-12 0,-1-9-1506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4:35.0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93 5632,'-19'-3'2560,"29"-3"-2208,-1 3 992,5 6-800,14-11 832,10 4-768,24-13-256,4 1-224,23-5 160,2 3-160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4:36.9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 4 3136,'11'-4'6528,"-18"8"-4566,-11 8-832,14-10-962,-1 1-1,1 0 0,0 0 0,0 0 0,-4 5 1,-1 0 53,2-1-79,0 1 0,1-1 0,0 1 0,0 0 0,0 0 0,-8 18 1,6-5-28,0 1 0,-6 25 0,13-41-78,0 0 0,0 0 0,0 1 0,1-1 0,-1 0 0,2 0 0,-1 0 0,1 0 0,0 0 0,0 0 0,0 0 0,1 0 0,3 7 1,-4-11-8,-1-1 0,1 0 1,-1 0-1,1 1 1,0-1-1,0 0 0,0 0 1,0 0-1,0 0 1,0 0-1,0 0 1,0 0-1,0 0 0,0-1 1,0 1-1,0 0 1,3 0-1,-3-1-3,0 0 0,0 1 0,0-1 0,0 0 0,0 0 0,0-1 0,0 1 1,0 0-1,0 0 0,0 0 0,0-1 0,0 1 0,0 0 0,0-1 0,0 1 0,0-1 0,1-1 0,3-2 62,0 0 0,-1 0 1,0-1-1,1 0 0,4-8 0,-8 11-85,113-169 348,-85 121-1051,-29 50 701,0 0 0,0 0 0,0 0-1,0-1 1,1 1 0,-1 0 0,0 0 0,0 0-1,0 0 1,0 0 0,0 0 0,1 0 0,-1 0-1,0 0 1,0 0 0,0 0 0,0 0 0,0 0 0,0 0-1,1 0 1,-1 0 0,0 0 0,0 0 0,0 0-1,0 0 1,0 0 0,1 1 0,-1-1 0,0 0-1,0 0 1,0 0 0,0 0 0,0 0 0,0 0 0,0 0-1,0 0 1,1 0 0,-1 1 0,0-1 0,0 0-1,0 0 1,6 8 189,-4-6-138,13 14 225,2-1 0,-1-1 0,25 16 0,-30-22-169,-2-2-14,1 0-1,16 7 1,-5-3-16,-16-7-92,0 0 0,1-1 0,0 1 0,-1-2 0,1 1 0,0-1-1,0 1 1,0-2 0,0 1 0,7 0 0,59-7-8776,-44 6 5984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5:44.0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5 192 3648,'-5'-24'2544,"8"19"-1643,-3 5-888,0 0-1,0 0 1,0 0-1,0 0 1,0 0-1,0 0 1,0 0 0,0 0-1,0 0 1,0 1-1,0-1 1,0 0-1,0 0 1,0 0 0,0 0-1,0 0 1,0 0-1,0 0 1,0 0-1,0 0 1,0 0 0,0 0-1,0 0 1,0 0-1,0 0 1,0 0-1,0 0 1,1 0 0,-1 0-1,0 0 1,0 0-1,0 0 1,0 0-1,0 0 1,0 0 0,0 0-1,0 0 1,0 0-1,0 0 1,0 0-1,0 0 1,0 0 0,0 0-1,0 0 1,1 0-1,-1 0 1,0 0 0,0 0-1,0 0 1,0 0-1,0 0 1,0 0-1,0 0 1,0 0 0,0 0-1,0 0 12,0 0-1,0 0 1,0 0-1,0 1 1,0-1 0,0 0-1,0 0 1,1 0-1,-1 0 1,0 0-1,0 0 1,0 0-1,0 0 1,0 1 0,0-1-1,0 0 1,0 0-1,0 0 1,0 0-1,1 0 1,-1 0 0,0 0-1,0 0 1,0 0-1,0 0 1,0 0-1,0 0 1,1 0 0,-1 0-1,0 0 1,0 0-1,0 0 1,0 0-1,0 0 1,0 0 0,1 0-1,-1 0 0,0 0 0,0 0-1,0 0 1,1 0 0,-1 0-1,0 0 1,0 0 0,0 0 0,0 0-1,1 0 1,-1 0 0,0 0 0,0 0-1,0 1 1,0-1 0,1 0 0,-1 0-1,0 0 1,0 0 0,0 0-1,0 0 1,0 0 0,1 0 0,-1 1-1,0-1 1,0 0 0,0 0 0,0 0-1,0 0 1,0 0 0,0 1 0,0-1-1,0 0 1,0 0 0,0 0-1,0 0 1,1 1 0,-1-1 0,0 0-1,0 4 153,0 0 0,1 0-1,0 0 1,0 0-1,2 5 1,-2-5-56,1 1-1,-1 0 1,0 0 0,0 0 0,0 7-1,13 373 1232,0-238-662,-10-95 1333,-2-53-1914,33-25-612,-25 18 463,0 1-1,0 0 1,0 0 0,1 1-1,0 0 1,0 1 0,1 0 0,21-5-1,-23 8 56,1 1 1,-1 0-1,1 0 0,-1 1 0,12 2 0,-17-2-37,0 1 0,1 0 1,-1 1-1,0-1 0,0 1 0,0 0 0,0 0 0,0 1 0,-1-1 0,1 1 0,7 6 0,-5-3 57,0 0-1,-1 1 0,0 0 1,0 0-1,-1 0 1,7 12-1,-10-16-4,-1-1-1,0 0 1,0 1-1,0-1 1,-1 1-1,1 0 1,0-1-1,-1 1 1,0-1-1,0 1 1,0 0-1,0-1 1,0 1-1,0 0 1,0-1-1,-1 1 1,0 0-1,1-1 1,-1 1-1,0-1 1,0 1-1,0-1 1,-1 0-1,1 1 1,-1-1 0,1 0-1,-3 3 1,0-1-3,-1 0 1,0 0-1,0 0 1,0 0-1,0-1 1,0 0 0,-1 0-1,1 0 1,-1-1-1,0 0 1,0 0-1,0 0 1,0-1 0,0 0-1,-11 1 1,2-1-87,0-2 0,1 1-1,-1-2 1,1 0 0,-23-6 0,29 6-34,0 0 0,1 0 0,-1-1 0,-12-7 1,10 9-64,8 2-159,12 3 254,1 0 1,-1 0-1,1-1 1,0 0 0,1-1-1,-1 0 1,23 0-1,-4-3 366,55-7 1,-73 6-308,-1 0 0,1-1 1,-1 0-1,0-1 0,0 0 1,0-1-1,0 0 1,-1-1-1,0 0 0,0-1 1,-1 1-1,1-2 0,-1 0 1,-1 0-1,0 0 1,0-1-1,-1 0 0,0-1 1,0 0-1,-1 0 0,0 0 1,-1-1-1,0 1 1,3-14-1,47-189-687,-24 81 43,16-105 200,-45 226 560,-1-1 0,0 1 0,-2-21 0,1 32-106,0-1 0,0 0 0,0 1 0,0-1 0,0 0 0,0 1 0,0-1 0,-1 1 0,1-1 0,0 0 0,0 1 0,-1-1 0,1 1 0,0-1 0,-1 1 0,1-1 0,-2 0 0,2 1-5,0 0 1,0 0-1,-1 0 0,1-1 0,0 1 0,-1 0 0,1 0 0,0 0 0,-1 0 0,1 0 0,0 0 0,-1 0 0,1 1 0,0-1 0,-1 0 0,1 0 0,0 0 0,0 0 0,-1 0 0,1 0 0,0 1 0,-1-1 1,1 0-1,0 0 0,-2 2 3,-1 0 0,2 0 1,-1 1-1,0-1 1,0 0-1,-1 3 1,-4 8 82,1 0 1,0 0 0,0 0 0,-5 25-1,4-9 51,-2 41 0,4 6 28,3-1-1,3 0 0,17 110 1,-16-171-147,0 1 1,2-1 0,0 0-1,8 21 1,-10-31-13,0 0 0,-1-1-1,1 1 1,0-1 0,0 0-1,1 1 1,-1-1 0,1 0-1,-1-1 1,1 1 0,0 0-1,0-1 1,0 1 0,1-1-1,-1 0 1,1 0 0,-1-1-1,1 1 1,-1-1 0,1 1-1,6 0 1,5-1-13,1 0 0,-1-1 0,0-1 0,1 0 0,27-7 0,73-27 415,-116 35-440,1-1-1,0 1 1,0 0-1,-1-1 1,1 1 0,0 0-1,0-1 1,0 1-1,-1 0 1,1 0-1,0 0 1,0 0 0,0 0-1,0 0 1,0 0-1,-1 0 1,1 0-1,0 0 1,1 1 0,-2 0-15,1 0 1,-1 1-1,0-1 1,0 0-1,0 1 1,0-1 0,0 1-1,0-1 1,0 0-1,0 1 1,0-1 0,-1 2-1,1-2 44,-3 20-150,1-14 150,1-1-1,0 2 0,1-1 0,0 0 1,0 12-1,1-17 12,-1 0 0,1 0 0,-1 0 0,1 0 1,0-1-1,0 1 0,0 0 0,0 0 0,0-1 0,0 1 0,0-1 0,0 1 1,1-1-1,-1 1 0,1-1 0,-1 0 0,1 0 0,-1 0 0,1 1 0,0-2 1,0 1-1,-1 0 0,1 0 0,0 0 0,3 0 0,-1 0 4,0-1 0,0 1 0,1-1 0,-1 1 0,0-1 0,0-1 0,1 1 0,-1-1-1,0 1 1,0-1 0,0 0 0,0-1 0,0 1 0,7-4 0,-3 1-35,0-1-1,-1 1 1,0-2 0,0 1-1,0-1 1,6-7 0,1 0-119,-12 12 152,0-1 1,0 0 0,1 0-1,-1 0 1,0-1-1,-1 1 1,1 0-1,0-1 1,-1 1 0,1-1-1,-1 1 1,0-1-1,0 0 1,0 0-1,0 1 1,0-1 0,-1 0-1,1 0 1,-1-4-1,1 1 26,-3-18 183,2 23-215,0 0 1,-1 0 0,1 0 0,0 0 0,-1 0 0,1 0 0,-1 0-1,1 0 1,-1 0 0,0 0 0,1 1 0,-1-1 0,0 0-1,0 0 1,0 0 0,1 1 0,-1-1 0,0 1 0,-1-2 0,-5 0-28,0 0 1,-1 0-1,1 0 1,0 1-1,-1 0 1,1 1 0,-1 0-1,-13 1 1,1-1-5,33-4-128,0-1 1,0-1-1,-1 0 1,14-9-1,-16 8 166,0-1 0,-1 0 0,0-1 0,0 0 0,-1 0 0,0 0 0,12-22 0,95-214-231,-81 164 267,-18 45-147,18-63 0,-31 87 166,0-1 1,-1 1-1,0-1 0,-1 0 0,-1 0 1,0 0-1,0 1 0,-1-1 1,-3-13-1,4 24-79,-1 1 0,1 0-1,0-1 1,-1 1 0,1 0 0,-1 0 0,1-1 0,-1 1-1,0 0 1,1 0 0,-1 0 0,0 0 0,0 0 0,0 0-1,0 0 1,-2-1 0,2 1 7,1 1 0,-1 0-1,0 0 1,1 0 0,-1 0 0,0 0 0,0 0-1,1 0 1,-1 0 0,0 0 0,0 0 0,1 1-1,-1-1 1,0 0 0,1 0 0,-1 1 0,0-1-1,1 0 1,-1 1 0,1-1 0,-1 1 0,0-1-1,1 1 1,-1-1 0,1 1 0,-1-1 0,1 1-1,0-1 1,-1 1 0,1 0 0,-1 0 0,-5 8 26,1 0 0,0 0 0,1 0 0,0 1 0,0-1 0,1 1 0,0 0 0,-2 19 0,0 9-99,1 41 1,3-31 27,5 445 188,-4-488-105,0 10 21,1 1-1,1-1 0,0 0 0,1 1 0,6 16 0,-9-31-21,10-10-373,-7 3 230,0 1-1,0 0 1,-1-1 0,0 1-1,0-1 1,-1 1 0,1-1-1,-1 0 1,-1 0 0,1 0-1,-1-11 1,3-15 12,-1 4 237,-2 23 104,0-1 0,1 1 0,-1 0 0,1-1 0,0 1 0,0 0 0,1 0 0,0 0 0,0 0 0,4-8 0,-5 12-225,0 1-1,0-1 1,0 1 0,-1-1-1,1 1 1,0-1-1,0 1 1,0-1-1,1 1 1,-1 0 0,0 0-1,0 0 1,0-1-1,0 1 1,0 0 0,0 0-1,0 1 1,0-1-1,0 0 1,0 0-1,0 0 1,0 1 0,0-1-1,0 0 1,0 1-1,0-1 1,0 1 0,2 0-1,4 2 47,22 4 201,1-2-1,48 2 1,-53-5-218,-12-1-58,45 4-1224,68-3-1,-73-10-4117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4:39.1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526 285 3072,'-2'-2'182,"0"1"0,1-1-1,-1 1 1,0-1 0,0 1 0,0-1 0,0 1-1,0 0 1,0 0 0,0 0 0,0 0 0,-1 1-1,1-1 1,0 0 0,-1 1 0,1 0 0,0-1 0,-1 1-1,1 0 1,0 0 0,-4 1 0,-21 3 697,0 1 0,1 1 0,0 2-1,-40 17 1,34-10-332,0 2 0,-30 22 0,48-29-384,1 0 1,0 1-1,0 1 0,1 0 1,1 0-1,-14 21 0,22-29-97,0 0 1,1 0-1,-1 1 0,1 0 1,0-1-1,1 1 0,-1 0 0,-1 7 1,3-11-49,0 1 0,0-1 0,0 0 0,0 0 0,0 1-1,0-1 1,1 0 0,-1 0 0,0 1 0,1-1 0,-1 0 0,1 0 0,-1 0 0,1 1 0,0-1 0,-1 0 0,1 0 0,0 0 0,0 0 0,0 0 0,-1 0 0,1 0 0,0-1 0,1 1 0,-1 0 0,0-1 0,0 1 0,0 0 0,0-1 0,0 1 0,1-1 0,-1 0 0,0 1 0,0-1 0,1 0 0,-1 0 0,3 0 0,1 1 39,0-1 0,0 0 0,0 0 0,0 0 0,0-1 0,0 0 0,0 0 0,8-2 0,38-19 213,-37 16-194,1-1-22,1-1 0,-1-1 0,-1 0 0,0-1 0,0 0 0,-1-1 0,16-17 0,-2-4-52,-1-1-1,27-45 1,-44 67 15,-8 9-31,0 1 1,1 0-1,-1-1 0,0 1 1,0-1-1,0 1 1,0-1-1,-1 1 0,1-1 1,0 0-1,-1 1 1,2-4-1,-5 7-28,1 0-1,0 0 0,0-1 1,-1 1-1,2 1 0,-3 1 1,-2 4 8,2 0 0,-1 0 0,-6 16 0,3-4-1,-59 135 105,36-77 290,-69 123-1,-35 1 713,127-193-1054,4-2 88,-1-1-1,0 0 1,-1 0 0,0 0 0,1 0 0,-2-1-1,-7 5 1,13-9-87,1-1 1,-1 1-1,1-1 0,-1 0 1,0 0-1,1 1 0,-1-1 1,1 0-1,-1 0 0,1 0 1,-1 0-1,0 0 0,1 1 1,-1-1-1,1 0 0,-1 0 1,0-1-1,1 1 0,-1 0 1,-1 0-1,2 0-5,0-1 0,-1 1 0,1 0 0,0-1 1,-1 1-1,1-1 0,0 1 0,-1 0 0,1-1 0,0 1 0,0-1 0,0 1 1,-1-1-1,1 1 0,0-1 0,0 1 0,0-1 0,0 1 0,0-2 1,0-2 22,0 0 0,0 0 0,1 0 0,2-8 1,1-2-11,2 1 0,0-1 1,14-23-1,-8 17-24,-1 1-60,2 0-1,0 1 1,1 1 0,0 0 0,2 0 0,31-24 0,-8 10-38,337-283 8,-295 243 253,125-83-1,-148 117 176,-58 37-349,1-1 0,0 1 0,0 0 0,0-1-1,-1 1 1,1 0 0,0-1 0,0 1-1,0 0 1,0 0 0,0 0 0,0 0 0,-1 0-1,1 0 1,1 0 0,-1 0 3,-1 0 1,0 0-1,1 0 1,-1 1-1,0-1 1,0 0-1,1 0 0,-1 1 1,0-1-1,0 0 1,1 0-1,-1 1 1,0-1-1,0 0 1,0 1-1,1-1 1,-1 0-1,0 1 0,0-1 1,0 0-1,0 1 1,0-1-1,0 0 1,0 1-1,0-1 1,1 4-8,-2 0 1,1 0-1,0 0 1,-1 0-1,-1 5 0,0 1 91,-1 3-32,2 1-1,0-1 0,0 1 0,2 13 0,-1-23-22,0-1 0,1 0 0,0 1 0,-1-1 0,1 1 0,0-1 0,1 0 0,-1 0 0,1 0 0,-1 0 0,1 0 0,0 0-1,0 0 1,0 0 0,0-1 0,1 1 0,-1-1 0,1 1 0,-1-1 0,1 0 0,4 2 0,-5-3 9,1 0 0,0 0 0,0 0 0,0 0-1,0-1 1,0 1 0,0-1 0,0 0 0,0 0 0,0 0 0,0 0 0,6-1 0,4-2 115,21-8-1,-26 8-124,10-3 23,-2-2 0,1 0-1,-1-1 1,0-1 0,20-16-1,-7 3-80,44-48-1,-72 69 17,16-13-261,-17 16 272,1-1-1,-1 0 1,0 0 0,1 0-1,-1 0 1,0 1-1,0-1 1,1 0-1,-1 0 1,0 1 0,0-1-1,1 0 1,-1 0-1,0 1 1,0-1-1,0 0 1,1 1 0,-1-1-1,0 0 1,0 1-1,0-1 1,0 0-1,0 1 1,0-1 0,0 0-1,0 1 1,0-1-1,0 0 1,0 1-1,0 0 1,-1 21-4,-7 38 0,4-43 59,2 0 1,0 1-1,1-1 1,1 19-1,0-21 72,2 15 104,-2-30-213,0 1 1,0 0 0,0-1 0,0 1 0,0 0 0,0-1 0,0 1 0,0 0-1,1-1 1,-1 1 0,0 0 0,0-1 0,0 1 0,1-1 0,-1 1 0,0-1-1,1 1 1,-1 0 0,1-1 0,-1 0 0,1 1 0,-1-1 0,1 1 0,-1-1-1,1 1 1,28-31 661,42-50-341,-18 19-438,13-7-143,-58 60 85,-4 8-41,-2 13-141,-1 1 329,-1-12 25,1 0 1,0 0 0,-1 0 0,1 0 0,0 0-1,0-1 1,1 1 0,-1 0 0,0-1-1,1 1 1,-1-1 0,0 1 0,1-1 0,0 0-1,-1 1 1,1-1 0,0 0 0,0 0-1,2 1 1,5 2 49,0-1 0,16 5 0,-22-7-37,13 3 18,0-2 0,0 1 0,1-2-1,-1 0 1,0-1 0,1 0 0,-1-2 0,0 0-1,1 0 1,-1-2 0,18-6 0,-24 6-27,1-1 0,-1 0 0,0-1 0,0 0 0,-1 0 0,0-1 0,0 0 0,0-1 0,-1 0 0,13-17 0,-13 15 2,0-1 0,-1 0 0,0 0 0,-1-1 0,-1 0 0,1 0 0,-2-1 0,0 1-1,3-15 1,-7 27-24,0-1 0,1 1 0,-1-1 0,0 1 0,0-1 0,0 1 0,0-1 0,0 1 0,0-1 0,0 0 0,0 1 0,0-1 0,0 1 0,0-1 0,0 1 0,0-1 0,0 1 0,0-1 0,0 1 0,-1-1 0,1 1 0,0-1 0,0 1 0,-1-1-1,1 1 1,0-1 0,-1 1 0,1 0 0,0-1 0,-1 1 0,0-1 0,0 1 1,0 0 0,0 0 0,0 0 0,1 0 0,-1 1-1,0-1 1,0 0 0,0 0 0,0 1 0,0-1 0,0 1-1,0-1 1,1 1 0,-1-1 0,-1 2 0,-4 2-1,0 1 0,1-1-1,-7 10 1,-89 110-479,98-120 505,-1 0 0,1 1 0,0 0-1,0-1 1,1 1 0,-1 0 0,-1 6 0,4-10 1,-1 0-1,1 0 0,0 0 1,-1 1-1,1-1 1,0 0-1,0 0 1,0 0-1,0 0 0,0 0 1,0 0-1,0 1 1,0-1-1,0 0 1,1 0-1,-1 0 0,0 0 1,1 0-1,-1 0 1,1 0-1,-1 0 1,1 0-1,0 0 0,-1 0 1,1 0-1,0 0 1,0-1-1,-1 1 1,1 0-1,0 0 0,0-1 1,0 1-1,0-1 1,0 1-1,0-1 1,0 1-1,0-1 0,0 1 1,0-1-1,2 0 1,3 2 10,-1-2 0,1 1 0,-1-1 1,1 0-1,-1 0 0,1 0 0,-1-1 1,1 0-1,-1 0 0,1 0 0,6-3 1,8-4 34,30-16 0,-37 17-40,9-5-81,-9 4 43,1 1 1,0 1-1,0 0 0,0 1 1,22-6-1,-35 11 7,0 0 0,0 0 0,0 0 0,0-1 0,0 1 0,0 0-1,0 0 1,0 1 0,0-1 0,0 0 0,0 0 0,0 0 0,0 1 0,0-1 0,0 0-1,0 1 1,0-1 0,0 1 0,-1-1 0,1 1 0,0-1 0,0 1 0,1 1-1,-2-1 6,1 0-1,0 1 0,-1-1 1,1 0-1,-1 1 0,1-1 0,-1 1 1,0-1-1,1 0 0,-1 1 0,0-1 1,0 1-1,0-1 0,-1 3 1,1 2-12,-2 1 1,1-1 0,-1 1-1,0-1 1,-5 11 0,-34 68 192,37-73-49,3-11-122,1-1 1,0 0-1,0 0 1,0 0-1,0 0 1,0 0-1,0 0 1,0 0-1,0 0 1,0 0-1,0 1 1,0-1-1,0 0 1,0 0-1,0 0 1,0 0 0,0 0-1,0 0 1,0 0-1,0 0 1,0 1-1,0-1 1,1 0-1,-1 0 1,0 0-1,0 0 1,0 0-1,0 0 1,0 0-1,0 0 1,0 0-1,0 0 1,0 0-1,0 0 1,0 0-1,0 1 1,1-1 0,-1 0-1,0 0 1,0 0-1,0 0 1,0 0-1,0 0 1,0 0-1,0 0 1,16-9 454,-4 2-496,4-2 16,1 1-1,1 0 1,32-9 0,-41 15-29,0 0 0,0 1 0,0 0 0,0 0 0,0 1 1,0 0-1,0 1 0,0 0 0,0 0 0,12 4 0,12 6 55,0 1-1,50 28 0,-60-26 117,12 6-2825,-26-17 1092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4:39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9 5824,'-33'0'2624,"33"-3"-2272,9-2-288,7 5-96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4:42.0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282 770 3648,'-1'-2'194,"-1"0"-1,1 1 1,0-1 0,1-1 0,-1 1 0,0 0-1,0 0 1,1 0 0,0 0 0,-1 0-1,1-1 1,0 1 0,0 0 0,0-4-1,0 6-118,0-1 41,0 0 0,0 0 0,0 0-1,0 0 1,0 0 0,0 0 0,-1 0 0,1 1 0,0-1 0,-1 0-1,1 0 1,0 0 0,-1 0 0,1 1 0,-1-1 0,1 0-1,-1 0 1,0 1 0,1-1 0,-1 0 0,0 1 0,1-1-1,-1 1 1,0-1 0,0 1 0,0-1 0,1 1 0,-1 0-1,0-1 1,0 1 0,0 0 0,0 0 0,0 0 0,0-1-1,0 1 1,0 0 0,-1 0 0,-1 0 57,-1 1 0,1-1-1,-1 0 1,1 1 0,-1 0 0,1 0 0,0 0-1,-7 3 1,-21 14 746,1 2 0,-52 43 1,72-55-778,1 1 1,-1 0 0,1 1 0,-15 20 0,23-28-121,0-1-1,1 0 1,-1 1-1,0-1 1,1 0 0,-1 1-1,0-1 1,1 1-1,0 0 1,-1-1-1,1 1 1,0-1-1,0 1 1,0-1 0,0 1-1,0 0 1,0-1-1,0 1 1,1-1-1,-1 1 1,0-1 0,1 1-1,0-1 1,-1 1-1,1-1 1,0 1-1,0-1 1,-1 0-1,1 1 1,0-1 0,2 2-1,0-1 3,-1 0 0,1 0 0,-1 0 0,1-1 0,0 1 0,0-1 0,-1 0 0,1 0 1,0 0-1,0 0 0,0 0 0,0 0 0,0-1 0,6 1 0,-2-2 32,0 1 0,0-1 0,1-1 0,-1 1 0,0-1 0,10-5 1,-7 4 30,18-8 39,0 0 0,-1-2-1,-1-1 1,0-1 0,44-35 0,-40 25-66,-2-2 0,-1 0-1,-1-2 1,23-33 0,-11 4-80,-2-2 0,-2-1 0,-4-2 0,40-116 0,-62 157-82,6-38-1,-12 50-8,-1 0-1,0 1 0,-1-1 1,0 0-1,0 0 0,-3-12 1,3 21 88,0 0 0,0 0 1,0 0-1,-1 0 0,1 0 1,0 0-1,-1 0 0,1 0 0,0 0 1,-1 0-1,1 0 0,-1 0 1,0 0-1,1 0 0,-1 0 0,0 0 1,0 1-1,1-1 0,-1 0 1,-1 0-1,1 1 9,0 0-1,-1 0 1,1-1 0,0 1-1,0 0 1,-1 1 0,1-1 0,0 0-1,0 0 1,0 0 0,0 1-1,-1-1 1,1 1 0,0-1 0,0 1-1,0-1 1,0 1 0,0 0-1,-1 1 1,-10 7-13,0 2 0,1-1 0,1 1 0,0 1 0,-16 24 0,25-36 29,-11 19 36,0 0 0,2 1 0,0 0 0,1 0 0,1 1 0,1 0 0,1 1 0,-4 25 0,5-15 31,1 0 0,2 0 1,1 1-1,8 61 0,-5-75 34,2 0 0,0-1-1,2 0 1,0 0 0,0 0-1,2-1 1,0 0 0,13 19 0,-15-27-16,0 0 0,1-1 0,1 0 0,-1 0 0,1 0 0,14 10 0,-15-14-32,-1 0 0,1 0 0,0-1 0,0 0 0,0 0 0,0 0 0,0-1 0,1 0 0,-1-1 0,10 2 0,-10-3-13,-1-1 0,0 1 0,0-1 0,0 0 0,0 0 0,0 0 0,0-1-1,0 0 1,0-1 0,0 1 0,-1-1 0,1 0 0,-1 0 0,0-1 0,0 1 0,0-1 0,0 0 0,6-8 0,-1 1-29,-1-1 1,0 0-1,-1 0 0,0-1 1,-1 0-1,11-26 0,-14 28-16,-1 0 0,0 0 0,3-21 0,-5 26-15,-1 0 1,1-1-1,-1 1 1,-1 0-1,1-1 0,-1 1 1,-1 0-1,-2-10 1,4 15 2,0 0 1,-1 0 0,1 0-1,0 1 1,-1-1 0,1 0-1,-1 0 1,1 0 0,-1 0 0,0 1-1,1-1 1,-1 0 0,0 0-1,1 1 1,-1-1 0,0 0-1,-1 0 1,1 1 3,1 0-1,-1 0 1,0 0 0,1 0 0,-1 0-1,0 0 1,1 0 0,-1 0 0,1 0-1,-1 0 1,0 0 0,1 0-1,-1 0 1,1 1 0,-1-1 0,0 0-1,1 0 1,-1 1 0,1-1-1,-2 1 1,-1 2-26,1-1 0,-1 1 1,0 0-1,1 0 0,-1 1 0,1-1 0,-2 5 0,-2 2-16,-4 8-9,0 0 0,-12 37 0,20-51 76,0 1-1,1-1 0,0 1 0,0-1 1,1 1-1,-1-1 0,1 1 1,0-1-1,0 1 0,0-1 0,1 1 1,0-1-1,-1 1 0,2-1 1,-1 1-1,0-1 0,1 0 0,0 1 1,3 4-1,-3-6 12,1-1 0,-1 0-1,0 0 1,1 0 0,-1 0 0,1-1-1,0 1 1,0-1 0,-1 1 0,1-1-1,0 0 1,0 0 0,0 0 0,0-1 0,1 1-1,-1-1 1,4 1 0,8-1 75,0 0 0,20-2 0,-31 1-110,61-8 82,-46 5-112,1 1-1,0 1 1,0 1-1,0 1 1,31 2-1,-47-1 24,0 0-1,0 0 1,0 0-1,0 1 1,0-1-1,0 1 1,0 0-1,0 0 1,-1 0-1,1 1 1,5 4-1,-6-4 23,-1 0-1,0-1 1,0 1-1,0 0 0,0 0 1,-1 1-1,1-1 1,-1 0-1,0 1 0,0-1 1,0 0-1,0 1 1,0-1-1,0 8 0,-2 17 58,0 0 1,-2 0-1,-12 52 0,10-56-87,-13 60 317,-2 0-1,-46 114 1,48-160 375,16-32-377,3-8 3,7-13 36,64-164-180,-39 108-179,2 1 0,76-111-1,-64 111 54,-29 41-94,1 1-1,42-47 0,-55 63-131,-5 11-57,1 5 110,0 0 171,0 2 187,-1-5-224,-1 0 0,1 0 0,-1 0 0,1 0 0,-1 0 0,0 0 0,0 0 0,1 0 0,-1 0 0,0 0 0,0 0 0,0 0 0,0 1 0,0-1 176,-1-1-154,1 0 0,0 0-1,0 0 1,0 0 0,0 0-1,0 0 1,0 0 0,-1 0-1,1 0 1,0 0 0,0 0-1,0 0 1,0 0-1,0 0 1,-1 0 0,1 0-1,0 0 1,0 0 0,0 0-1,0 0 1,0 0 0,0 0-1,0-1 1,-1 1 0,1 0-1,0 0 1,0 0 0,0 0-1,0 0 1,0 0 0,0 0-1,0 0 1,0-1 0,0 1-1,0 0 1,0 0-1,0 0 1,-1 0 0,1 0-1,0-1 1,0 1 0,0 0-1,0 0 1,0 0 0,0 0-1,0 0 1,0 0 0,0-1-1,1 1 1,-1 0 0,0 0-1,0 0 1,0 0 0,0 0-1,0-1 1,0 1 0,9-11 133,19-15-393,-28 26 244,0-1 0,0 1 0,1 0 0,-1 0 0,0-1 0,1 1-1,-1 0 1,0 0 0,1-1 0,-1 1 0,1 0 0,-1 0 0,0 0 0,1 0 0,-1 0-1,1-1 1,-1 1 0,0 0 0,1 0 0,-1 0 0,1 0 0,-1 0 0,0 0-1,1 0 1,-1 1 0,1-1 0,-1 0 0,1 0 0,-1 0 0,1 1 4,-1-1 0,1 1 1,-1 0-1,1-1 0,-1 1 0,1 0 1,-1-1-1,0 1 0,0 0 1,1 0-1,-1-1 0,0 1 0,0 0 1,1 1-1,-1 28-5,-2-11-18,-1 0 0,0-1 0,-8 26 0,9-38 64,-1 1 0,0 0 0,0-1-1,0 0 1,0 0 0,-1 0 0,0 0-1,-1 0 1,1-1 0,-1 0 0,0 0 0,-7 6-1,10-10-4,0 0 0,0 0-1,0 0 1,0 0-1,0 0 1,0 0 0,0-1-1,0 1 1,0-1 0,0 0-1,-1 1 1,1-1-1,0 0 1,0 0 0,0 0-1,0-1 1,-1 1-1,1 0 1,-3-2 0,2 1-21,0 0 1,0 0-1,0-1 0,0 1 1,1-1-1,-1 0 1,1 0-1,-1 0 0,1 0 1,-1 0-1,1 0 1,-3-4-1,1 1 40,-1-2-242,6 6 188,-1 1 0,0 0 0,1 0 0,-1 0 0,1-1 0,-1 1 1,0 0-1,1 0 0,-1 0 0,0 0 0,1 0 0,-1 0 0,1 0 0,-1 0 0,0 0 0,1 0 0,-1 0 0,1 0 0,-1 0 0,1 0 0,-1 0 0,0 0 0,1 0 0,-1 0 0,0 1 0,1-1 0,0 0 0,11 3-69,-1 0 67,-1-1 0,1 0 1,16 0-1,6-4 54,0-2 1,0-1-1,46-13 1,-54 12-83,18-5 89,78-30 1,-101 33-40,0-2 0,-1 0 0,-1-1-1,1-2 1,-2 1 0,17-17 0,-7 2-12,-1-1 0,-2-1 0,-1-2 0,27-45-1,63-141 87,-73 136-59,-37 75-68,0-1-1,0 1 1,0-1-1,0 1 1,-1-1-1,-1 0 1,1 0-1,0-8 1,-2 15 32,0 0 0,0 0 1,0 0-1,0 0 1,0-1-1,0 1 1,0 0-1,0 0 0,0 0 1,0 0-1,0 0 1,0 0-1,0 0 1,0 0-1,0-1 0,0 1 1,0 0-1,0 0 1,0 0-1,0 0 0,0 0 1,0 0-1,0 0 1,0 0-1,0 0 1,-1 0-1,1 0 0,0-1 1,0 1-1,0 0 1,0 0-1,0 0 1,0 0-1,0 0 0,0 0 1,0 0-1,-1 0 1,1 0-1,0 0 0,0 0 1,0 0-1,0 0 1,0 0-1,0 0 1,0 0-1,0 0 0,-1 0 1,1 0-1,-7 4-125,-4 7 2,0 4 87,0 0 0,2 0-1,0 1 1,0 1 0,2-1 0,-9 28-1,-23 108 51,38-145 19,-19 112-19,19-100 40,0 0-1,1-1 1,1 1-1,4 25 0,-5-41-32,1 0-1,-1-1 1,1 1-1,0-1 1,0 1-1,0-1 1,0 1-1,0-1 1,1 1-1,-1-1 1,1 0 0,0 0-1,-1 0 1,4 3-1,-3-4 4,-1 0-1,1 0 1,-1-1-1,1 1 1,-1 0 0,1-1-1,0 1 1,-1-1-1,1 0 1,0 1 0,-1-1-1,1 0 1,0 0-1,0 0 1,-1 0 0,1-1-1,0 1 1,-1 0-1,1-1 1,0 1 0,-1-1-1,1 0 1,1 0-1,7-5 12,0-1-1,0 0 0,-1 0 1,0-1-1,-1 0 0,0 0 1,9-12-1,-8 10-25,131-165 190,-43 50 14,85-93-282,-164 195 7,25-41 0,6-11-297,-43 69 284,-4 6-51,-7 16-50,-2 0 161,-15 25-1,-92 148 22,-10 60 159,44-85-8,24-53 510,55-109-634,1-1 0,-1 1-1,1-1 1,-1 1 0,1-1 0,0 1 0,0 0 0,0-1 0,0 3-1,3 1 323,7-8-86,19-17-176,0-1 1,27-26-1,41-29-114,-94 73 8,1 1 1,1-1 0,-1 1-1,0 0 1,1 0 0,-1 0-1,5-1 1,-7 3 9,0 0-1,0-1 1,0 1 0,-1 1-1,1-1 1,0 0 0,0 0-1,0 1 1,-1-1 0,1 0-1,0 1 1,-1 0 0,1-1-1,0 1 1,-1 0 0,1 0-1,-1 0 1,1 0 0,-1 0-1,0 1 1,3 1 0,6 8-134,17 26 1,7 7 123,-24-33 137,0 0 1,1-1-1,0-1 1,1 0-1,0 0 1,0-1 0,14 7-1,-19-13-262,-1 1-1,1-1 0,-1 0 1,1 0-1,-1 0 0,1-1 0,10 0 1,-12-1-484,0 0 0,0 0 0,0-1 0,0 0 0,0 0 0,-1 0 0,1-1 0,0 1 1,-1-1-1,1 0 0,5-4 0,4-3-1633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4:42.3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22 8128,'-56'-4'3680,"56"16"-3168,17-6 1664,8-3-1280,36-3 703,11 4-927,27-8-256,-4 1-256,22-6 96,-3 0-160,-6-3-1152,-8 7 544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4:43.9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43 3488,'-4'-25'1115,"3"25"-1105,1 0 0,0-1 0,0 1 0,0 0 0,0 0 0,0 0 0,0 0 0,0-1 0,0 1 0,0 0 0,0 0 0,0 0 0,0-1 0,0 1 0,0 0 0,0 0 1,0 0-1,0-1 0,0 1 0,0 0 0,0 0 0,0 0 0,0-1 0,0 1 0,0 0 0,1 0 0,-1 0 0,0 0 0,0-1 0,0 1 0,0 0 0,0 0 1,0 0-1,1 0 0,-1 0 0,0 0 0,0-1 0,0 1 0,0 0 0,1 0 0,-1 0 0,0 0 0,1 0 0,2-2 218,0 1 1,0-1-1,0 1 0,0 0 1,0 0-1,1 0 0,-1 1 1,1-1-1,4 0 0,-7 2-105,0-1 1,1 0-1,-1 0 0,0 0 0,1 1 0,-1-1 0,0 1 0,1-1 0,-1 1 1,0 0-1,0-1 0,0 1 0,1 0 0,-1 0 0,0 0 0,0 0 1,0 0-1,0 0 0,-1 0 0,1 0 0,0 0 0,0 0 0,-1 0 0,1 1 1,0-1-1,-1 0 0,1 0 0,-1 1 0,0-1 0,1 0 0,-1 1 1,0 1-1,2 10 406,-1-1 1,0 1 0,-1 0-1,0 0 1,-5 25 0,-20 65 1150,16-72-1241,-17 37 0,19-54-361,0 0 0,-1-1 1,0 1-1,-19 21 0,25-32-143,-1-1-1,0 1 0,1 0 0,-1-1 1,0 0-1,0 1 0,0-1 0,-1 0 0,1-1 1,-1 1-1,-4 1 0,7-2-30,1-1 0,-1 0 0,0 1 0,1-1 0,-1 0-1,0 0 1,1 1 0,-1-1 0,0 0 0,1 0 0,-1 0 0,0 0 0,0 0 0,1 0 0,-1 0-1,0 0 1,1 0 0,-1 0 0,0-1 0,1 1 0,-1 0 0,0 0 0,1-1 0,-1 1-1,0 0 1,1-1 0,-1 1 0,1-1 0,-1 1 0,1 0 0,-1-1 0,1 1 0,-1-1-1,1 0 1,-1 1 0,1-1 0,0 1 0,-1-1 0,1 0 0,0 1 0,-1-1 0,1 0-1,0 1 1,0-1 0,0 0 0,0 0 0,-6-20-2293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4:46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 18 4160,'-8'-17'3616,"6"18"-3266,1 1 1,-1 0-1,1 0 1,0 0-1,0 0 1,0 0-1,0 1 1,0-1-1,0 3 1,-1-1 160,-96 301 4012,45-130-3340,47-152-830,5-22-268,1 0 0,0 0 1,-1 0-1,1 0 0,0 1 1,0-1-1,-1 0 0,1 0 0,0 0 1,0 0-1,1 1 0,-1-1 0,0 1 1,6-3-12,-1-1 0,1 0 0,-1 0 0,1 0 0,-1-1 0,0 0 0,0 0 0,8-6 0,-9 6-52,60-50 5,-4 4-189,-52 43 128,0 1 1,0 0-1,1 0 1,0 1-1,17-6 1,-22 9 19,0 0 1,-1 1-1,1-1 1,0 1-1,0 0 1,0-1-1,-1 2 1,1-1-1,0 0 1,0 1-1,-1 0 1,1 0-1,0 0 1,-1 0-1,1 1 1,-1-1-1,1 1 1,-1 0-1,0 0 1,0 0-1,1 0 0,-2 1 1,1-1-1,0 1 1,0 0-1,3 5 1,-1-1 28,0 1 0,-1-1-1,0 0 1,0 1 0,-1 0 0,0 0 0,0 0 0,-1 0 0,0 1-1,-1-1 1,1 9 0,-1-5 72,-1-1-1,0 1 1,-1-1-1,-1 1 1,0-1 0,0 1-1,-1-1 1,-1 0-1,-8 20 1,8-23-40,0-1-1,-1 0 0,0 1 1,0-2-1,0 1 1,-1 0-1,0-1 1,0 0-1,0-1 0,-1 1 1,0-1-1,0 0 1,-1-1-1,-7 4 1,9-6-3,0 0 1,1 0-1,-1-1 0,0 0 1,0 0-1,0-1 1,0 1-1,0-1 1,1 0-1,-1-1 1,0 0-1,0 0 0,0 0 1,0 0-1,1-1 1,-1 0-1,1 0 1,-1-1-1,1 1 1,0-1-1,0 0 0,0-1 1,-5-3-1,10 6-48,-1 1 0,1 0-1,-1 0 1,1-1 0,0 1 0,-1 0-1,1-1 1,0 1 0,0 0-1,-1-1 1,1 1 0,0 0 0,0-1-1,-1 1 1,1-1 0,0 1-1,0 0 1,0-1 0,0 1 0,-1-1-1,1 1 1,0-1 0,0 1-1,0 0 1,0-1 0,0 1-1,0-1 1,0 1 0,0-1 0,1 1-1,-1-1 1,0 1 0,0 0-1,0-1 1,0 1 0,1-1 0,-1 1-1,0 0 1,0-1 0,1 1-1,-1 0 1,0-1 0,0 1 0,1 0-1,-1-1 1,0 1 0,1 0-1,-1 0 1,1-1 0,-1 1 0,0 0-1,1 0 1,-1 0 0,1-1-1,25-7-89,36 1 89,-2 1 63,17-8-86,-4 2 106,136-41 0,-185 45-50,-2-2 0,1 0 0,-1-1 0,39-27 0,-53 32-23,1-1 0,-1 0 0,-1-1 1,1 1-1,-1-2 0,0 1 1,-1-1-1,0 0 0,-1 0 0,1-1 1,-2 1-1,1-1 0,4-17 0,-9 26-11,6-30-147,-5 29 127,-1 0-1,0 0 1,0 0 0,0 0-1,0 0 1,-1 0 0,1 0-1,0 1 1,-1-1 0,1 0-1,-1 0 1,0 0 0,-1-2-1,2 4 17,-1-1-1,0 1 1,1-1-1,-1 1 1,1-1-1,-1 1 0,1-1 1,-1 1-1,0 0 1,1-1-1,-1 1 1,0 0-1,1 0 1,-1 0-1,0 0 0,0-1 1,1 1-1,-1 0 1,0 0-1,0 0 1,1 0-1,-1 0 1,0 1-1,1-1 0,-1 0 1,0 0-1,1 0 1,-1 1-1,0-1 1,1 0-1,-1 1 1,0 0-1,-23 14-110,11-3 97,1 0 1,0 1-1,1 1 1,0 0-1,1 0 0,-13 27 1,19-35 22,1 0 1,0 0 0,1 0-1,0 1 1,0 0 0,0-1 0,1 1-1,0 0 1,0 0 0,0 0-1,2 12 1,-1-15 10,1 1 0,0-1 0,0 0 0,1 0 0,-1 0 1,1 0-1,0 0 0,0 0 0,0-1 0,0 1 0,1-1 0,-1 1 0,1-1 0,0 0 0,0 0 0,0 0 0,0 0 0,1-1 1,-1 1-1,5 1 0,2 1 36,-1 0 0,1-1 1,-1 0-1,1-1 1,0 0-1,0-1 0,1 0 1,-1 0-1,0-1 1,1 0-1,14-2 0,-8 0-13,-1-1-1,1-2 1,0 1-1,-1-2 1,0 0-1,17-8 1,220-100 45,-14-17-391,-239 130 310,0 0-1,0 0 1,0 0 0,0 0-1,0 0 1,0 0 0,0 0 0,0 0-1,0 0 1,0-1 0,0 1-1,1 0 1,-1 0 0,0 0-1,0 0 1,0 0 0,0 0-1,0 0 1,0 0 0,0 0 0,0 0-1,0 0 1,0 0 0,0 0-1,0 0 1,0 0 0,0 0-1,0 0 1,1 0 0,-1 0-1,0 0 1,0 0 0,0 0 0,0 0-1,0 1 1,0-1 0,0 0-1,0 0 1,0 0 0,0 0-1,0 0 1,0 0 0,0 0-1,0 0 1,0 0 0,0 0 0,0 0-1,0 0 1,0 0 0,0 0-1,0 0 1,0 0 0,1 0-1,-1 0 1,0 1 0,0-1-1,0 0 1,0 0 0,0 0-1,-2 7-97,-5 10 22,-5 2 14,-2 0-1,-1-1 1,0 0 0,-29 25-1,12-11 132,16-16-25,7-7-62,0-1 0,1 2 0,0 0 0,-11 17 0,19-26 29,-1 0-1,0 0 1,1 0-1,-1 0 1,0 0-1,1 0 1,-1 0-1,1 0 1,0 0 0,-1 1-1,1-1 1,0 0-1,0 0 1,0 0-1,0 1 1,0-1 0,0 0-1,0 0 1,0 1-1,0-1 1,1 0-1,-1 0 1,0 0-1,1 0 1,-1 0 0,1 1-1,-1-1 1,1 0-1,0 0 1,-1 0-1,1 0 1,0 0-1,0-1 1,0 1 0,0 0-1,-1 0 1,1 0-1,0-1 1,0 1-1,1 0 1,-1-1-1,0 1 1,0-1 0,0 0-1,0 1 1,0-1-1,2 1 1,6 1 40,0-1 0,0 1 0,1-1 0,15-1 0,3 0 28,-1-1 0,1-1 0,-1-1 0,0-2 0,0 0 0,0-2 0,34-14 0,267-142-199,-248 112 16,-32 20 43,-37 19-196,-10 11 111,-5 5 46,-20 23 80,-46 40 0,-13 15 107,73-71-18,-33 41 83,39-47-110,1 0 0,0 0 0,0 0 0,1 0 0,-1 0-1,1 1 1,0-1 0,-2 12 0,4-16-16,0 0 0,0 0 0,0 0 0,0 0 0,0 0 0,0 0 0,0 0 0,0 0 0,0-1 0,1 1 0,-1 0 0,0 0 0,1 0 0,-1 0 0,0 0 0,1-1 0,-1 1 0,1 0 0,-1 0 0,1-1 0,0 1 0,0 0 0,0 0 1,1 0-1,-1 0 1,1 0 0,-1-1 0,1 1-1,-1 0 1,1-1 0,0 1 0,-1-1-1,1 0 1,2 1 0,3-1 11,1 0 1,0-1 0,-1 1-1,11-3 1,-4-1-15,1 0-1,-1 0 1,0-1 0,0-1-1,-1-1 1,1 0-1,-2 0 1,18-14 0,-13 8-43,-1-2 0,0 0 0,-1-1-1,-1 0 1,14-21 0,-23 31-2,-5 6 17,0-1 1,1 1 0,-1-1-1,1 1 1,-1 0 0,0-1-1,1 1 1,-1-1 0,0 1-1,1-1 1,-1 1 0,0-1 0,0 0-1,0 1 1,1-1 0,-1 1-1,0-1 1,0 1 0,0-1-1,0 0 1,0 1 0,0-1-1,0 1 1,0-1 0,0 1-1,0-1 1,0 0 0,-1 0-1,1 1 2,0-1 0,0 1 0,0 0-1,0 0 1,-1 0 0,1-1 0,0 1-1,0 0 1,0 0 0,0 0 0,0 0 0,-1-1-1,1 1 1,0 0 0,0 0 0,0 0-1,-1 0 1,1 0 0,0-1 0,0 1-1,0 0 1,-1 0 0,1 0 0,0 0-1,0 0 1,0 0 0,-1 0 0,1 0 0,0 0-1,0 0 1,-1 0 0,1 0 0,0 0-1,0 0 1,-1 0 0,1 0 0,0 0-1,0 0 1,0 1 0,-1-1 0,1 0-1,0 0 1,-1 0 0,-10 10-146,5-5 106,-12 11 76,-18 20 1,29-28-39,0 0 0,1 0 0,0 1 0,1 0 0,-7 13 0,12-21 15,-1 0 0,0 1 0,1-1 0,-1 0 0,1 1 0,0-1 0,-1 1 0,1-1 0,0 0 0,0 1 0,0-1 0,0 1 0,0-1-1,0 1 1,1-1 0,-1 1 0,0-1 0,1 1 0,-1-1 0,1 0 0,-1 1 0,2 1 0,0-1 11,0-1 1,-1 1-1,1 0 0,0-1 0,0 0 1,0 1-1,0-1 0,0 0 0,0 0 1,0 0-1,0 0 0,0-1 1,3 1-1,3 1 43,1 0-1,0-1 1,0 0 0,0-1 0,0 0 0,10-2-1,-5 1-8,1-2-1,-1 0 1,0-1-1,0 0 1,0-1-1,-1-1 0,0 0 1,0-1-1,0 0 1,-1-1-1,18-14 1,-5-1-185,-2 0 0,0-2 0,21-31 0,-50 84-434,0-5 588,0-1-1,2 1 0,1-1 1,0 38-1,3-58 4,0 0-1,0 0 1,0 0-1,0 0 1,1 0-1,-1 0 1,1 0-1,0 0 1,-1 0 0,1-1-1,0 1 1,0 0-1,0 0 1,0-1-1,0 1 1,3 2 0,-3-3 2,0-1 0,0 1 1,0 0-1,0-1 0,0 1 1,0 0-1,0-1 1,1 0-1,-1 1 0,0-1 1,0 0-1,0 1 0,1-1 1,-1 0-1,0 0 1,0 0-1,1 0 0,-1 0 1,0 0-1,0-1 0,1 1 1,-1 0-1,0-1 0,0 1 1,0 0-1,1-1 1,1-1-1,11-6 85,-1-2 0,21-16-1,-2 0-78,1-1-19,-26 19-93,1 1 1,1 0-1,0 0 1,0 1 0,0 0-1,0 1 1,20-8 0,-28 13 69,-1-1 1,1 1-1,0 0 1,0 0 0,-1 0-1,1 0 1,0 0-1,0 0 1,-1 0 0,1 0-1,0 0 1,0 0-1,-1 0 1,1 1 0,0-1-1,-1 0 1,1 0-1,0 1 1,-1-1-1,1 0 1,0 1 0,-1-1-1,1 1 1,-1-1-1,1 1 1,0-1 0,-1 1-1,1 0 1,-1-1-1,0 1 1,1-1 0,-1 1-1,0 0 1,1-1-1,-1 1 1,0 0 0,0 0-1,1-1 1,-1 1-1,0 1 1,1 3-40,0 1-1,-1 0 1,1 0 0,-2 7 0,1-6 26,0-1 35,0 0 0,1 0 0,0 0 0,1 6 0,-1-10 0,-1 1 0,1-1 0,0 0 1,0 0-1,0 0 0,0 0 0,0 0 0,0-1 0,1 1 0,-1 0 0,0 0 0,1-1 0,0 1 0,1 1 0,0-1 5,0 0 1,1 0 0,-1 0-1,0 0 1,1 0-1,-1-1 1,1 1-1,0-1 1,-1 0-1,1 0 1,0-1-1,0 1 1,0-1 0,0 0-1,-1 0 1,1 0-1,0 0 1,0-1-1,0 1 1,4-2-1,8-2 38,0 0 0,-1-1 0,1 0 0,-1-1-1,0-1 1,-1 0 0,1-1 0,-2-1 0,1 0-1,-1-1 1,-1-1 0,1 1 0,-2-2 0,17-20 0,71-117-318,-90 135 38,22-25 0,-31 39 220,0 0 0,0 0 0,0 0 0,0 0 0,0 0 0,0 0 0,0 0 1,0 0-1,0 0 0,0 0 0,0 0 0,1 0 0,-1 0 0,0 0 0,0 0 0,0 0 0,0 0 0,0 0 0,0 0 0,0 0 0,0 0 0,0 0 0,0 0 0,1 0 0,-1 0 0,0 0 0,0 0 0,0 0 0,0 0 0,0 0 0,0 0 0,0 0 0,0 0 0,0 0 0,0 1 0,0-1 0,0 0 0,0 0 0,0 0 1,1 0-1,-1 0 0,0 0 0,0 0 0,0 0 0,0 0 0,0 0 0,0 0 0,0 1 0,0-1 0,0 0 0,0 0 0,0 0 0,0 0 0,0 0 0,2 10-68,1 12 21,-2 15-11,-1 0 0,-9 67-1,6-91 79,0 0 1,0 1-1,-10 20 0,11-28 25,0-1 0,-1 1 0,0-1 1,-1 0-1,1 0 0,-1 0 0,0 0 0,0 0 0,0-1 0,-7 5 1,10-8-27,1 0 1,-1-1 0,0 1-1,1-1 1,-1 1 0,0-1-1,0 1 1,0-1 0,1 0 0,-1 1-1,0-1 1,0 0 0,0 0-1,0 0 1,0 1 0,1-1-1,-1 0 1,0 0 0,0 0-1,0 0 1,0-1 0,0 1 0,0 0-1,1 0 1,-1 0 0,0-1-1,0 1 1,0-1 0,0 1-1,1 0 1,-1-1 0,0 1-1,1-1 1,-1 0 0,0 1-1,1-1 1,-1 1 0,0-1 0,1 0-1,-1 0 1,1 1 0,-1-1-1,1 0 1,0 0 0,-1 1-1,1-1 1,0 0 0,0 0-1,-1 0 1,1 0 0,0-1 0,-1 0-23,1 0 1,-1-1-1,1 1 1,0 0-1,-1-1 0,1 1 1,0-1-1,1 1 1,-1 0-1,0-1 1,1 1-1,0-4 1,0 5-12,0-1-1,-1 1 1,1 0 0,0 0 0,0 0 0,-1 1-1,1-1 1,0 0 0,0 0 0,0 0 0,0 1 0,0-1-1,1 0 1,-1 1 0,0-1 0,0 1 0,0-1-1,0 1 1,1 0 0,-1-1 0,0 1 0,0 0-1,1 0 1,-1 0 0,0 0 0,2 0 0,8 1 45,1 0 0,15 4 0,14 1-119,12-2 67,0-4-1,88-9 1,-106 5 121,0-3 0,0-1 1,-1-1-1,64-27 0,-84 29-58,-1 0-1,0-1 0,-1 0 1,21-17-1,-27 19-33,1 0 1,-1 0-1,-1-1 0,1 0 0,-1 0 1,-1 0-1,1 0 0,-1-1 0,5-11 1,-9 17-27,1 1 1,-1 0-1,1-1 1,-1 1-1,1 0 1,-1 0 0,0-1-1,0 1 1,0-1-1,0 1 1,0 0 0,0-1-1,0 1 1,0 0-1,0-1 1,0 1-1,-1 0 1,1-1 0,-1 1-1,1 0 1,-1-1-1,0 0 1,0 1 13,1 1 0,-1-1 0,0 1 1,1 0-1,-1-1 0,1 1 0,-1 0 0,0-1 1,1 1-1,-1 0 0,0 0 0,1 0 0,-1 0 1,0 0-1,1 0 0,-1 0 0,-1 0 0,0 0 3,-1 0 1,1 1-1,0 0 0,0-1 0,-1 1 0,1 0 0,-2 1 1,-19 12 108,2 0 0,0 1 0,0 1 0,1 1 0,-30 35 0,46-48-18,2 0 0,-1-1 1,0 1-1,1 0 0,-1 0 0,1 1 1,-1 4-1,2-8-42,0 1 0,1 0 0,0 0-1,-1 0 1,1 0 0,0 0 0,0 0 0,0-1-1,0 1 1,0 0 0,1 0 0,-1 0 0,0 0-1,1 0 1,-1-1 0,1 1 0,0 0 0,0 0 0,0-1-1,1 3 1,1 0 26,1 0-1,0-1 1,0 1-1,1-1 0,-1 0 1,1 0-1,-1 0 1,1 0-1,0-1 1,0 0-1,0 0 1,0 0-1,8 1 1,6 1 9,-1-1 0,31 2 1,-15-5-334,-1-1 1,1-1-1,46-10 0,34-17-6416,-105 27 5684,-1 0 1,-1-1 0,1 0 0,0-1-1,-1 0 1,0 0 0,1-1-1,-2 1 1,1-1 0,-1-1-1,9-8 1,24-28-3932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4:48.1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277 679 3136,'0'0'64,"-1"0"-1,1 0 1,0 0 0,0-1-1,0 1 1,-1 0 0,1 0-1,0-1 1,0 1 0,0 0-1,0-1 1,-1 1 0,1 0-1,0-1 1,0 1 0,0 0-1,0 0 1,0-1-1,0 1 1,0 0 0,0-1-1,0 1 1,0 0 0,0-1-1,0 1 1,0 0-31,-1-3 1000,1 3-1000,0 0 0,0 0 1,0 0-1,0 0 0,0 0 1,0 0-1,0 0 0,-1 0 0,1 0 1,0 0-1,0 0 0,0 0 1,0 0-1,0 0 0,0 0 1,0 0-1,0 0 0,0 0 0,0 0 1,-1 0-1,1 0 167,0 0-167,-4 0 450,1 0-1,-1-1 0,1 0 1,0 0-1,-6-3 0,5 3-322,1 0-1,-1-1 1,1 1-1,-1 1 0,-7-2 1,-2 3 30,0 0 1,1 1-1,-1 1 1,0 0 0,1 0-1,-1 2 1,1-1-1,0 1 1,1 1-1,-1 0 1,1 1 0,0 0-1,1 1 1,-16 15-1,24-21-153,-1 0 0,2 1 0,-1-1 0,0 1 0,0 0 0,1 0 0,-1-1 0,1 1 0,0 0 0,0 0 0,0 0 0,0 0 0,1 0 0,-1 0 0,1 5 0,0-7 0,0 1 1,1 0-1,-1 0 1,1 0-1,-1-1 1,1 1-1,-1 0 1,1-1 0,0 1-1,0-1 1,0 1-1,0-1 1,0 1-1,0-1 1,1 0-1,-1 1 1,0-1-1,1 0 1,-1 0-1,1 0 1,-1 0-1,1 0 1,-1 0-1,1-1 1,0 1-1,-1 0 1,1-1-1,0 1 1,2-1 0,2 1 35,0 0 0,0-1 0,0 1 0,1-2 0,-1 1 0,0-1 0,0 0 0,0 0 0,0 0 1,0-1-1,-1 0 0,1 0 0,0 0 0,-1-1 0,10-6 0,-1 0 21,-1 0-1,1-1 1,-2-1-1,18-19 1,-18 17-87,-1-2 0,0 1 0,-2-2 1,0 1-1,11-26 0,26-84-90,-46 123 80,18-54-53,-3 0-1,-2-1 1,-3-1-1,3-63 0,-13 55-172,0 58 161,-1-1 1,0 0-1,-1 0 1,0 1-1,-4-11 1,5 18 76,1 0-1,0 0 1,-1 0 0,1 0 0,-1 0 0,1 0 0,-1 0-1,1 1 1,-1-1 0,0 0 0,0 0 0,1 1-1,-1-1 1,0 1 0,0-1 0,0 0 0,1 1-1,-1 0 1,0-1 0,0 1 0,0-1 0,0 1-1,0 0 1,0 0 0,0-1 0,0 1 0,0 0 0,0 0-1,0 0 1,0 0 0,-1 1 0,0-1 4,0 1 1,0 0-1,0-1 0,0 1 1,0 0-1,0 0 0,0 1 1,0-1-1,0 0 1,1 1-1,-1-1 0,1 1 1,-1-1-1,1 1 0,-3 2 1,-2 7 88,0-1 0,0 1 0,1 0 0,0 1 0,-5 22 0,-11 68 562,19-88-596,-11 70 230,4 1 1,2 135 0,6-184-367,1-19 350,2 26 0,-2-38-401,1 0 0,0 0-1,0-1 1,0 1 0,1-1-1,-1 1 1,1-1 0,0 0-1,1 1 1,3 4 0,-5-8-232,0 1 0,1-1-1,0 1 1,-1-1 0,1 1 0,0-1 0,0 0 0,0 0 0,0 0 0,0 0-1,0 0 1,0 0 0,4 0 0,1 1-1477,-1-1-1,1-1 1,10 1 0,10-1-1100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4:48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199 9 4224,'-7'-8'1138,"10"13"150,5 18 1624,-7-12-2277,0-1 0,-1 1-1,0 0 1,-3 13-1,1 3 12,1 4-190,-2 0 1,-1-1-1,-1 1 0,-2-1 1,-1 0-1,-22 56 0,-2-25 363,-48 67 0,79-126-807,-4 6 85,0 0 1,0 0 0,-3 11-1,7-17-59,0-1 0,1 0 0,-1 1 0,1-1-1,-1 1 1,1-1 0,0 1 0,-1-1-1,1 1 1,0-1 0,0 1 0,0 0 0,0-1-1,0 1 1,1-1 0,-1 1 0,0-1 0,1 1-1,-1-1 1,1 1 0,-1-1 0,1 0 0,0 1-1,0-1 1,-1 0 0,1 1 0,0-1 0,2 1-1,1 1 45,-1-1-1,1 0 0,0 0 1,0 0-1,0-1 0,0 0 1,0 1-1,0-2 0,0 1 0,1 0 1,4 0-1,8-1 47,25-2 0,-17 0-53,52-6-504,129-30-1,-165 28-2428,-15 0-4134,-18 9 4715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4:49.0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14 148 5056,'-14'-21'2304,"23"24"-2016,2-6 1408,2 3-992,10-9 640,2 5-800,13-8-160,-1 7-224,10-7-64,6 3-32,-6-3 224,0 3-160,-9-3-2144,-1 3 1088,-18-12-2816,1 9 2112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4:49.3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42 4992,'-11'-15'2240,"36"9"-1952,-6 3 1280,-2 3-928,22-9-256,3 6-256,24-3 0,1 6-64,4 0-1024,-4 9 544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3:58.1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1036 3552,'29'-6'1633,"-22"5"-1531,-1 0 0,1 0 1,-1-1-1,1 0 1,-1 0-1,0-1 1,0 1-1,9-7 0,3-5 620,-2 0 0,0-1-1,23-29 1,-36 41-649,97-130 1452,-55 68-1407,-33 49-114,13-17 45,41-74-1,-48 71 186,-2-2 0,-2 0-1,-2 0 1,10-47-1,-19 71-71,-1 0 0,0 0 0,-1 0-1,-1 0 1,0 0 0,-1 0 0,0 0-1,-4-15 1,4 27-174,1 0 0,-1 0 0,0 0-1,0 0 1,0 0 0,0 0 0,0 0-1,0 0 1,0 0 0,-1 1 0,1-1-1,-1 0 1,1 1 0,-1-1 0,0 1-1,1 0 1,-1-1 0,0 1 0,0 0-1,0 0 1,0 0 0,0 1 0,0-1-1,0 0 1,0 1 0,0-1 0,-1 1-1,1 0 1,0-1 0,-4 1 0,3 1-15,-1-1-1,0 1 1,1 0 0,-1 0 0,1 0-1,-1 1 1,1-1 0,0 1 0,0 0 0,-1 0-1,1 0 1,0 0 0,1 0 0,-1 1 0,0-1-1,1 1 1,-5 5 0,-1 4 51,1 0 0,1 1 1,-1 0-1,2 0 0,0 0 0,1 1 0,-3 14 1,-1 10 43,-2 52 1,7-62-50,1 1 1,2 0-1,6 52 1,-4-72 1,0 0 0,0-1-1,0 1 1,1 0 0,1-1 0,-1 1 0,1-1-1,1 0 1,-1 0 0,1-1 0,1 1 0,0-1-1,0 0 1,0-1 0,1 1 0,8 5 0,-5-5 55,0-1 0,1-1 0,0 0 1,0 0-1,0-1 0,0 0 1,1-1-1,0 0 0,0-1 1,-1-1-1,1 1 0,0-2 0,24-1 1,-3-3 30,-1-1 1,0-1 0,59-21-1,-82 25-71,0-2-1,0 0 1,-1 0-1,0 0 1,1-1 0,-2 0-1,1-1 1,12-10-1,-20 16-45,0-1 0,0 1 0,0 0 0,1 0 0,-1 0-1,0 0 1,0 0 0,0-1 0,1 1 0,-1 0 0,0 0 0,0 0-1,0-1 1,0 1 0,0 0 0,0 0 0,1-1 0,-1 1 0,0 0 0,0 0-1,0-1 1,0 1 0,0 0 0,0 0 0,0-1 0,0 1 0,0 0 0,0 0-1,0-1 1,0 1 0,0 0 0,0 0 0,0-1 0,-1 1 0,1 0-1,0 0 1,0-1 0,0 1 0,0 0 0,0 0 0,0 0 0,-1-1 0,1 1-1,0 0 1,0 0 0,0 0 0,-1 0 0,1-1 0,0 1 0,0 0-1,0 0 1,-1 0 0,1 0 0,0 0 0,0 0 0,-1 0 0,1 0 0,0 0-1,0 0 1,-1 0 0,1 0 0,0 0 0,0 0 0,-1 0 0,1 0 0,0 0-1,-1 0 1,-17 2-346,10 2 297,1 0 1,-1 1-1,1 0 0,0 0 1,-6 6-1,11-9 54,1 0 0,-1-1 0,1 1 0,-1 0 0,1 0 0,0 0 0,0 0 0,0 0 1,0 0-1,-1 4 0,2-5-1,0 0-1,-1 0 1,1 1 0,0-1 0,0 1 0,1-1 0,-1 0 0,0 1 0,0-1 0,1 0 0,-1 0 0,0 1 0,1-1-1,-1 0 1,1 0 0,0 1 0,-1-1 0,1 0 0,1 1 0,1 2 48,0-1-1,0 0 1,0 0 0,1 0 0,-1 0-1,1-1 1,0 1 0,0-1 0,0 0 0,0 0-1,0-1 1,0 1 0,0-1 0,1 0-1,-1 0 1,0 0 0,1-1 0,-1 1-1,1-1 1,-1 0 0,1 0 0,-1-1-1,9-1 1,-7 1 21,0-1 0,1 0-1,-1 0 1,0-1 0,0 0-1,0 0 1,0 0 0,-1-1-1,1 1 1,-1-1 0,0-1-1,0 1 1,0-1 0,-1 0 0,8-10-1,-10 12-69,0 0 0,-1 0-1,0 0 1,1 0 0,-1 0-1,0-1 1,-1 1 0,1 0-1,0-1 1,-1 1 0,0 0-1,0-1 1,0 1 0,0 0-1,0-1 1,-2-3 0,0 0-41,0 0 0,0 0 1,-1 0-1,0 0 0,0 1 0,-7-10 1,7 12 14,0 1 1,0 0 0,-1 0 0,0 0-1,1 0 1,-1 1 0,0-1 0,0 1-1,0 0 1,-1 0 0,1 0 0,0 1 0,-1 0-1,1-1 1,-1 2 0,1-1 0,-1 0-1,1 1 1,-1 0 0,0 0 0,1 0-1,-8 2 1,11-2 23,0 0-1,1 1 0,-1-1 1,0 0-1,1 0 0,-1 1 1,0-1-1,1 0 1,-1 1-1,0-1 0,1 0 1,-1 1-1,1-1 0,-1 1 1,1-1-1,-1 1 0,1 0 1,-1-1-1,1 1 1,0-1-1,-1 1 0,1 0 1,0-1-1,-1 2 0,1-1 25,0 1 0,0-1-1,0 0 1,0 1-1,0-1 1,0 0 0,0 1-1,0-1 1,1 0 0,-1 1-1,1-1 1,0 2 0,1 1 44,0-1 1,0 1 0,0-1-1,1 1 1,-1-1 0,1 0-1,6 6 1,-6-7-45,1 0-1,0 1 1,0-1 0,0 0-1,0-1 1,1 1 0,-1-1-1,0 0 1,1 0 0,-1 0-1,1 0 1,-1-1 0,1 0-1,5 0 1,7-2 37,0 0 0,25-7 0,-11 2 25,43-10-172,29-6 73,-95 22-52,-1-1 1,1 0-1,0-1 0,10-5 1,-16 7-71,-13 10-192,5-3 345,0-1-1,0 1 1,1 0-1,-1 1 1,1-1 0,1 1-1,-1 0 1,1 0 0,-5 13-1,7-16-5,1 1 0,0-1 0,0 1 0,0-1 0,0 1 0,1 0 0,0-1 0,0 1 0,0-1 1,1 1-1,-1 0 0,1-1 0,0 1 0,1-1 0,-1 0 0,1 1 0,0-1 0,4 8 0,-3-8 32,-1 0 0,2 0 0,-1 0 0,0 0 0,1 0 0,0 0 1,0-1-1,0 0 0,0 0 0,0 0 0,1 0 0,-1-1 0,1 0 0,0 0 0,0 0 0,0 0 0,0-1 1,0 1-1,0-2 0,0 1 0,0 0 0,9-1 0,-3 0 19,0-1-1,0-1 1,0 0 0,0 0-1,0-1 1,-1 0 0,1-1-1,-1 0 1,16-9 0,-18 9-55,-1-1 1,0 0 0,0-1-1,0 1 1,-1-1 0,0 0-1,0-1 1,0 0-1,-1 0 1,0 0 0,0 0-1,-1-1 1,4-9 0,-7 16-16,-1-1 0,1 1 1,-1-1-1,1 1 1,-1-1-1,0 1 0,0-1 1,0 1-1,0-1 1,0 1-1,0-1 1,0 0-1,0 1 0,0-1 1,-1 1-1,1-1 1,-1 1-1,0-2 1,-1 0-23,1 0 1,-1 1 0,0-1 0,0 1 0,0 0 0,0 0 0,0 0 0,0 0-1,-3-2 1,-4-2-38,0 1-1,-1 0 0,1 0 1,-13-4-1,18 8 76,1 0-1,-1 1 1,1-1-1,-1 1 1,1-1-1,-6 1 1,6 0-16,-1 0 1,1 0-1,0 0 1,-1-1 0,-4-1-1,5 1-276,4 2 137,10 4 148,20 5 387,-21-8-326,-1 0 1,1 0-1,-1-1 1,1-1-1,0 1 1,15-3-1,-20 1-27,0 0 0,0 0 0,0-1 0,0 0-1,0 0 1,0 0 0,0 0 0,-1-1 0,0 0 0,1 0-1,-1 0 1,0 0 0,0-1 0,3-3 0,5-7 24,0-1 1,-1-1 0,-1 1-1,-1-1 1,0-1 0,6-17 0,33-109-111,-23 58 129,-15 51 2,11-68 0,-20 93-45,3-16 29,1-35 0,-6 163-1093,6 281 1119,-4-250 290,-1-80 829,1-56-1134,-1 1 0,1-1 0,-1 0 0,0 1 0,1-1 0,-1 0 0,0 0 0,0-1 0,1-6-124,0 1 0,0 0 0,1-1 0,0 1 0,0 0-1,1 0 1,4-9 0,31-55-246,-30 58 321,2-4-70,1 1 0,1 1-1,1-1 1,0 2 0,23-22-1,-27 30 17,0 0-1,0 0 0,0 1 0,1 0 0,-1 0 0,2 1 0,-1 0 0,0 1 0,1 1 0,0-1 0,16-2 0,-24 6 8,1 0 0,0 0-1,-1 0 1,1 0 0,-1 1 0,1-1-1,-1 1 1,1 0 0,-1 0 0,1 0-1,-1 1 1,0-1 0,1 1 0,-1 0-1,0 0 1,0 0 0,0 0 0,-1 0-1,1 1 1,-1-1 0,1 1 0,-1 0-1,0-1 1,3 6 0,0 0 14,0 0-1,0 1 1,-1 0 0,-1 0 0,1 0-1,-2 0 1,4 17 0,-5-21 54,0 0-1,-1 1 1,1-1 0,-1 0-1,0 0 1,-1 1 0,1-1 0,-1 0-1,0 0 1,-1 0 0,1 1-1,-1-2 1,0 1 0,0 0 0,0 0-1,-1 0 1,0-1 0,0 0-1,0 1 1,0-1 0,-1 0 0,1-1-1,-1 1 1,0-1 0,0 1-1,-9 4 1,1-3 30,1-1-1,-1-1 0,1 0 1,-1 0-1,0-1 0,0-1 1,0 0-1,0 0 0,-1-1 1,-18-3-1,-14-3-297,49 6 96,1 1 1,-1 0 0,0 0-1,0 1 1,0-1-1,6 4 1,1-1 104,74 25 511,-49-18-288,-24-8-124,0 0 0,0 0 0,0-1 0,0 0 0,0-1 0,1-1 1,-1 0-1,22-3 0,-25 2 13,0-1 0,0-1 0,-1 0 0,1 0 0,-1 0 0,0-1 0,0 0 0,0-1 1,-1 0-1,1 0 0,-1-1 0,11-11 0,13-18-32,-1-1 0,-2-1 0,42-74 0,-57 87-559,24-29 0,-37 53 494,0 0-1,0 0 0,0 0 1,0 0-1,0 0 0,0 0 1,0 1-1,0-1 1,0 0-1,0 0 0,0 0 1,0 0-1,0 0 0,0 0 1,0 1-1,0-1 0,0 0 1,0 0-1,0 0 0,0 0 1,1 0-1,-1 0 0,0 0 1,0 0-1,0 0 0,0 1 1,0-1-1,0 0 0,0 0 1,1 0-1,-1 0 0,0 0 1,0 0-1,0 0 0,0 0 1,0 0-1,0 0 0,1 0 1,-1 0-1,0 0 0,0 0 1,0 0-1,0 0 0,0 0 1,0 0-1,1 0 0,-1 0 1,0 0-1,0 0 0,0-1 1,0 1-1,0 0 0,0 0 1,0 0-1,1 0 0,-1 0 1,0 0-1,0 0 0,0 0 1,0-1-1,-1 15-25,1-13 10,-6 62-81,-3-1-1,-3-1 0,-37 114 1,42-152 187,6-19 41,0 1 0,-1 0-1,1-1 1,-1 1-1,0-1 1,0 1 0,-4 5-1,5-9-97,1-1-1,-1 1 1,1-1-1,0 1 1,-1-1 0,1 0-1,-1 1 1,1-1-1,-1 0 1,1 1 0,-1-1-1,0 0 1,1 0-1,-1 1 1,1-1-1,-1 0 1,0 0 0,1 0-1,-1 0 1,0 0-1,1 0 1,-1 0 0,1 0-1,-1 0 1,0 0-1,0 0 1,-1-1-3,1 0 0,-1 0 1,1 1-1,0-1 0,0 0 0,-1 0 0,1 0 1,0 0-1,0 0 0,-2-3 0,0 0 22,1 0-1,-1-1 1,0 1-1,1-1 1,-3-8-1,3 4-3,0 0 0,0 0-1,-1-17 1,3 25-33,0 1-1,0-1 1,1 1 0,-1 0-1,0-1 1,0 1 0,0-1-1,0 1 1,0-1 0,1 1-1,-1-1 1,0 1 0,0-1-1,1 1 1,-1 0 0,0-1-1,1 1 1,-1 0 0,0-1-1,1 1 1,-1 0-1,0-1 1,1 1 0,-1 0-1,1 0 1,-1 0 0,1-1-1,-1 1 1,1 0 0,-1 0-1,1 0 1,-1 0 0,1 0-1,-1 0 1,0 0 0,2 0-1,17 2 8,-18-2-10,56 15-196,18 3-43,9 0-117,-53-11-762,0 0 0,0-2 1,36 1-1,-30-8-3179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5:45.1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124 513 7040,'1'0'356,"1"-1"0,-1 1 1,1-1-1,-1 0 1,1 0-1,-1 1 0,1-1 1,-1 0-1,0 0 0,2-3 1,-2 4-325,-10 13 1301,-1-1-979,0 0 0,-19 18 0,17-19-303,1 1 1,-11 15-1,17-21-37,-1 2-88,1 0 1,-1 1-1,-5 14 0,10-21 69,0-1-1,0 1 1,1 0-1,-1-1 1,1 1 0,-1 0-1,1 0 1,0-1-1,0 1 1,0 0 0,0 0-1,0 0 1,0 0-1,0-1 1,1 1 0,-1 0-1,1 0 1,-1-1-1,1 1 1,-1 0 0,1-1-1,0 1 1,0-1-1,0 1 1,0-1 0,2 2-1,0 0 8,0 0 1,0 0-1,0-1 0,1 1 0,-1-1 0,1 0 0,0 0 0,-1 0 0,1-1 1,0 1-1,0-1 0,0 0 0,0 0 0,0 0 0,1-1 0,-1 1 1,0-1-1,0 0 0,0 0 0,1-1 0,5-1 0,-5 1-21,0 0 0,0-1 1,-1 0-1,1 0 0,0 0 0,-1-1 0,0 0 0,0 1 0,1-2 0,-2 1 0,1 0 0,0-1 0,-1 1 1,1-1-1,-1 0 0,0 0 0,3-8 0,-3 6-15,0-1 0,0 1 0,-1-1 0,-1 0 0,1 0 0,-1 0 0,0 0 0,0 0 0,-1 0-1,-1-9 1,0 1-67,-1 0 0,0-1 0,-8-23 0,7 28-74,-1 1-1,0-1 1,-1 1 0,-10-17-1,13 24 195,1 1 1,-1-1-1,0 0 0,0 1 0,0 0 0,-1-1 0,1 1 1,-1 0-1,1 0 0,-1 0 0,0 1 0,1-1 0,-1 1 1,0-1-1,0 1 0,0 0 0,0 0 0,-1 0 0,1 1 0,-6-2 1,9 2-15,0 0 0,-1 0 0,1 0 0,0 0 0,0 0 0,0 0 0,-1 0 0,1 0 0,0 0 0,0 0 0,-1 0 0,1 0 0,0 0 0,0 0 0,0 0 0,-1 0 0,1 0 0,0 0 0,0 0 0,-1 0 0,1 1 0,0-1 0,0 0 0,0 0 0,-1 0 0,1 0 0,0 0 0,0 0 0,0 1 0,0-1 0,0 0 0,-1 0 0,1 0 0,0 1 0,0-1 0,0 0 0,0 0 0,0 0 1,0 1-1,0-1 0,0 0 0,0 0 0,-1 1 0,1-1 0,0 0 0,0 0 0,0 0 0,0 1 0,0-1 0,1 0 0,-1 0 0,0 1 0,0-1 0,0 0 0,0 1 0,0-1 12,1 1 1,-1 0-1,1-1 1,-1 1-1,1-1 0,-1 1 1,1 0-1,0-1 1,-1 1-1,1-1 1,0 1-1,-1-1 0,1 0 1,0 1-1,1-1 1,0 1 38,-1-1 1,1 0 0,0 0 0,0 0 0,-1 0 0,1 0-1,0 0 1,-1 0 0,1-1 0,0 1 0,-1-1-1,1 1 1,0-1 0,-1 0 0,1 1 0,-1-1-1,1 0 1,-1 0 0,0 0 0,1 0 0,-1 0 0,0-1-1,0 1 1,1 0 0,-1-1 0,0 1 0,1-3-1,3-5 119,0 1-1,0-1 1,4-15-1,-7 20-217,7-22 21,9-49 0,-12 44 113,15-41 1,-12 47-15,-1 5-39,-1 1 0,0-1 0,4-30 0,-7 34-553,-2 23-77,-1 30-8,-6 361-1670,6-236 2044,-1-102 223,-14 347 1761,11-378-1831,-2-1-1,-1 1 1,-14 42 0,20-70 76,-1 0 0,1 0 1,0 1-1,-1-1 1,1 0-1,-1 0 1,1 0-1,-1 0 0,0 0 1,1 0-1,-1 0 1,0 0-1,0-1 1,1 1-1,-1 0 0,0 0 1,0-1-1,0 1 1,0 0-1,-2 0 1,2-1 3,0 0 0,1 0 0,-1 0 0,0 0 0,0-1 0,1 1 1,-1 0-1,0-1 0,0 1 0,1 0 0,-1-1 0,0 1 0,1-1 0,-1 1 1,1-1-1,-1 1 0,1-1 0,-1 1 0,1-1 0,-1 0 0,1 1 0,-1-2 1,-3-5 50,0 1 0,1-1 1,0-1-1,-4-10 1,2-1 2,0 0 1,2-1-1,0 0 1,1 0 0,1 0-1,1 0 1,0 0 0,7-37-1,-5 49 62,0 1-1,0 0 0,1 1 0,0-1 0,0 0 1,1 1-1,-1 0 0,2 0 0,-1 0 1,1 0-1,-1 0 0,2 1 0,-1 0 1,0 0-1,1 1 0,8-6 0,-4 4-171,1 0 0,0 1-1,0 1 1,1-1-1,-1 2 1,1-1-1,0 2 1,0 0 0,13-1-1,112-6-4392,-97 2 746,-25 6 240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4:49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0 106 6304,'14'-1'891,"-1"1"0,1-2 0,15-3 1,21-3 1031,274-22 3367,-70 10-4319,-13 1-1353,-80 3-3769,-149 14 3252,-8 1-94,1 0 0,-1 1-1,0 0 1,1 0 0,6 0-1,-2 3-1859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4:50.1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337 477 3136,'-10'-5'461,"6"3"-235,0 0 1,0 0 0,0 1-1,-8-2 1,10 3-72,0-1 1,0 1 0,0 0-1,1 0 1,-1 1 0,0-1 0,0 0-1,0 1 1,0-1 0,1 1 0,-1 0-1,0-1 1,0 1 0,1 0-1,-3 1 1,-80 46 2494,54-33-1902,2 2 0,0 0 1,-39 33-1,64-47-666,0-1 1,1 1-1,-1 0 1,1-1-1,0 1 1,0 0-1,0 1 1,0-1-1,0 0 1,1 0 0,-1 1-1,1-1 1,0 1-1,-1 5 1,2-7-31,0 1 0,0 0 0,0 0 0,0-1 0,1 1-1,-1 0 1,1-1 0,0 1 0,0 0 0,0-1 0,0 1 0,0-1 0,0 1 0,1-1 0,-1 0 0,1 1 0,-1-1 0,1 0 0,3 3 0,-1-2 23,0 1 0,0-1 1,0 0-1,0 0 0,1 0 1,0 0-1,-1-1 0,1 0 1,0 0-1,0 0 0,0-1 1,1 1-1,-1-1 0,0-1 1,0 1-1,1-1 0,-1 1 0,0-2 1,0 1-1,1 0 0,-1-1 1,0 0-1,0 0 0,8-3 1,-3 0-11,0-1 1,0 1 0,-1-1 0,0-1-1,1 0 1,-2 0 0,1-1 0,-1 0-1,0 0 1,-1-1 0,9-10 0,-5 2-42,-1 0 0,0-1 0,-1 0 0,-1 0 0,-1-1 0,6-22 0,23-114 143,-31 124-161,8-31-106,10-60-144,-21 104 101,-1-1 1,-1 1 0,0-1-1,-5-34 1,4 48 114,0 1-1,1 0 1,-1 0-1,0 0 1,-1-1-1,-1-3 1,2 7 29,1-1 0,0 0 0,-1 1 0,0-1 0,1 0 0,-1 1 1,1-1-1,-1 1 0,0-1 0,1 1 0,-1-1 0,0 1 0,1 0 0,-1-1 0,0 1 0,0 0 0,1 0 1,-1-1-1,0 1 0,0 0 0,0 0 0,1 0 0,-1 0 0,0 0 0,0 0 0,0 0 0,0 0 0,1 0 1,-1 1-1,0-1 0,0 0 0,1 0 0,-1 1 0,0-1 0,0 1 0,-2 1 33,0 0 0,0 0-1,1 0 1,-1 0 0,1 0 0,-1 1 0,1-1-1,0 1 1,0 0 0,0 0 0,0 0-1,1-1 1,-1 2 0,1-1 0,0 0 0,-1 0-1,0 6 1,-8 28 160,1 1 0,2 0 0,2 1 0,1-1 0,2 1 0,1 0 0,3-1 0,1 1 0,1 0-1,13 45 1,-16-77-162,1 0 0,1-1 0,-1 1 0,1-1 0,0 0 0,0 0 0,1 0 0,7 9 0,-8-11-269,1-1 1,-1 1-1,1-1 1,0 0-1,0-1 1,0 1-1,0-1 1,0 1-1,1-1 1,-1 0-1,1-1 0,-1 1 1,7 0-1,32 3-2408,7-5-2245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4:50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6880,'-2'-1'2771,"7"15"-1080,11 21 865,26 55 1121,-14-30-2502,66 106 0,-92-163-1365,0 0 0,0-1 0,0 1 0,0-1 0,1 1 0,-1-1 0,1 0 0,-1 0 0,1 0 0,0 0 0,0-1 0,0 1 0,6 1 0,-5-2-529,0 0 0,0 0 0,0-1 0,0 0-1,1 0 1,-1 0 0,0 0 0,0-1 0,0 0 0,8-1-1,19-7-4378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4:50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908 0 9152,'-80'30'3360,"38"-5"-2592,-25 13-224,34-13 1312,-19 1-1120,-15 4 191,-17-2-543,-12 1-256,2 1-64,13 0 192,15-6-128,10-3-2911,14-7 1471,9-7-4544,19 2 3296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4:51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21 6656,'-19'-12'3008,"14"8"-2624,10-1 512,4 10-576,15-5-224,10 4-64,32-4-32,0 5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4:19.6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19 543 2496,'-19'4'1429,"39"-12"5125,-6 1-6273,0 0 1,-1-2-1,15-11 1,-14 6-163,-2 0 1,0-1-1,0 0 1,16-30-1,-20 31-135,3-6 37,13-31 0,1-4-201,-18 44 57,-4 10-23,-1 20 64,-2-13 150,-1 14 117,0-1 0,-1 1 0,-1-1 0,-1 0-1,-11 34 1,-12 32 274,4 2 0,-15 101-1,-23 250 924,61-436-1411,-5 24 723,5-25-680,0-1-1,0 0 0,0 0 0,0 0 0,0 0 0,0 0 1,0 0-1,0 0 0,0 1 0,0-1 0,-1 0 0,1 0 1,0 0-1,0 0 0,0 0 0,0 0 0,0 0 1,0 0-1,0 0 0,0 1 0,0-1 0,-1 0 0,1 0 1,0 0-1,0 0 0,0 0 0,0 0 0,0 0 1,0 0-1,-1 0 0,1 0 0,0 0 0,0 0 0,0 0 1,0 0-1,0 0 0,0 0 0,-1 0 0,1 0 0,0 0 1,0 0-1,0 0 0,0 0 0,0 0 0,0-1 1,0 1-1,-1 0 0,1 0 0,0 0 0,0 0 0,-7-15 537,2 0-499,1 1 0,1-1-1,-2-26 1,2-46 146,4 2-269,3 1-1,4 0 1,4 1-1,29-107 1,-18 121-43,61-126 0,-65 157-104,35-54 0,-43 77 152,0 0-1,1 1 0,0 0 1,1 1-1,1 1 0,15-12 1,-24 20 49,0 1 0,1 0 1,-1 0-1,1 0 1,0 0-1,0 1 1,0 0-1,0 0 1,0 1-1,11-2 1,-13 3 15,0 0 0,0 0 0,0 0 0,0 1 0,0 0 0,-1 0 0,1 0 0,0 0 0,0 0 1,-1 1-1,1-1 0,0 1 0,-1 0 0,0 0 0,0 1 0,1-1 0,-1 1 0,4 4 0,-2-1-5,0 0-1,-1 0 1,1 1-1,-1-1 1,-1 1-1,1 0 1,-1 0-1,3 12 1,2 8 7,3 28-1,-7-33 85,1 5 61,-1 0-1,-1 0 0,-1 0 1,-2 1-1,-4 40 0,3-57-49,-2 0 0,1 0 0,-1-1 0,-1 1 0,0-1-1,-1 1 1,-6 10 0,7-15-41,0 1 0,-1-1 0,0 0 0,-1 0 0,1 0 0,-1-1 0,0 0-1,-1 0 1,1 0 0,-1-1 0,-7 4 0,-10 1 69,0-1-1,-43 10 1,40-14-42,0 0 1,-1-1-1,-37-2 0,57-1-566,-1 1 0,1 0-1,-9 3 1,17-4 444,-1 0-1,1 0 0,0 0 1,0 0-1,0 0 0,0 0 1,-1 0-1,1 0 1,0 0-1,0 0 0,0 0 1,0 0-1,0 0 1,-1 0-1,1 0 0,0 0 1,0 0-1,0 0 0,0 0 1,0 1-1,-1-1 1,1 0-1,0 0 0,0 0 1,0 0-1,0 0 1,0 0-1,0 1 0,0-1 1,0 0-1,0 0 0,0 0 1,0 0-1,0 0 1,-1 1-1,1-1 0,5 6-1980,4 5 550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4:21.0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180 762 2400,'0'-3'211,"-1"0"0,1-1 0,0 1 0,0 0 0,0 0 0,1-6 0,-1 8-104,0 1 0,0 0 0,0-1 0,0 1-1,1-1 1,-1 1 0,0 0 0,0-1 0,0 1 0,1 0-1,-1-1 1,0 1 0,0 0 0,1 0 0,-1-1 0,0 1-1,1 0 1,-1 0 0,0-1 0,1 1 0,-1 0 0,0 0-1,1-1 1,0 1-33,-1 0 0,1 0 0,-1 0 0,1 0 0,-1-1 0,0 1 0,1 0 0,-1-1 0,1 1 0,-1 0 0,0-1 0,1 1 0,-1 0 0,0-1 0,0 1 0,1 0 0,-1-1 0,0 1-1,0-1 1,1 0 0,-3-9 2709,-13 21-1331,5 0-1046,-1-1 1,1 1-1,1 1 1,-15 22-1,-26 56 776,31-53-881,9-19-172,4-7-55,0-1 1,1 1 0,-8 22-1,12-30-47,1-1-1,-1 1 0,0 0 1,1 1-1,0-1 0,0 0 1,0 0-1,0 0 1,0 0-1,1 0 0,-1 0 1,1 0-1,0 0 0,0-1 1,0 1-1,0 0 0,1 0 1,-1 0-1,1-1 0,2 4 1,-4-5 2,1 0 0,0 0-1,0-1 1,-1 1 0,1 0 0,0 0 0,0 0 0,0-1-1,0 1 1,0-1 0,0 1 0,0 0 0,0-1 0,0 0 0,0 1-1,1-1 1,-1 0 0,0 1 0,0-1 0,0 0 0,0 0 0,0 0-1,1 0 1,-1 0 0,0 0 0,0-1 0,0 1 0,0 0-1,1 0 1,-1-1 0,0 1 0,0-1 0,0 1 0,0-1 0,0 1-1,0-1 1,1-1 0,3-2 49,-1 1 0,0-2-1,0 1 1,0 0 0,6-9-1,-2 0-8,0 0-1,-2 0 0,1-1 0,-1 0 1,-1 0-1,-1 0 0,4-17 0,-3 3-141,-1 0-1,0-54 1,-3 80-1,-1 0 0,0 0 1,-1 0-1,1-1 0,0 1 1,0 0-1,-1 0 0,0 0 1,1 0-1,-2-3 0,-3 18-577,1 2 665,1-1-1,1 1 0,0 0 1,0 27-1,2-35 50,0 0-1,0 0 1,1 0-1,1 0 1,-1 0-1,1 0 1,0-1 0,0 1-1,1-1 1,0 1-1,0-1 1,5 8-1,-6-12-33,-1-1 0,1 1-1,0-1 1,0 1-1,-1-1 1,1 0 0,0 1-1,0-1 1,0 0-1,0 0 1,1 0 0,-1-1-1,0 1 1,0-1-1,0 1 1,1-1 0,-1 1-1,0-1 1,1 0-1,-1 0 1,0 0 0,0-1-1,1 1 1,-1 0-1,0-1 1,0 0 0,1 1-1,2-3 1,6-1 58,-1-1-1,0-1 1,0 1 0,11-10 0,-19 14-76,23-18 4,-1 0-1,0-2 1,21-24 0,25-29 11,-69 73-28,3-3-29,1-1 1,0 1 0,0 0-1,0 0 1,7-4 0,-11 8 19,0-1-1,0 1 1,0-1 0,1 1-1,-1-1 1,0 1 0,0 0-1,0 0 1,1-1 0,-1 1-1,0 0 1,0 0 0,1 0-1,-1 0 1,0 1 0,0-1-1,1 0 1,-1 0 0,0 1-1,0-1 1,0 1-1,1-1 1,-1 1 0,0-1-1,0 1 1,0 0 0,0 0-1,0-1 1,0 1 0,0 0-1,-1 0 1,1 0 0,0 0-1,1 1 1,0 2-6,0-1-1,-1 1 0,1 0 1,0 0-1,-1 0 1,0 0-1,0 0 0,1 8 1,1 39 173,-2-29-90,0 16 22,-1-23-141,0 0 0,1 0 0,4 18 0,-4-28 76,1-1 0,-1 1 0,1 0-1,0-1 1,0 1 0,0-1 0,1 0 0,-1 0 0,1 0-1,0 0 1,1 0 0,-1-1 0,0 1 0,6 3 0,-7-6 8,0 0-1,0 1 1,0-1 0,0 0 0,1 0 0,-1 0 0,0-1-1,1 1 1,-1 0 0,1-1 0,-1 0 0,1 1 0,-1-1-1,1 0 1,-1-1 0,1 1 0,-1 0 0,1-1-1,-1 1 1,0-1 0,1 0 0,-1 1 0,0-1 0,1 0-1,-1-1 1,4-2 0,1 0-8,-1-1 1,0 0-1,0 0 0,0 0 1,-1-1-1,1 0 0,7-11 0,0-6 50,0 1 0,14-37 0,14-54 36,-20 53-95,82-205 12,-84 218-100,21-73-1,-12-13-108,-25 109 115,-1 0 1,-1 1-1,-3-43 1,2 66 58,0-1 1,0 1 0,0 0 0,0 0-1,0 0 1,0-1 0,0 1 0,0 0-1,0 0 1,0 0 0,0-1-1,0 1 1,0 0 0,0 0 0,0 0-1,0-1 1,0 1 0,0 0-1,0 0 1,0 0 0,0-1 0,0 1-1,0 0 1,-1 0 0,1 0 0,0 0-1,0-1 1,0 1 0,0 0-1,0 0 1,-1 0 0,1 0 0,0 0-1,0 0 1,0-1 0,-1 1-1,1 0 1,0 0 0,0 0 0,0 0-1,-1 0 1,1 0 0,0 0 0,0 0-1,0 0 1,-1 0 0,1 0-1,-9 10-246,-6 19 54,-11 40 134,3 0-1,-13 76 1,27-98 184,3 0 0,2 1 1,2 0-1,7 79 0,-1-87 31,11 50-1,-11-70-94,2 0 0,0-1 0,1 0 0,14 25 0,-17-37-18,0 0 0,1-1 0,0 0 0,0 0 0,1 0 0,-1-1 0,1 0 0,0 0-1,1 0 1,-1-1 0,1 0 0,0 0 0,8 3 0,-5-3 23,0 0 1,-1-1-1,1-1 0,0 0 1,0 0-1,1-1 0,-1 0 1,0-1-1,16-1 0,-23 1-169,1-1-1,0 1 0,-1-1 1,1 0-1,-1 0 0,1-1 1,-1 1-1,0-1 0,6-3 0,-7 4-239,-1 0-1,1-1 1,0 1-1,-1-1 1,1 0-1,-1 1 1,0-1-1,1 0 1,-1 0-1,0 0 1,0 0-1,0 0 1,0 0-1,-1 0 1,2-4-1,2-4-1178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4:21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52 174 5888,'-40'-10'1898,"40"10"-1856,0-1-1,-1 1 0,1 0 0,-1 0 1,1 0-1,-1 0 0,1 0 0,-1 0 1,1 0-1,-1 0 0,1 0 0,-1 0 1,1 0-1,-1 0 0,1 0 0,0 0 1,-1 0-1,1 0 0,-1 0 0,1 1 1,-1-1-1,0 0 0,1 6 2061,2-5-1840,0 0 0,0-1 1,0 1-1,1 0 0,-1-1 0,0 1 1,1-1-1,-1 0 0,0 0 0,1 0 1,3 0-1,29-5 908,-16 1-554,35-6 359,102-36-1,-51 14-795,82-13-278,-62 19-3732,-82 20 2087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4:23.1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1205 4576,'-8'5'1926,"15"-5"196,17-3 736,-17 0-2506,0 0-1,0-1 0,-1 0 1,1 0-1,-1 0 0,0-1 1,10-9-1,-2-1 148,19-28-1,-14 14-255,-1 0 0,18-44 0,-15 29 31,35-86 494,-54 128-878,-1 9 64,-3 17 46,1-19 1,-8 70 178,4-43 22,1 1 0,2-1 0,2 1 0,3 38 0,-3-67-183,1 1 0,0-1-1,0 0 1,0 0 0,3 7-1,-4-10 8,1 1-1,0-1 1,0 1-1,0-1 1,0 0-1,0 0 1,0 0-1,0 1 0,1-1 1,-1 0-1,0 0 1,0-1-1,1 1 1,-1 0-1,1 0 0,-1-1 1,1 1-1,1 0 1,-2-1-3,1 0 0,-1 0 0,0 0 0,0 0 0,0-1 0,0 1 1,0 0-1,0 0 0,0-1 0,0 1 0,0-1 0,0 1 0,0-1 0,0 1 1,0-1-1,0 0 0,0 1 0,0-1 0,0 0 0,0-1 0,18-20 167,-18 20-170,12-18 55,0 0 0,-2-1 1,-1-1-1,14-41 1,10-22-357,-24 63 220,1 0-1,1 1 1,15-20-1,-23 35 37,0 1 0,1 0 0,-1 1 0,1-1 0,0 1 0,0 0 0,0 0 0,0 0 0,1 1 0,-1-1-1,1 1 1,0 1 0,0-1 0,0 1 0,1 0 0,11-1 0,-16 2 14,7 0 22,-1 0-1,1 1 1,13 1 0,-12 0-53,1 0 1,15-2 0,-6 1-119,-21 0 159,1 1 0,0-1 0,-1 0 1,1 1-1,0-1 0,-1 0 0,1 1 1,0-1-1,-1 1 0,1-1 0,0 1 0,0-1 1,0 0-1,-1 1 0,1-1 0,0 1 1,0-1-1,0 1 0,0-1 0,0 2 0,-2 5 2,-9 12 17,0 0-1,-1 0 0,-16 17 1,-17 26-88,29-36 111,1 1 0,2 0 0,-13 35 0,25-58-15,0 0 0,0 0 0,0 0 0,1 0-1,-1 0 1,1 1 0,0-1 0,1 8 0,-1-10-17,0 0-1,1-1 1,-1 1-1,1 0 1,0 0 0,-1 0-1,1-1 1,0 1 0,0 0-1,0 0 1,0-1-1,0 1 1,0-1 0,1 1-1,-1-1 1,0 0 0,1 1-1,-1-1 1,1 0-1,2 2 1,0-2 21,0 1 1,0-1-1,0 0 0,0 0 1,0-1-1,0 1 0,0-1 1,0 1-1,0-1 0,0-1 0,8 0 1,1-2 46,1 0 0,14-6 0,-25 7-59,11-3 32,-1-1 0,0-1-1,-1 0 1,1-1 0,-1 0-1,-1-1 1,0-1 0,0 1-1,0-2 1,-2 1 0,17-23-1,2-9-59,46-91-1,-69 122 17,28-59 50,-3-1 1,-3-1-1,-3-2 1,24-136-1,-42 178-45,21-159-404,-24 166 294,-2 21 49,0-1 1,-1 0-1,1 0 1,-1 0-1,0 0 1,0 0-1,-1 0 1,-1-7-1,2 11 43,0 1 0,0 0-1,0-1 1,0 1 0,0 0-1,0 0 1,0-1 0,0 1-1,-1 0 1,1-1 0,0 1-1,0 0 1,0 0 0,0-1-1,-1 1 1,1 0 0,0 0 0,0-1-1,0 1 1,-1 0 0,1 0-1,0 0 1,0 0 0,-1-1-1,1 1 1,0 0 0,-1 0-1,1 0 1,0 0 0,0 0-1,-1 0 1,1 0 0,0 0-1,-1 0 1,1 0 0,0 0-1,-1 0 1,1 0 0,0 0-1,0 0 1,-1 0 0,1 0-1,0 0 1,-1 0 0,1 0-1,0 0 1,0 1 0,-1-1-1,1 0 1,0 0 0,0 0-1,-1 0 1,1 1 0,0-1-1,0 0 1,0 0 0,-1 1-1,1-1 1,0 0 0,0 0-1,0 1 1,-13 18-171,13-19 176,-5 11-11,0 0 0,1 1 0,0-1-1,1 1 1,-3 16 0,-2 10-13,-15 44-135,-15 68 318,31-118-101,2 0 0,-1 58 1,8-61-6,1 0 1,1 0 0,2 0-1,1 0 1,13 35 0,-11-37 56,19 37 1,-24-57-67,0 1 1,0-1-1,1-1 1,0 1-1,0-1 0,1 1 1,-1-1-1,1-1 1,12 10-1,-15-14-21,0 1-1,-1-1 1,1 0 0,0 1-1,0-1 1,0 0 0,0-1-1,0 1 1,0 0 0,0-1-1,0 0 1,0 1 0,0-1-1,0 0 1,0-1 0,0 1-1,4-1 1,-2-1 7,-1 0 1,1 0-1,-1 0 0,1 0 0,-1-1 1,0 1-1,0-1 0,0 0 1,0 0-1,3-4 0,1-2 5,-1 1 1,0-1-1,0-1 0,-1 1 0,0-1 0,-1 0 1,0 0-1,7-22 0,-10 25-33,10-43 31,-11 45-32,0 0 0,-1 0 0,1 0 0,-1 1 0,0-1 0,0 0 0,-1 0 0,-1-6 0,2 10-8,0 0 0,0 0 0,-1 1 0,1-1-1,0 0 1,0 0 0,-1 0 0,1 1 0,-1-1 0,1 0 0,-1 0 0,1 1 0,-1-1 0,1 0 0,-1 1 0,1-1 0,-1 1 0,0-1 0,1 1 0,-1-1 0,0 1 0,0-1 0,1 1 0,-3-1 0,2 1-3,0 0 1,0 1 0,1-1-1,-1 0 1,0 0 0,0 1 0,0-1-1,0 0 1,0 1 0,0-1-1,0 1 1,1-1 0,-1 1 0,0 0-1,0-1 1,1 1 0,-2 1-1,-2 3-37,-1 0-1,2 1 1,-1-1-1,-4 10 0,1 1 53,1 0-1,1 0 1,0 0-1,1 0 0,1 1 1,0 0-1,1-1 1,1 1-1,1 0 1,1 0-1,0 0 0,1 0 1,0 0-1,8 23 1,-8-35 38,0 0 0,0 1 1,1-1-1,-1 0 0,1 0 1,1-1-1,-1 1 0,1-1 1,-1 0-1,1 1 0,0-2 1,1 1-1,-1 0 0,6 2 1,-7-4 1,1 0 1,-1 0 0,1-1 0,0 1 0,0-1 0,0 0-1,-1 0 1,1-1 0,0 1 0,0-1 0,0 0-1,0 0 1,0 0 0,0 0 0,0-1 0,0 1-1,0-1 1,0 0 0,0-1 0,6-2 0,2-3 27,-1 0 1,0-1-1,0 0 1,-1-1-1,0 0 1,0-1-1,-1 0 1,10-14-1,12-18-18,45-84-1,-70 114-52,41-82-143,-45 91 96,9-16-130,-11 18 161,1 0-1,-1 0 1,1 1-1,0-1 1,-1 0-1,1 1 0,0-1 1,0 0-1,-1 1 1,1-1-1,0 1 1,0-1-1,0 1 1,0 0-1,0-1 1,0 1-1,0 0 1,-1-1-1,2 1 1,-1 0 7,-1 1 1,1-1 0,-1 0 0,1 1 0,-1-1 0,0 0-1,1 1 1,-1-1 0,0 1 0,0-1 0,1 1-1,-1-1 1,0 0 0,0 1 0,1-1 0,-1 1 0,0-1-1,0 1 1,0-1 0,0 1 0,0-1 0,0 1-1,0-1 1,0 1 0,0-1 0,0 1 0,0 0-1,-1 23-84,1-21 83,-32 192-21,11-88 128,15-76-40,3-21-28,1 0 0,1 0-1,-1 0 1,1 12-1,1-18-22,1-1 0,-1 0 0,1 0 0,-1 0 0,1 0 0,0 0 0,0 0-1,0 0 1,1 0 0,-1 0 0,1 0 0,0 0 0,-1-1 0,1 1 0,0-1 0,1 1 0,2 2 0,1 0 0,0 0-1,1-1 1,-1 1 0,1-2 0,-1 1 0,1-1 0,0 0 0,1 0 0,-1-1 0,0 0 0,1 0-1,-1-1 1,1 0 0,-1 0 0,9 0 0,-8-2-510,-1 0 0,1 0 0,0 0 0,0-1 1,-1 0-1,1 0 0,-1-1 0,0 0 0,9-5 0,8-4-1281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4:23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33 7712,'-44'-12'3520,"55"7"-3072,-3 1-448,17 4-96,12-8-3488,6 4 1984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5:45.8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179 0 5056,'6'5'4357,"-6"-5"-4280,-10 12 2369,3-5-2814,-11 17 739,1 1 0,1 0 0,1 1 0,-18 44 1,18-38 31,-18 45 458,28-64-634,1 0 0,1 1 0,0-1 0,-1 15 1,3-25-194,1 1 0,-1 0 1,1 0-1,0 0 1,1 0-1,-1 0 1,1 0-1,0 0 1,-1 0-1,2 0 1,-1-1-1,0 1 1,1 0-1,0-1 1,0 1-1,0-1 1,0 0-1,0 1 1,1-1-1,-1 0 1,1 0-1,0-1 0,0 1 1,0-1-1,0 1 1,1-1-1,5 3 1,0 0-207,0-1 1,0 0-1,0-1 0,1 0 1,-1 0-1,1-1 0,-1 0 1,1-1-1,0 0 1,13 0-1,-9-1-716,21 0-2714,-33 0 3384,-1 0 1,1 0 0,-1-1 0,1 1-1,-1-1 1,1 1 0,-1-1 0,1 0-1,-1 1 1,0-1 0,1 0-1,-1 0 1,0 0 0,0 0 0,1 0-1,-1 0 1,0 0 0,1-3-1,10-26-3248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4:26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1286 2720,'-17'0'3262,"23"0"-1463,-4 0-1680,-1-1 1,0 1-1,0 0 0,0-1 0,0 1 0,0-1 1,0 1-1,0-1 0,0 1 0,0-1 0,-1 0 1,1 0-1,0 1 0,1-3 0,12-15 611,-10 13-491,8-11 77,-1 0 0,-1-1-1,9-18 1,2-6-43,0 2-75,103-169 164,-40 98-277,15-21 81,-72 91-64,-1 0 1,-2-2-1,-3-1 1,33-87-1,-37 80-17,10-34 295,-23 70-293,-1 0-1,-1 0 0,2-28 1,-4 40-88,0 0 1,0 0-1,0 0 1,0 1 0,0-1-1,-1 0 1,1 0-1,-1 0 1,1 1 0,-1-1-1,1 0 1,-1 1 0,0-1-1,-2-2 1,3 3-5,-1 1 1,0 0 0,0-1-1,1 1 1,-1 0 0,0-1 0,0 1-1,1 0 1,-1 0 0,0 0-1,0 0 1,0 0 0,0 0-1,1 0 1,-1 0 0,0 0-1,0 0 1,0 0 0,1 1-1,-1-1 1,0 0 0,0 0-1,1 1 1,-1-1 0,0 1-1,1-1 1,-1 0 0,0 1 0,1-1-1,-1 1 1,-1 1 0,-3 2-6,0 1 1,1-1 0,-1 1-1,1 0 1,0 1 0,0-1-1,-3 7 1,-21 44-26,19-37 33,-5 12 28,-57 128 638,58-125-468,1 0 1,-11 65 0,21-85-137,1 0 1,0 0 0,2 0 0,-1 0 0,4 17 0,19 68 144,-12-65-128,2-2-1,1 0 1,1-1-1,2 0 0,20 28 1,-30-49-9,0-1-1,0 0 1,14 14 0,-18-19-26,1-1-1,1 0 1,-1 0 0,0 0 0,1 0 0,0-1-1,-1 1 1,1-1 0,0-1 0,6 3-1,-8-4-10,0 0-1,0 0 1,0-1-1,0 1 1,0 0-1,0-1 0,0 0 1,0 0-1,0 0 1,0 0-1,-1 0 1,1 0-1,0-1 0,0 1 1,-1-1-1,1 0 1,3-4-1,3-2 84,0 0 0,-1 0-1,9-13 1,-7 6-53,0 1 0,-2-2 0,1 1 0,-2-1 0,8-26 0,-8 18 10,0 0 0,-2 0 0,2-34 1,-6 46-74,0 0 0,-2-19 1,0 28-39,1 1 1,0-1-1,-1 0 1,0 0-1,1 1 1,-1-1 0,0 0-1,0 1 1,0-1-1,-1 1 1,1-1 0,-1 1-1,1 0 1,-1-1-1,0 1 1,0 0 0,-3-2-1,5 3 19,-1 1 0,-1-1 1,1 1-1,0 0 0,0-1 0,0 1 0,0 0 0,0-1 1,0 1-1,0 0 0,0 0 0,-1 0 0,1 0 0,0 0 1,0 0-1,0 1 0,0-1 0,0 0 0,0 0 0,0 1 1,0-1-1,0 1 0,-1-1 0,2 1 0,-1-1 0,0 1 1,0 0-1,0-1 0,0 1 0,0 0 0,-1 1 0,-2 3-36,0 0-1,0 0 1,0 0-1,-3 7 0,1-2 82,2 0 0,-1 0-1,2 1 1,-1-1 0,1 1-1,1 0 1,0 0-1,1-1 1,0 1 0,0 1-1,1-1 1,0 0 0,1 0-1,1 0 1,0 0-1,0-1 1,1 1 0,0 0-1,1-1 1,6 13-1,-8-20 34,0 1 0,0 0 0,0-1-1,0 0 1,1 1 0,-1-1-1,6 4 1,-7-6-31,0 0 0,0 0 0,0 0 0,1 0 0,-1 0 0,0 0 0,1-1 0,-1 1 0,0-1 0,1 1 0,-1-1 0,1 0 0,-1 1 0,1-1-1,-1 0 1,1 0 0,-1 0 0,1 0 0,-1 0 0,1 0 0,-1 0 0,2-1 0,3-2 7,-1 0 1,0-1-1,0 1 1,0-1-1,0 0 0,-1-1 1,0 1-1,8-11 0,5-3 14,66-52 4,-59 51-49,2 0-34,42-26 1,-54 37 27,1 1 1,0 0 0,0 1-1,31-7 1,-43 12 14,-1 1 0,1-1 1,-1 1-1,1 0 0,0 0 0,-1 0 0,1 0 1,0 0-1,-1 1 0,1-1 0,0 1 0,-1 0 0,5 1 1,-5-1 2,-1 0 1,1 0 0,-1 1-1,1-1 1,-1 0-1,0 0 1,0 1 0,1-1-1,-1 1 1,0-1 0,0 1-1,0 0 1,0-1 0,-1 1-1,1 0 1,0 0 0,-1-1-1,1 1 1,-1 0-1,1 3 1,0 11 69,-1-1 0,0 0 0,-1 1 1,-4 20-1,-16 61 124,16-83-71,4-12-67,0 0 0,0 1 1,0-1-1,1 1 0,-1-1 0,1 0 1,-1 4-1,23-35 458,7-15-579,-3 3 6,1 1 0,36-37-1,-63 77 46,20-19-122,-19 18 103,0 0 0,-1 1 0,1-1 0,0 1 0,0-1 0,0 1 0,0-1 0,0 1 0,0-1-1,0 1 1,0 0 0,0 0 0,0-1 0,0 1 0,0 0 0,0 0 0,0 0 0,0 0 0,0 0 0,2 1 0,-2 0 12,-1-1 0,1 1 0,-1 0 0,1 0 0,-1 0 0,1 0 1,-1 0-1,1 0 0,-1 0 0,0-1 0,0 1 0,1 0 0,-1 2 0,1 1 2,6 26 78,-1 0 0,2 38-1,4 20 73,-10-79-127,9 39 212,-10-44-179,1-1-1,-1 1 0,1-1 1,0 1-1,0-1 1,0 0-1,0 0 0,1 0 1,4 5-1,-6-7-21,0-1 0,0 0 0,0 1 0,0-1 0,0 0 0,0 0 0,0 0 0,0 0 0,0 0 0,0 0 1,0 0-1,0 0 0,0 0 0,0 0 0,0-1 0,0 1 0,0 0 0,0-1 0,0 1 0,0-1 0,-1 1 0,1-1 0,0 1 0,0-1 0,1-1 0,1 0 0,-2 2-32,0-1 0,0 1 0,0-1 0,0 0 0,-1 1 0,1-1-1,0 0 1,-1 0 0,1 1 0,0-1 0,-1 0 0,1 0 0,-1 0 0,1 0 0,0-1 0,2-4 127,1 3-80,-4 3-47,0-1 0,1 1 0,-1 0 0,0 0-1,1-1 1,-1 1 0,0 0 0,1-1 0,-1 1-1,0 0 1,0-1 0,0 1 0,1-1 0,-1 1-1,0 0 1,0-1 0,0 1 0,0-1 0,0 1-1,0 0 1,1-1 0,-1 1 0,0-1 0,0 1-1,-1-1 1,1 1 0,0-1 0,0 1 0,0-1 3,0 0 0,0 1 0,1-1 0,-1 0 0,0 1 1,0-1-1,0 1 0,1-1 0,-1 0 0,0 1 0,1-1 1,-1 1-1,0-1 0,1 1 0,-1-1 0,1 1 0,-1-1 1,1 1-1,-1 0 0,1-1 0,0 1 0,0-1 11,1 0 0,-1-1 0,0 1 0,0 0 0,0 0-1,0 0 1,0-1 0,2-2 0,2-5-13,2 0 0,-1 0 0,1 1 0,1 0 0,-1 0 0,14-10 0,17-18 43,3 3-175,-34 30-47,17-9 464,55-35-200,-51 28-113,-1-3 170,-23 17-160,0 2-1,1-1 1,-1 0-1,10-5 0,-8 5-76,-10 6-56,-17 8-114,-4 8 235,1 2 0,0 1 0,2 1 0,0 1 0,2 1 0,0 1 0,2 1 0,-20 36 0,32-50 13,-3 3-27,0 1-1,-7 23 1,14-35 58,1 1 1,0 0 0,-1 0 0,2-1 0,-1 1 0,1 0-1,-1 0 1,1 0 0,1 0 0,-1 0 0,1 0 0,0-1-1,2 9 1,-3-12-4,1 0 0,0 1 0,-1-1 0,1 1 0,0-1 0,0 0 0,0 0 0,0 1 0,0-1 0,0 0 0,1 0 0,-1 0 0,0 0 0,1 0 0,-1-1 0,0 1 0,1 0-1,-1-1 1,1 1 0,-1-1 0,1 1 0,-1-1 0,1 1 0,-1-1 0,1 0 0,-1 0 0,1 0 0,0 0 0,2-1 0,3 1 31,0-1-1,0-1 1,-1 0 0,1 0-1,9-4 1,-6 1 1,-1 0 0,1 0 0,-1-1 0,-1-1 0,1 0 0,-1 0 0,0 0 0,-1-1 0,9-12 0,7-11 61,22-40 0,-42 66-97,24-42-59,-2-1 1,-3-2 0,-1 0-1,25-100 1,20-175 53,-46 105-32,-19 211 18,-1 3-32,1 1 1,-1 0 0,0-1 0,-1 1 0,1 0-1,-1-1 1,0 1 0,-2-7 0,3 12 36,0-1 1,0 1-1,0-1 1,-1 1-1,1-1 1,0 1 0,0-1-1,-1 1 1,1-1-1,0 1 1,-1 0-1,1-1 1,0 1 0,-1-1-1,1 1 1,0 0-1,-1-1 1,1 1-1,-1 0 1,1 0 0,-1-1-1,1 1 1,-1 0-1,1 0 1,-1 0-1,1 0 1,-1 0-1,1 0 1,-1 0 0,1-1-1,-1 1 1,1 1-1,-1-1 1,1 0-1,-1 0 1,1 0 0,-1 0-1,1 0 1,-1 0-1,1 0 1,-1 1-1,1-1 1,-1 0-1,1 0 1,-1 1 0,1-1-1,0 0 1,-1 1-1,1-1 1,0 1-1,-1-1 1,1 0 0,-1 2-1,-3 2-16,1 0-1,-1 0 1,1 0-1,0 1 1,-4 6 0,-6 15 16,1 1 1,2 1 0,0-1-1,2 2 1,-7 37 0,11-40-30,1 0 0,1 1 0,1-1 0,2 1 1,0-1-1,8 36 0,-3-34 13,3-1 1,0 1-1,2-1 0,0-1 1,2 0-1,1-1 0,25 35 1,-33-52-844,-1-1 1,1 1 0,1-1-1,-1 0 1,1-1 0,0 0 0,10 7-1,-16-13 527,0 1-1,0-1 0,0 0 1,0 1-1,0-1 0,0 0 0,0 0 1,0 0-1,0 0 0,0 0 1,0 0-1,0 0 0,0 0 1,1 0-1,16-5-3119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4:27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25 6880,'-11'0'3136,"22"-3"-2720,3 3 1248,5 3-992,31-3 928,8 0-928,31-3-128,2 3-352,18-9-64,-10 4-64,18-2-960,-6 7 480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4:28.4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1071 2496,'-10'0'4286,"11"1"-4185,-1-1-67,3-2 208,0 1 0,0-1 0,0 0 0,0 0 0,0 0 0,0 0 0,0 0 0,-1 0 0,1-1 0,-1 1 0,0-1 0,1 0 0,2-5 0,2-4 41,-1-1 1,6-14 0,-4 8 42,40-75 361,68-100 1,26-50-431,-114 188-75,-3-2-1,-2 0 0,24-100 1,-44 148-53,-1-1 1,-1 0 0,0 0 0,0 0-1,-3-21 1,2 31-124,0 0-1,0 1 0,0-1 1,0 0-1,0 0 0,0 0 1,-1 0-1,1 1 0,0-1 1,-1 0-1,1 0 0,-1 1 1,1-1-1,-1 0 0,1 1 1,-1-1-1,1 0 1,-1 1-1,0-2 0,0 2-8,0 0-1,1 0 1,-1 0 0,1 0-1,-1-1 1,0 1 0,1 0-1,-1 0 1,0 0-1,1 0 1,-1 1 0,0-1-1,1 0 1,-1 0-1,1 0 1,-1 0 0,0 1-1,1-1 1,-2 1-1,-2 1 8,0 1 0,0 0 0,0 1 0,-6 6 0,-1 2 32,2 0-1,-1 0 1,2 1 0,-1 1-1,-10 24 1,-23 74 222,37-96-202,-16 47 255,-14 69 1,31-109-221,0 0-1,2 1 1,1-1 0,0 0 0,2 1 0,5 36 0,-4-48-29,1 0 0,1 0 0,7 18 1,-8-24-28,0-1 0,-1 0 1,2 0-1,-1 0 0,1 0 1,-1 0-1,1-1 0,1 1 1,5 4-1,-4-5 7,0 0 1,-1-1-1,1 0 0,0 0 1,0 0-1,1-1 0,-1 0 0,1 0 1,-1 0-1,1-1 0,-1 0 1,10 0-1,-6-1-2,-1-1 0,1 0 1,-1 0-1,1-1 0,-1 0 0,0-1 1,0 0-1,10-5 0,-2 1 28,15-7 156,36-22 0,-60 31-236,0 0 0,0-1 0,-1 0 0,1 0 0,-1-1-1,-1 0 1,1 0 0,-1 0 0,7-12 0,-13 18-6,1 0 1,-1 1 0,1-1 0,-1 0-1,1 0 1,-1-1 0,0 1-1,1 0 1,-1 0 0,0 0 0,0 0-1,0 0 1,0 0 0,0-2-1,0 3 9,0-1-1,-1 1 1,1 0-1,0-1 0,0 1 1,-1 0-1,1-1 1,0 1-1,-1 0 0,1 0 1,0-1-1,-1 1 1,1 0-1,0 0 0,-1-1 1,1 1-1,-1 0 1,1 0-1,0 0 0,-1 0 1,1 0-1,-1 0 1,1 0-1,0 0 0,-1 0 1,1 0-1,-1 0 1,1 0-1,-1 0 1,1 0-1,0 0 0,-1 0 1,1 0-1,-1 0 1,1 1-1,0-1 0,-1 0 1,-3 1-16,1 0 1,-1 1 0,1-1-1,0 1 1,-1 0 0,1 0-1,0 0 1,0 0 0,0 0-1,0 0 1,1 1 0,-1 0-1,0-1 1,1 1 0,0 0-1,-3 5 1,4-6 29,0 0 0,0 1 1,0-1-1,0 1 0,1-1 0,-1 1 1,1-1-1,0 1 0,-1 0 0,1-1 1,0 1-1,1-1 0,-1 1 0,0-1 1,1 1-1,-1 0 0,1-1 0,0 0 1,0 1-1,0-1 0,0 1 0,0-1 1,3 4-1,-1-3 42,-1 0 0,1 0 1,0 0-1,-1 0 0,1-1 1,1 1-1,-1-1 0,0 0 0,1 0 1,-1 0-1,1 0 0,-1-1 1,1 1-1,0-1 0,0 0 0,-1 0 1,1 0-1,0-1 0,0 1 1,7-1-1,-9 0-24,1-1 0,-1 1 0,0 0 0,0 0 0,0-1 0,0 0 1,0 1-1,-1-1 0,1 0 0,0 0 0,0 0 0,0 0 0,-1 0 0,1 0 0,0-1 0,-1 1 0,1 0 0,-1-1 0,0 1 1,1-1-1,-1 0 0,0 1 0,0-1 0,0 0 0,0 0 0,0 0 0,0 0 0,-1 0 0,1 0 0,-1 0 0,1 0 1,-1 0-1,0 0 0,0 0 0,0 0 0,0 0 0,0 0 0,-1-4 0,0-2-46,-1 0 1,0 0-1,-1-1 1,0 2-1,0-1 0,-1 0 1,0 1-1,0-1 1,-8-9-1,-8-15-71,20 32 80,0 0-1,0 0 0,-1 0 1,1-1-1,0 1 1,0 0-1,0 0 0,0-1 1,0 1-1,0 0 1,-1 0-1,1-1 1,0 1-1,0 0 0,0 0 1,0-1-1,0 1 1,0 0-1,0 0 0,0-1 1,0 1-1,0 0 1,0-1-1,1 1 1,-1 0-1,0 0 0,0-1 1,0 1-1,0 0 1,0 0-1,0-1 1,10 0-116,20 10 328,-16-4-157,26 2-70,1-2 0,-1-1 0,1-2 1,60-4-1,-94 1-785,0 1 0,0-1 0,-1-1 0,11-2 0,-16 4 526,0 0 0,0-1 0,0 1 0,0 0 0,0-1 0,0 1 0,0-1 0,0 0 0,0 1 0,0-1 0,-1 0 0,1 1 0,0-1 0,0 0 0,-1 0 0,1 0 0,0 1 0,-1-1 0,1 0 1,-1 0-1,1 0 0,-1 0 0,1 0 0,-1 0 0,0 0 0,1-1 0,-1 1 0,0 0 0,0 0 0,0 0 0,0 0 0,0-2 0,-1-6-2368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4:28.8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19 126 5632,'-19'-12'2560,"28"17"-2208,1-5 864,10 4-736,36-8 288,5-1-448,44-7 96,-6-1-256,18-13 224,-3 10-256,19-10-2368,-14 5 1216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4:31.2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1157 2304,'-2'1'97,"1"-1"1,0 1-1,0 0 0,0 0 1,-1-1-1,1 1 1,0 0-1,0 0 0,0 0 1,1 0-1,-1 0 0,0 0 1,0 0-1,0 1 1,1-1-1,-1 0 0,1 0 1,-1 0-1,1 1 0,-1-1 1,1 0-1,0 1 1,-1-1-1,1 0 0,0 1 1,0-1-1,0 1 0,0-1 1,1 0-1,-1 3 1,6 9 4319,3-15-2821,-4 0-1738,0 0 340,1 0 0,-1-1-1,0 0 1,-1 0 0,1 0 0,-1 0-1,1-1 1,5-6 0,30-37 657,42-65 404,-42 57-811,19-35 410,-23 33-117,-19 31-178,19-40 0,-23 48-371,-6 12-214,-7 6 21,0 0-1,1 0 0,-1 0 0,0 0 0,0-1 0,0 1 0,0 0 1,0 0-1,0 0 0,1 0 0,-1 0 0,0 0 0,0 0 1,0 0-1,0 0 0,0 0 0,0 0 0,1 0 0,-1 0 0,0 0 1,0 0-1,0 1 0,0-1 0,0 0 0,0 0 0,0 0 0,1 0 1,-1 0-1,0 0 0,0 0 0,0 0 0,0 0 0,0 0 0,0 0 1,0 1-1,0-1 0,0 0 0,0 0 0,0 0 0,1 0 0,-1 0 1,0 0-1,0 0 0,0 1 0,0-1 0,5 15-3,-3-11-3,-1 0-1,0 0 1,0 0 0,0 0-1,0 0 1,0 7-1,4 101 6,0 11 61,-6-101 70,0 0-1,-1 0 1,-9 33-1,10-48-85,-1 0-1,-1 0 1,1 0-1,-1 0 1,-4 7-1,6-13-33,0 1 0,0-1 0,0 1 0,0-1-1,-1 0 1,1 1 0,0-1 0,-1 0 0,1 0 0,0 0 0,-1 0 0,1 0 0,-1 0-1,0 0 1,1-1 0,-1 1 0,0 0 0,1-1 0,-1 1 0,0-1 0,0 0-1,1 0 1,-1 0 0,0 0 0,0 0 0,0 0 0,-3-1 0,-5-2 41,-1-2 0,1 1-1,0-2 1,0 1 0,-11-10 0,-22-18-28,34 25-51,-1 0-1,0 1 1,0 0-1,-1 0 1,1 1 0,-17-7-1,26 13 22,0 0 1,1 0-1,-1-1 0,0 1 0,1 0 0,-1 0 1,0 0-1,1 0 0,-1 0 0,0 0 1,1 0-1,-1 0 0,0 0 0,0 0 1,1 0-1,-1 0 0,0 0 0,1 1 1,-1-1-1,1 0 0,-1 1 0,0-1 1,1 0-1,-1 1 0,1-1 0,-1 0 1,1 1-1,-1-1 0,1 1 0,-1-1 0,1 1 1,-1 0-1,1-1 0,0 1 0,-1-1 1,1 1-1,0 0 0,-1-1 0,1 1 1,0 0-1,0-1 0,0 1 0,0 0 1,0-1-1,0 1 0,0 0 0,0-1 1,0 1-1,0 0 0,0-1 0,0 1 0,0 0 1,0-1-1,1 1 0,-1 1 0,1 1 5,0 0-1,0 0 1,0 0-1,1 0 1,-1 0-1,1 0 1,0-1-1,-1 1 1,1 0-1,1-1 1,-1 0-1,0 1 1,0-1-1,1 0 1,-1 0-1,1 0 0,0 0 1,0-1-1,0 1 1,-1-1-1,1 0 1,1 1-1,-1-1 1,0-1-1,0 1 1,6 0-1,1 1 29,0-2 0,0 1 0,0-1 0,0-1 0,0 0 0,0 0 0,14-4 0,-9 0 27,1 0 0,-1-2 0,0 1 0,22-16 1,51-39 115,-77 54-169,81-63 154,58-41 80,-134 101-222,11-8 17,0-1 0,-1-1 0,-1-2-1,32-34 1,-41 35-1,-1 1 0,-1-2 1,13-26-1,25-73 72,-35 78-110,-3-2 1,-2 1-1,-1-2 0,-3 1 1,4-58-1,-12 91-33,0 0 0,-1 0 1,0 1-1,-1-1 0,0 0 0,-8-21 0,10 32 30,-1 0 0,1 1 1,-1-1-1,1 0 0,-1 0 1,1 0-1,-1 0 0,0 1 1,0-1-1,1 0 0,-1 1 1,0-1-1,0 0 0,0 1 1,0-1-1,0 1 0,0 0 0,0-1 1,0 1-1,0 0 0,0-1 1,0 1-1,0 0 0,0 0 1,0 0-1,0 0 0,0 0 1,0 0-1,0 0 0,0 0 1,0 0-1,0 1 0,0-1 1,0 0-1,0 1 0,-1 0 1,-3 1-19,0 0-1,1 0 1,-1 1 0,1-1 0,-5 5 0,3-3 35,1 1 0,0 0 0,1 1 0,-1-1 0,1 1 0,0 0 0,0 0-1,-4 10 1,2-4 19,-5 9-14,1 0 0,-13 41 0,-3 44-96,22-91 87,-10 50 113,-10 108 0,23-152-81,0 0 0,2 0 0,0-1 0,1 1 1,1 0-1,1-1 0,1 0 0,1 0 0,14 33 0,-15-43 2,0 0 1,1-1-1,0 0 0,0-1 1,1 1-1,1-1 0,-1-1 0,1 1 1,0-1-1,10 6 0,-13-10 12,0 0-1,1 0 0,-1 0 1,1-1-1,0 1 0,-1-1 1,1-1-1,0 1 0,0-1 1,0 0-1,1 0 0,-1-1 1,0 0-1,0 0 0,0 0 1,0-1-1,1 0 0,9-3 1,11-7-19,-1-1 0,-1-1 0,0-1 0,29-23 0,-30 21-225,-24 22 147,-1-1 0,0 0 0,0 0 0,-4 10 0,3-8 51,-6 24 45,-8 57 0,15-79-45,0 1-1,0-1 1,1 1-1,1 0 1,0-1-1,0 1 1,1-1-1,0 1 1,0-1 0,7 14-1,-9-22 11,0 0 0,1 0 0,-1 0 1,1-1-1,-1 1 0,0 0 0,1-1 0,0 1 0,-1 0 0,1-1 0,-1 1 0,1-1 1,0 1-1,-1-1 0,1 1 0,0-1 0,-1 1 0,1-1 0,0 0 0,0 1 1,-1-1-1,1 0 0,2 1 0,-2-2 6,0 1 1,0 0 0,0 0-1,0-1 1,0 1-1,1 0 1,-1-1-1,0 1 1,0-1-1,0 1 1,0-1-1,0 0 1,0 0-1,-1 1 1,2-2 0,2-2 32,0 0 0,-1-1 0,0 1 0,0-1 0,0 1 0,4-10 0,0-4 16,-1 0 0,-1-1 0,0 1 0,2-24 0,-6 29-60,0 1 0,0 0-1,-2 0 1,1-1 0,-2 1-1,0 0 1,-6-22-1,8 31-22,-1 1 0,1 0 0,-1 0-1,0 0 1,0 0 0,0 0-1,0 0 1,0 1 0,0-1 0,-1 0-1,1 1 1,-1-1 0,1 0 0,-1 1-1,1 0 1,-1-1 0,0 1 0,0 0-1,0 0 1,0 0 0,0 0-1,0 0 1,0 0 0,0 1 0,0-1-1,0 1 1,0-1 0,0 1 0,-3 0-1,5 0 16,-1 0 0,1 0 0,-1 0 0,1 0 0,-1 0-1,1 0 1,-1 0 0,1 0 0,-1 0 0,1 0 0,-1 0-1,1 0 1,-1 1 0,1-1 0,-1 0 0,1 0 0,-1 1-1,1-1 1,0 0 0,-1 1 0,1-1 0,-1 0 0,1 1-1,0-1 1,-1 1 0,1-1 0,0 1 0,0-1 4,0 1 1,0-1-1,0 1 1,0-1-1,0 1 1,0-1-1,0 0 1,0 1-1,0-1 1,1 1-1,-1-1 1,0 0-1,0 1 1,1-1-1,-1 0 1,0 1-1,0-1 1,1 0-1,-1 1 1,0-1-1,1 0 1,-1 0-1,0 1 1,1-1-1,-1 0 1,1 0-1,-1 0 1,0 1-1,1-1 1,0 0-1,6 2 1,0 0 0,0-1 0,0 0 0,9 0 0,6 2 0,-8-1-7,0 1 0,1 0-1,-1 1 1,21 9 0,-28-9-11,-1-1 1,1 1-1,-1 1 1,1-1-1,-1 1 1,0 0-1,-1 0 1,1 1-1,-1 0 1,7 10-1,-2 2-4,0 0 1,-1 0-1,0 1 0,-2 0 1,-1 1-1,5 20 0,-2 4 21,6 78-1,-14-96 11,0-1 0,-2 0 0,-5 30 0,4-40 50,-2 0 0,0 0 0,0 0 0,-1 0-1,-1-1 1,-10 19 0,15-31-11,0 0 0,0 0 0,-1-1 0,1 1-1,0 0 1,-1-1 0,1 1 0,-1-1 0,0 1 0,1-1-1,-1 0 1,0 0 0,0 0 0,-4 2 0,6-3-29,-1 0 0,1 0 0,-1 0 0,0 0 0,1 0 0,-1 0 0,1 0 0,-1 0 0,0 0 0,1 0 0,-1 0 0,1 0 0,-1-1 0,1 1 1,-1 0-1,1 0 0,-1-1 0,1 1 0,-1 0 0,1-1 0,-1 1 0,1-1 0,-1 1 0,0-2-8,0 0 0,0 1 0,0-1 0,0 0 0,0 1 0,0-1 0,1 0 0,-1 0 0,0 0 0,1-4 0,-2-9 7,0-1 0,2-26 0,3 5-19,1 0 1,1 1 0,2-1-1,2 1 1,1 1-1,2 0 1,1 0 0,2 2-1,1-1 1,2 2-1,1 0 1,1 2 0,26-31-1,-34 47 2,1 0-1,1 1 0,-1 0 1,23-15-1,-31 24-28,1 1 1,-1-1 0,1 1-1,0 0 1,0 0-1,1 1 1,-1 0-1,1 0 1,-1 0 0,1 1-1,-1 0 1,1 0-1,0 0 1,-1 1-1,13 1 1,-18 0 25,1-1 1,-1 0-1,1 1 0,-1-1 1,1 1-1,-1-1 0,1 1 1,-1 0-1,0 0 0,1-1 1,-1 1-1,0 0 1,0 0-1,0 0 0,0 1 1,1-1-1,-1 0 0,-1 0 1,1 1-1,0-1 0,0 0 1,0 1-1,-1-1 0,1 1 1,-1-1-1,1 1 0,-1-1 1,0 1-1,1-1 0,-1 1 1,0 2-1,0 2 20,0-1 0,-1 0-1,0 1 1,0-1 0,0 0-1,-1 1 1,1-1 0,-4 7 0,1-6 35,1 0 0,-1 0 0,1 0 0,-2 0 0,1 0 0,-1-1 0,1 0 0,-7 5 0,9-8-33,1-1-1,-1 0 0,0 1 1,0-1-1,0 0 0,0 0 1,0 0-1,0 0 0,0 0 1,0-1-1,0 1 0,0-1 1,0 1-1,0-1 1,0 0-1,0 0 0,-1 0 1,1 0-1,0 0 0,0 0 1,0 0-1,0-1 0,-1 1 1,1-1-1,0 0 0,0 1 1,0-1-1,0 0 0,0 0 1,-3-3-1,-14-15-376,10 3-2955,8 7 1274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4:31.6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84 4384,'-9'-30'2016,"18"18"-1760,-1 7 1632,12 5-1088,32-4 1344,6-1-1216,31-2-32,0 2-544,25-4 32,-9 5-224,28 1-1184,-11 6 512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4:55.3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1136 3328,'-1'1'85,"1"-1"0,0 0 0,-1 0 0,1 0 0,0 1-1,-1-1 1,1 0 0,0 0 0,0 1 0,-1-1 0,1 0 0,0 1 0,0-1 0,0 0 0,0 1 0,-1-1 0,1 0 0,0 1 0,0-1-1,0 0 1,0 1 0,0-1 0,0 0 0,0 1 0,8-2 2923,13-9 586,8-8-2123,59-40 588,-73 47-1928,0-2 0,-1 1-1,22-27 1,-11 7-133,-3-1 0,23-42-1,30-76-22,-43 83 52,-27 59-70,-1 0 1,2 1-1,-1-1 0,1 1 1,9-10-1,-14 18 35,-1-1 1,0 1-1,1 0 1,-1-1-1,1 1 1,-1-1 0,1 1-1,-1 0 1,1 0-1,-1-1 1,1 1-1,-1 0 1,1 0-1,-1-1 1,1 1-1,0 0 1,-1 0-1,1 0 1,-1 0-1,1 0 1,-1 0-1,1 0 1,0 0-1,-1 0 1,1 0-1,-1 0 1,1 0 0,0 1-1,-1-1 1,1 0-1,-1 0 1,1 1-1,-1-1 1,1 0-1,-1 0 1,1 1-1,-1-1 1,1 1-1,-1 0 1,2 0 9,0 1 0,-1 0 0,0 0 0,0 0 1,1 0-1,-1 0 0,0 0 0,-1 1 0,2 2 1,19 92-51,-5-20 133,-3-17 198,9 102-1,-22-157-262,1 6 63,0-1 0,-1 1 0,-2 11 0,2-19-61,0-1 1,0 1-1,-1-1 1,0 1 0,1-1-1,-1 0 1,0 1 0,0-1-1,0 0 1,0 0 0,-1 0-1,1 0 1,-1 0-1,1 0 1,-1 0 0,0 0-1,1 0 1,-1-1 0,0 1-1,-2 1 1,-1-1 20,0-1 1,0 1-1,0-1 1,0 0-1,0-1 0,-1 1 1,1-1-1,0 0 1,0 0-1,-6-1 0,-51-9 194,23 2-136,20 5-144,0 0 1,0-2-1,0-1 1,-18-7-1,50 11-501,6 4 486,0-1-1,-1-1 0,23-3 0,-5 1 182,-10 1 106,47-9-1,-62 8-160,0-1 0,-1 0 1,1-1-1,-1 0 0,0-1 1,0 0-1,12-8 0,-11 4 1,1-1 0,-2 0 0,1-1 1,-1 0-1,10-15 0,42-70 163,-51 79-202,176-316 34,-167 295-97,-2-1-1,19-62 0,17-142-67,-53 238 64,-1 1 0,1-1 1,-1 1-1,0-1 0,0 1 1,0 0-1,-1-7 0,1 11 33,0-1 0,0 1 0,0 0 0,0 0 0,0 0 0,0 0 0,0 0 0,0 0 0,0-1 0,0 1 0,0 0 0,0 0 0,0 0 0,0 0 0,0 0 0,0 0 0,0-1 0,0 1 0,0 0 0,0 0 0,0 0 0,0 0 0,0 0 0,-1 0 0,1 0 1,0-1-1,0 1 0,0 0 0,0 0 0,0 0 0,0 0 0,0 0 0,0 0 0,0 0 0,-1 0 0,1 0 0,0 0 0,0 0 0,0-1 0,0 1 0,0 0 0,0 0 0,-1 0 0,1 0 0,0 0 0,0 0 0,0 0 0,0 0 0,0 0 0,-1 0 0,1 0 0,0 0 0,0 0 0,0 1 0,0-1 0,0 0 0,0 0 0,-1 0 0,1 0 0,-4 8-157,-32 87 1,-28 55 368,-41 120 635,24 8-544,27-69 789,52-194-752,2-16-329,0 1 0,0 0 0,0 0 0,1 0 0,-1 0 0,0-1 0,0 1 0,0 0 0,0 0 0,0 0 0,0 0 0,1 0 0,-1-1 1,0 1-1,0 0 0,0 0 0,0 0 0,1 0 0,-1 0 0,0 0 0,0 0 0,0 0 0,1 0 0,-1 0 0,0-1 0,0 1 0,0 0 0,1 0 0,-1 0 0,0 0 1,0 1-1,0-1 0,1 0 0,-1 0 0,0 0 0,0 0 0,0 0 0,1 0 0,-1 0 0,0 0 0,0 0 0,0 0 0,0 0 0,1 1 0,-1-1 0,0 0 0,0 0 1,0 0-1,0 0 0,0 0 0,1 1 0,-1-1 0,0 0 0,0 0 0,0 0 0,0 1 0,0-1 0,0 0 0,0 0 0,0 0 0,0 1 0,0-1 0,0 0 0,0 0 1,0 0-1,0 1 0,0-1 0,11-13 56,-2 0 0,11-17 0,13-20 9,-16 28-155,2 1 0,37-35 1,-45 47 51,0 1 1,0 0-1,0 0 1,1 1-1,0 1 1,1 0-1,-1 1 1,15-5-1,-23 9 15,0 1 1,0-1-1,0 0 0,0 1 0,0 0 0,0 0 0,0 0 0,0 1 0,0-1 0,0 1 0,0 0 0,0 0 0,0 0 0,0 1 1,0-1-1,0 1 0,-1 0 0,1 0 0,-1 0 0,0 1 0,1-1 0,-1 1 0,0-1 0,0 1 0,-1 0 0,1 1 1,3 5-1,4 6 2,-2 0 0,0 0 0,-1 1 1,0 0-1,4 20 0,31 76 196,-41-110-155,0 0 0,0 1 1,0-1-1,0 0 0,1 0 0,-1 0 1,1 0-1,0 0 0,-1 0 0,1-1 1,0 1-1,0 0 0,0-1 0,0 0 1,0 1-1,1-1 0,-1 0 0,0 0 1,0 0-1,1 0 0,-1-1 1,1 1-1,-1-1 0,1 1 0,3-1 1,-2 0 6,1-1-1,0 1 1,-1-1 0,1 0 0,-1-1 0,1 1 0,-1-1 0,1 0 0,-1 0 0,0 0 0,0 0 0,0-1 0,4-4 0,9-8-51,-2 0 0,0-2 0,0 0 0,-2-1 0,21-35 0,-31 52-128,-2 6-2,-1 8-9,-3 3 99,1 1 0,1-1 0,0 1 0,3 32 0,-1-45 71,0 1-1,0-1 0,0 0 1,1 1-1,-1-1 0,1 0 0,0 0 1,0 0-1,1 0 0,2 4 1,-2-5 4,-1-1-1,0 0 1,1 0 0,-1 0 0,1 0 0,-1 0 0,1-1 0,0 1 0,0-1 0,-1 0-1,1 0 1,0 0 0,0 0 0,0 0 0,1-1 0,3 1 0,-2-1 10,-1 0-1,1 0 1,-1-1 0,1 1 0,-1-1 0,0 0 0,1-1 0,-1 1 0,0-1 0,0 0-1,0 0 1,0 0 0,0 0 0,-1-1 0,6-3 0,-6 3 3,0 1 0,0-1 1,-1 0-1,1 0 0,-1 0 0,1 0 0,-1 0 1,0 0-1,0-1 0,0 1 0,-1-1 0,1 0 1,-1 1-1,0-1 0,0 0 0,0 0 0,0-6 1,-1 4-60,-1 0 1,0 1-1,0-1 1,-1 0-1,0 1 1,1-1-1,-2 1 1,1 0-1,-1 0 1,0 0-1,0 0 1,0 0-1,0 0 1,-1 1-1,0 0 1,0 0-1,0 0 1,-8-6-1,9 9 6,1 0 1,-1-1-1,0 1 0,0 0 1,0 1-1,0-1 0,0 0 1,0 1-1,0 0 0,0-1 1,0 1-1,-5 1 0,6-1 4,0 0 0,0 0 0,0 1 0,0-1 0,0 1-1,0-1 1,1 1 0,-1 0 0,0 0 0,0 0-1,0 0 1,1 0 0,-1 0 0,0 0 0,1 1-1,-1-1 1,1 1 0,0-1 0,-3 4 0,3-3 5,0 0 21,0-1 0,0 1 0,0-1 0,1 1 0,-1-1 1,0 1-1,1-1 0,-1 1 0,1 2 0,0-3-4,0-1-1,0 1 1,0 0-1,1-1 1,-1 1 0,0 0-1,0-1 1,1 1-1,-1-1 1,1 1-1,-1-1 1,0 1 0,1 0-1,-1-1 1,1 1-1,-1-1 1,1 0 0,-1 1-1,1-1 1,0 1-1,-1-1 1,1 0 0,0 1-1,-1-1 1,1 0-1,-1 0 1,1 0 0,0 1-1,1-1 1,9 2 3,1-1 0,-1 0 0,1 0 0,0-1 0,0 0 0,12-3 0,4 1-110,48-2 197,139-25-1,-207 27-59,11-2-79,0 0 0,34-2 0,-52 6 44,-1 0 0,1 0 0,-1 0 0,1 0 0,-1 0 1,1 0-1,-1 1 0,1-1 0,0 0 0,-1 0 0,0 1 0,1-1 1,-1 0-1,1 0 0,-1 1 0,1-1 0,-1 0 0,1 1 1,-1-1-1,0 1 0,1-1 0,-1 0 0,0 1 0,1-1 0,-1 1 1,0-1-1,0 1 0,0-1 0,1 1 0,-1-1 0,0 1 0,0-1 1,0 1-1,0 0 0,0-1 0,0 1 0,0-1 0,0 1 0,0-1 1,0 1-1,0-1 0,0 1 0,0-1 0,-1 2 0,0 1-9,1-1 0,-1 1 1,0 0-1,0 0 0,-1-1 0,1 1 0,-1-1 0,-2 4 0,-27 28-51,20-23 33,0 0 1,1 1-1,-14 20 1,23-29 32,0-1-1,0 0 1,0 0-1,0 0 1,0 1 0,0-1-1,1 0 1,-1 1-1,1-1 1,0 4 0,0-5 5,0 1 0,0-1 0,0 0 0,0 0 0,1 1 0,-1-1 0,1 0 0,-1 0 0,1 0 0,-1 0 0,1 1 0,0-1 0,-1 0 0,1 0 1,0 0-1,0 0 0,0-1 0,0 1 0,0 0 0,0 0 0,1 0 0,2 2 26,-1-1 1,1-1-1,0 1 1,-1-1-1,1 1 1,0-1-1,0 0 1,0 0-1,0-1 1,0 1-1,0-1 0,0 0 1,0 0-1,0 0 1,0-1-1,0 1 1,0-1-1,0 0 1,0 0-1,0 0 0,0-1 1,-1 1-1,1-1 1,0 0-1,4-3 1,-3 1-21,-1 1 1,1-1 0,0 0 0,-1 0-1,0 0 1,0-1 0,0 0-1,-1 0 1,0 1 0,0-2 0,0 1-1,0 0 1,-1-1 0,0 1 0,0-1-1,1-6 1,-1 1-5,6-42 34,-8 47-47,0 1 1,0-1-1,0 0 0,-1 1 1,0-1-1,0 1 1,-2-7-1,3 11-13,-1 0-1,1 0 1,0 0-1,-1 0 1,1 0-1,0 0 1,-1 0-1,1 0 1,-1 0-1,1 1 1,-1-1-1,0 0 1,1 0-1,-1 0 1,0 1-1,0-1 1,1 1-1,-1-1 1,0 0-1,0 1 1,0 0-1,0-1 1,0 1-1,0-1 1,0 1-1,0 0 1,0 0-1,0-1 1,0 1-1,-2 0 0,1 1-6,1-1-1,-1 1 1,0-1-1,0 1 1,0 0-1,0 0 1,1 0-1,-1 0 0,1 0 1,-1 0-1,0 0 1,1 1-1,0-1 1,-2 2-1,2-2 19,0 0-1,0-1 1,1 1 0,-1 0 0,0 0-1,0 0 1,1 0 0,-1-1-1,1 1 1,-1 0 0,1 0 0,0 0-1,-1 0 1,1 0 0,0 1-1,-1-1 1,1 0 0,0 0 0,0 0-1,0 0 1,0 0 0,0 0-1,0 0 1,0 0 0,1 0-1,-1 0 1,0 0 0,1 0 0,-1 0-1,0 0 1,2 2 0,-1-2 7,0 0 0,0 0 0,0 0 0,1 0 0,-1 0 0,0 0 0,1 0 0,-1-1 0,1 1 0,-1-1 0,0 1 0,1-1 0,-1 1 1,1-1-1,0 0 0,-1 0 0,1 0 0,-1 0 0,1 0 0,-1 0 0,3 0 0,1-2 19,0 0-1,0 0 1,0 0-1,-1 0 1,1-1-1,-1 1 1,0-1-1,1-1 1,6-6-1,-1 2 110,9-10-96,-1 0-1,-2 0 0,0-2 1,0 0-1,16-30 1,-17 26 2,89-121 146,46-77 16,-138 199-161,15-38 1,-23 50-76,0 0 1,-1-1 0,-1 1-1,1-1 1,0-20 0,-3 31 22,0 0 1,0 0 0,0 0 0,0 1 0,0-1-1,0 0 1,0 0 0,-1 0 0,1 1 0,0-1-1,0 0 1,-1 0 0,1 1 0,0-1-1,-1 0 1,1 1 0,-1-1 0,1 0 0,-1 1-1,0-2 1,1 2-4,-1 0 0,1 0 0,-1-1 0,0 1 0,1 0 0,-1 0 1,0 0-1,1 0 0,-1 0 0,1 0 0,-1 0 0,0 0 0,1 0 0,-1 0 0,0 0 0,1 0 0,-1 0 0,1 1 0,-2-1 0,-1 2-35,0-1 1,0 1-1,0 0 0,0 0 1,0 0-1,0 0 0,-3 4 0,-10 12 9,1 2-1,0 0 0,2 0 1,0 1-1,1 1 0,1 0 1,1 0-1,-11 43 0,9-21 105,2 0-1,3 1 0,-5 81 1,11-96 96,6 59 0,-4-79-89,0-1-1,1 0 1,1 0 0,-1 0-1,1-1 1,1 1 0,-1-1 0,2 1-1,-1-1 1,11 13 0,-13-18-39,0-1 1,0 1 0,1-1 0,-1 0-1,1 0 1,0 0 0,0 0-1,-1-1 1,1 1 0,0-1 0,0 1-1,0-1 1,1 0 0,-1 0-1,0-1 1,0 1 0,1-1 0,-1 1-1,0-1 1,1 0 0,-1 0-1,0-1 1,0 1 0,4-1 0,5-4 18,0 0 1,0-1-1,-1-1 1,0 1-1,0-2 1,17-13-1,-17 11-23,-1 0 1,-1-1-1,1 0 0,-2-1 0,9-12 0,29-64-55,-31 57-120,27-41 0,-32 60-10,-10 12 150,1-1 0,-1 1 0,0 0 0,0 0 0,0-1 0,1 1 0,-1 0-1,0 0 1,0 0 0,1-1 0,-1 1 0,0 0 0,0 0 0,1 0 0,-1 0 0,0 0 0,0 0 0,1-1 0,-1 1 0,0 0 0,1 0 0,-1 0 0,0 0 0,1 0-1,-1 0 1,0 0 0,1 0 0,-1 0 0,0 1 0,0-1 0,1 0 0,-1 0 0,0 0 0,1 0 0,-1 0 0,0 0 0,0 1 0,1-1 0,-1 0 0,0 0 0,0 0-1,0 1 1,1-1 0,-1 0 0,0 0 0,0 0 0,0 1 0,1 0 0,1 4-16,-1 0 1,0 0-1,1 1 1,-2-1-1,1 1 1,-1-1-1,0 7 1,-4 41 95,3-44-74,-4 19 16,0 0 0,-13 32-1,16-51-13,-2 3 69,0 0 0,0 0 0,-1 0 0,-1-1 0,0 0 0,0 0 0,-15 18 0,20-28-42,0 1-1,0-1 1,0 0 0,-1 1-1,1-1 1,-1 0-1,1 0 1,-1 0 0,1 0-1,-1 0 1,1-1-1,-1 1 1,0 0 0,-2 0-1,4-1-20,0 0 1,-1 0-1,1 0 0,0 0 0,-1 1 0,1-1 0,0 0 1,0 0-1,-1 0 0,1 0 0,0 0 0,-1 0 0,1 0 0,0 0 1,0-1-1,-1 1 0,1 0 0,0 0 0,0 0 0,-1 0 1,1 0-1,0 0 0,0 0 0,-1-1 0,1 1 0,0 0 1,0 0-1,0 0 0,-1-1 0,1 1 0,0 0 0,1-10 38,10-7-112,-4 10 39,1 0-1,0 1 1,0 0 0,1 0-1,0 1 1,14-6-1,-14 6 9,22-9-65,2 1 0,54-14 0,-5 3-2123,-63 17 125,0-1 1,19-10-1,-21 3-1125,-3 5 1130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4:55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81 8896,'-3'-9'4032,"36"-3"-3520,-11 3 1760,12 6-1345,32-10-159,6-1-480,17 2-288,0 9-32,-3-3-608,-11 6 352,-3 6-5791,-11 6 3327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4:57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30 2720,'1'-24'10871,"-10"48"-9173,0 2-1339,0 0-78,1 1 0,1 1 0,2-1 1,-4 50-1,7-52-210,1-9 27,2 29 0,0-11 84,-1-26-95,0-1 0,1 0-1,0 0 1,0 0-1,1 0 1,0 0-1,5 12 1,-7-18-57,1 1 0,-1-1 1,1 1-1,0-1 0,0 1 1,0-1-1,0 0 0,0 1 1,0-1-1,0 0 0,0 0 1,1 0-1,-1 0 0,0 0 1,1 0-1,-1 0 0,1 0 1,-1 0-1,1-1 1,-1 1-1,1-1 0,-1 1 1,1-1-1,0 0 0,-1 1 1,1-1-1,0 0 0,-1 0 1,1 0-1,0 0 0,-1-1 1,1 1-1,0 0 0,-1-1 1,1 1-1,-1-1 0,3 0 1,9-5 46,-1 0 1,1 0 0,-2-1 0,1-1-1,-1 0 1,20-18 0,-5 0-30,-2 0 0,0-2 0,-2 0 0,28-47 0,10-26-368,-57 97 244,0 0-84,-4 7 9,-2 13 36,-9 50-80,7-46 239,1 0 0,1 1 0,0 0 0,2-1 1,1 25-1,0-41-9,1 0 1,-1 1 0,1-1-1,0 0 1,0 0 0,1 0-1,-1 0 1,1 0 0,0 0-1,0 0 1,0 0 0,0-1-1,1 1 1,-1-1-1,1 1 1,0-1 0,0 0-1,4 3 1,-6-5-8,0-1 0,0 1 0,1-1 0,-1 1 0,0 0 0,0-1 0,1 0 0,-1 1-1,0-1 1,1 0 0,-1 0 0,1 0 0,-1 0 0,0 0 0,1 0 0,-1 0 0,0 0 0,1 0 0,-1-1 0,0 1 0,1-1 0,1 0 0,4-2 79,-1-1 0,0 0 0,8-5 0,-7 3-127,2-1 40,0 0 0,0-1 0,-1 0 0,0-1 0,-1 0 1,0 0-1,6-10 0,35-74 143,-26 47-242,-13 33-65,-9 13 141,0 0-1,0 0 1,0 0-1,0 0 1,0-1-1,1 1 0,-1 0 1,0 0-1,0 0 1,0 0-1,0 0 1,0 0-1,0 0 1,0 0-1,1 0 1,-1 0-1,0 0 1,0 0-1,0 0 1,0 0-1,0 0 0,0 0 1,1 0-1,-1 0 1,0 0-1,0 0 1,0 1-1,0-1 1,0 0-1,0 0 1,0 0-1,0 0 1,1 0-1,-1 0 1,0 0-1,0 0 0,0 0 1,0 0-1,0 0 1,0 1-1,0-1 1,0 0-1,0 0 1,0 0-1,0 0 1,0 0-1,0 0 1,0 0-1,0 1 1,0-1-1,0 0 0,2 27-267,-2-22 262,-3 57 15,-23 118 0,18-133 30,-33 166 426,0 0 57,23-130 383,16-74-484,2-27 22,8-38-400,2 0 0,2 1 0,25-69 0,31-70-18,21-31-49,-80 207 8,51-100 208,-52 103-204,1 2 0,1-1 0,0 1 0,0 1 0,25-23 0,-32 33-5,1-1-1,-1 1 1,1 0 0,-1 0 0,1 0-1,0 0 1,-1 0 0,1 1 0,0 0-1,0 0 1,0 0 0,1 0 0,-1 1-1,0-1 1,5 1 0,-6 0 8,0 1 0,0 0 0,-1-1 0,1 1 0,0 0-1,0 0 1,-1 0 0,1 1 0,-1-1 0,1 0 0,-1 1 0,0 0 0,1 0 0,-1-1 0,0 1 0,0 1 0,0-1 0,0 0 0,-1 0 0,1 1 0,-1-1 0,1 1 0,0 2 0,2 4 52,-2-1 1,1 1 0,-1 0 0,0 0 0,-1 0 0,0 0-1,-1 0 1,0 0 0,0 0 0,-3 17 0,0-9 81,0 1 1,-2-1-1,0 0 0,-12 26 1,9-25 8,-2 0 0,0-1 0,-19 25 0,23-34-82,0-1 1,-1 0-1,0-1 1,0 1-1,0-1 1,-1-1-1,0 1 1,0-1-1,-12 5 1,17-9-43,1 0 0,-1 0 0,1 0 0,-1-1 0,0 1 0,1-1 1,-1 1-1,1-1 0,-1 0 0,0 0 0,1 0 0,-1-1 0,0 1 1,1-1-1,-1 1 0,0-1 0,1 0 0,-1 0 0,1 0 0,-4-2 1,3 1-363,1 0-1,-1 0 1,1 0 0,-1-1 0,1 1 0,0 0 0,0-1 0,0 0 0,0 0 0,1 1 0,-1-1 0,1 0 0,-1 0 0,1 0 0,-1-5 0,2 5-173,-1 1 0,1-1 0,0 1 0,0-1 0,0 1 0,0 0 0,1-1 0,-1 1 0,1-1-1,-1 1 1,1 0 0,0-1 0,0 1 0,0 0 0,0 0 0,2-3 0,-3 5 455,14-22-3703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5:00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191 100 1824,'0'-1'79,"-1"0"0,1 0 0,0 0 0,0 0 0,-1 0 0,1 0 0,0-1-1,0 1 1,0 0 0,0 0 0,0 0 0,1 0 0,-1 0 0,0 0 0,0 0 0,1 0 0,-1 0 0,1 0 0,-1 0 0,1 0 0,-1 0 0,1 0 0,-1 0 0,1 0 0,0 0-1,0 1 1,1-2 0,-1 0 281,1 0-1,-1 0 0,0 0 0,1 0 1,-1 0-1,1-5 0,-1 5-63,-1 0-1,0 0 1,1 0 0,-1 0-1,0 0 1,0 0-1,-1 0 1,1 0 0,-1-2-1,1 3-241,0 1 0,0-1-1,0 1 1,-1-1 0,1 1 0,0-1 0,0 1-1,-1 0 1,1-1 0,0 1 0,-1-1-1,1 1 1,-1 0 0,1-1 0,0 1 0,-1 0-1,1-1 1,-1 1 0,1 0 0,-1 0-1,1-1 1,-1 1 0,1 0 0,-1 0-1,1 0 1,-1 0 0,1 0 0,-1 0 0,1 0-1,-1 0 1,1 0 0,-1 0 0,1 0-1,-1 0 1,0 0 0,1 0 0,-1 0 0,1 0-1,-1 1 1,1-1 0,-1 0 0,1 0-1,0 1 1,-1-1 0,-7 4 253,1 1 0,0 0 0,0 0 0,0 0 0,1 1 0,-1 0 0,1 0 0,1 0 0,-1 1 0,1 0 0,-5 10 0,-6 11-51,-20 51 1,24-52-37,1-2 52,1 1 1,-8 33 0,16-51-198,1 1 0,-1-1 1,2 0-1,-1 0 0,1 1 0,0-1 1,1 1-1,0-1 0,0 0 0,1 0 1,0 0-1,3 9 0,-4-15-46,0-1 1,-1 1-1,1-1 1,0 0-1,0 1 0,0-1 1,0 0-1,0 1 0,0-1 1,0 0-1,0 0 0,0 0 1,0 0-1,1 0 0,-1 0 1,3 1-1,-2-2-2,-1 1 1,0-1-1,1 0 0,-1 0 0,0 0 0,1 0 1,-1 0-1,0 0 0,1 0 0,-1 0 0,0-1 1,1 1-1,-1-1 0,0 1 0,0-1 0,1 1 1,-1-1-1,0 0 0,0 1 0,0-1 0,0 0 1,0 0-1,1-1 0,5-4 39,-1 0-1,0-1 1,-1 0-1,0 0 1,0 0 0,0-1-1,-1 1 1,0-1 0,2-9-1,4-11-34,8-38 0,-11 37 35,4-53-973,-13 100 851,0 0 0,1 0-1,2 30 1,0-42 82,0 1 0,0 0 0,0-1 0,1 0 0,0 1 0,0-1 0,0 0 0,1 0 0,0 0 0,0 0 0,1 0 0,-1-1 0,8 8 0,-9-11 10,0 0 1,0 0-1,0 0 1,1-1-1,-1 1 0,1-1 1,-1 1-1,1-1 1,0 0-1,-1 0 0,1 0 1,0-1-1,0 1 1,-1-1-1,1 1 0,0-1 1,5 0-1,0-1 80,0 0 0,-1-1-1,1 0 1,-1 0 0,11-4-1,-6 0-43,-1 1 0,0-1 0,0-1 0,0 0 0,-1-1 0,15-13 0,47-58-13,-69 75-56,78-99 169,27-31-296,-108 133 101,1 0 0,0 0 0,0 1 0,-1-1 1,1 0-1,0 0 0,0 1 0,0-1 0,0 1 1,0-1-1,0 1 0,0-1 0,0 1 0,0 0 0,0-1 1,0 1-1,0 0 0,1 0 0,-1 0 15,0 0-1,0 1 1,-1-1-1,1 0 1,0 1 0,0-1-1,-1 1 1,1-1-1,0 1 1,-1-1-1,1 1 1,-1-1 0,1 1-1,-1 0 1,1-1-1,-1 1 1,1 0-1,-1 0 1,0-1-1,1 1 1,-1 0 0,0 0-1,1-1 1,-1 1-1,0 0 1,0 1-1,2 8-4,0 1 0,-1-1 0,0 1 0,-1 16 0,-6 45 137,3-43-73,-2 0-1,-1 0 1,-1 0 0,-1 0-1,-13 27 1,20-53-9,0 0 0,-1-1 1,1 1-1,-1-1 0,0 1 0,0-1 1,1 1-1,-2-1 0,1 0 0,0 0 1,0 0-1,-1 0 0,-4 2 0,5-3-21,1-1-1,-1 1 1,1-1-1,-1 1 0,0-1 1,1 0-1,-1 0 1,1 0-1,-1 0 1,0 0-1,1 0 1,-1 0-1,0-1 0,1 1 1,-1 0-1,1-1 1,-1 0-1,1 1 1,-1-1-1,1 0 0,-1 1 1,1-1-1,0 0 1,-1 0-1,1 0 1,0-1-1,0 1 1,-2-2-1,1 1-28,0-1 0,0 0 0,0 1-1,0-1 1,1 0 0,-1 0 0,1 0 0,-1 0 0,1 0 0,0 0 0,0 0-1,1 0 1,-1-1 0,0-2 0,1 4 2,0-1 0,0 1 0,1 0 0,-1 0 0,1-1 0,-1 1 0,1 0 0,-1 0 0,1 0 0,0 0 0,0 0 0,0 0 0,0 0 0,1 0 0,-1 0 0,1 0 0,-1 1 0,1-1-1,-1 0 1,1 1 0,0 0 0,0-1 0,1 0 0,7-4 33,0 1-1,1 1 1,-1 0-1,1 0 0,-1 1 1,19-3-1,70-5 168,3 11-992,-43 1-1385,-18-1-1630,1 3 1141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5:46.2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70 0 7456,'0'12'2784,"0"-9"-2176,-10 11-160,6-7-1792,-6 6 640,-3 2-2944,-6 2 2016,6-2-704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5:01.6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99 2400,'-4'-42'11984,"14"65"-10553,12 46 0,-13-40-859,20 95 889,-6-24-949,24 96 672,-39-166-976,13 30 0,-3-6 416,-15-45-486,9 24 599,-12-33-720,0 0 0,0 0 1,0 0-1,0 1 0,0-1 0,1 0 0,-1 0 1,0 1-1,0-1 0,0 0 0,0 0 0,0 0 0,1 1 1,-1-1-1,0 0 0,0 0 0,0 0 0,0 0 1,1 0-1,-1 1 0,0-1 0,0 0 0,1 0 1,-1 0-1,0 0 0,0 0 0,1 0 0,-1 0 1,0 0-1,0 0 0,1 0 0,2-7 186,-2-15-107,-1 21-44,1-23 45,1 0-1,8-38 1,17-46-15,-16 67-80,-2 3-21,3 2 0,1 0 1,30-58-1,-17 46 51,2 1 0,39-51 0,-48 72-88,-11 15-260,0-1 1,12-11 0,-17 20-146,0 0 1,1 0-1,-1 1 1,0-1 0,1 1-1,-1 0 1,1 0-1,0 0 1,0 1-1,0-1 1,7-1-1,12 2-1837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5:02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50 225 5056,'-28'0'2200,"6"0"5280,34-3-3072,15-8-3048,12-4-1278,1 6-18,0 2 0,0 1 1,72 0-1,-55 4-38,130 2-74,-87 1 85,12 1 43,1 5 0,135 25 0,-240-30-11,17 1 235,-34-15-170,5 8-109,0 0 0,0 0 0,0 1 0,0 0 0,-1 0 0,1 0 0,-1 0 0,-9-3 0,-1-1 11,-168-89 316,175 92-386,-6-3-65,1-1 0,0 0 0,1 0 1,-16-14-1,27 21 97,1 1 1,0 0-1,-1-1 1,1 1-1,-1 0 1,1-1-1,-1 1 1,1 0-1,-1 0 1,1 0-1,0-1 1,-1 1-1,0 0 0,1 0 1,-1 0-1,1 0 1,-1 0-1,1 0 1,-1 0-1,1 0 1,-1 0-1,1 0 1,-1 0-1,1 0 0,0 0 0,0 0 0,0 0 0,0 0 0,0 0 0,0 0 0,0 0 0,0 0-1,0 0 1,0 0 0,0 0 0,0 0 0,0 0 0,0 0 0,0-1 0,0 1 0,0 0 0,0 0 0,0 0 0,0 0-1,0 0 1,0 0 0,0 0 0,0 0 0,0 0 0,0 0 0,0 0 0,0 0 0,0 0 0,0 0 0,0 0 0,0 0 0,0-1-1,0 1 1,0 0 0,0 0 0,0 0 0,0 0 0,0 0 0,0 0 0,0 0 0,0 0 0,0 0 0,0 0 0,-1 0 0,1 0-1,0 0 1,0 0 0,3-1 23,0 1-1,0 0 1,-1 0-1,1 0 1,0 0-1,0 0 1,0 1-1,3 0 1,33 7-46,60 9-17,-67-13 27,0 2 1,-1 1-1,48 17 0,-63-18-27,-13-5 39,1 0 0,-1 0-1,0 0 1,0 0 0,0 0-1,0 1 1,0 0 0,0-1-1,0 1 1,-1 0 0,1 0 0,-1 1-1,1-1 1,-1 0 0,0 1-1,0 0 1,3 4 0,-5-5 13,1-1 0,-1 1 0,0-1 0,0 1 0,0-1 0,0 1 0,0-1 0,-1 1 0,1-1 0,0 1 0,-1-1 1,1 0-1,-1 1 0,1-1 0,-1 1 0,0-1 0,0 0 0,1 0 0,-1 1 0,0-1 0,0 0 0,0 0 0,-2 1 0,-5 7 130,-19 14 0,24-21-128,-130 115 390,78-67-281,30-25 102,17-17-400,0 0 0,0 0 0,-16 10-1,61-25-10467,-9 1 8139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5:03.5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231 186 3552,'3'-3'439,"6"-13"6710,-18 14-4977,2 2-1871,0 1 1,-1 1 0,1 0 0,0 0-1,0 0 1,0 0 0,1 1 0,-1 0 0,1 1-1,-1 0 1,-6 5 0,1-1-143,2 1 1,-1 0-1,1 0 1,0 1 0,1 1-1,1-1 1,-1 1-1,2 1 1,-1-1-1,2 1 1,-11 24-1,11-18-66,1 0 0,0 0 0,1 0 0,1 1 0,1-1 0,0 27-1,2-36-29,0 0-1,1-1 1,0 1-1,0-1 1,1 1-1,1-1 1,-1 0-1,1 0 1,0 0-1,1 0 1,0 0-1,0-1 0,1 1 1,0-1-1,0 0 1,10 9-1,-3-6 46,0-1 1,0 0-1,1-1 0,1 0 0,-1-1 0,1-1 0,0 0 0,1-1 0,-1-1 0,1 0 0,0 0 0,0-2 0,0 0 1,30 0-1,-37-3-78,1 0 0,0-1 0,-1 0 1,1 0-1,-1-1 0,0 0 0,0 0 1,0-1-1,0 0 0,10-8 0,-2 1-2,-1-1-1,-1-1 1,21-22-1,-9 5 59,-1-2-1,39-64 1,-49 70-45,-2-1 1,-1-1-1,0 1 1,9-41-1,-19 56-47,0 1 1,0 0-1,-1-1 0,-1 1 0,0-1 0,0 1 0,-1-1 0,-1 1 0,0-1 0,0 1 1,-1 0-1,0 0 0,-9-19 0,8 23-24,0 0 0,0 0 1,-1 0-1,0 0 0,0 0 0,-1 1 1,1 0-1,-2 0 0,1 1 0,0 0 1,-1 0-1,0 0 0,0 1 0,0 0 1,-1 0-1,1 1 0,-1-1 0,0 2 1,-12-3-1,5 2 36,1 2-1,-1 0 1,1 1-1,-1 0 1,1 1-1,0 1 1,-19 4 0,-97 33-255,123-36 213,-19 6 37,0 1 1,2 1-1,-29 18 0,50-27-190,1-1 0,0 1-1,-1 0 1,1 0 0,0 0 0,0 1-1,0-1 1,0 0 0,1 1-1,-1-1 1,0 1 0,-1 5-1,2-6-156,1 0 0,-1 0 0,1-1 0,0 1 0,0 0 0,0 0 0,0 0 0,0 0 0,0 0 0,0 0 0,0 0 0,1 0 0,-1-1 0,1 1 0,0 0 0,-1 0 0,1 0 0,0-1 0,0 1 0,2 2 0,15 17-2310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5:03.9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181 25 10560,'-70'-24'4768,"12"36"-4128,35-9-224,13 3-353,-4-6 385,9 0-224,20-9-6655,8 4 3487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5:16.5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123 338 2144,'-1'-2'142,"1"1"1,-1-1-1,1 1 1,0-1-1,0 1 0,-1-1 1,1 1-1,0-1 1,0 1-1,0-1 0,0 1 1,1-1-1,-1 0 0,0 1 1,1-1-1,-1 1 1,1 0-1,-1-1 0,1 1 1,0-1-1,0 1 1,0 0-1,-1-1 0,1 1 1,6-9 3707,-11 20-3340,-74 307 3493,78-316-4001,-18 75 441,-12 125-1,26-170 374,4-28-373,1-7-129,1-16 60,1-19-217,1 1 1,18-73-1,-9 52 21,16-105-135,-1-24-182,-11 90 202,8-59 413,-24 145-535,0 25 43,18 208-486,-6-58 620,-8-123 117,14 61 0,-19-100-194,1 0 0,-1 1 1,0-1-1,1 0 0,-1 0 0,1 0 1,-1 0-1,1 0 0,0 0 0,-1 0 1,2 1-1,-1-1-21,-1-1-1,0 0 1,1 0 0,-1 0 0,1 1 0,-1-1-1,0 0 1,1 0 0,-1 0 0,0 0 0,1 0 0,-1 1-1,1-1 1,-1 0 0,1 0 0,-1 0 0,0 0-1,1 0 1,-1-1 0,1 1 0,-1 0 0,1 0-1,1-1 30,0 0 0,-1 0 0,1-1 0,0 1-1,-1 0 1,1-1 0,-1 1 0,1-1-1,-1 1 1,0-1 0,2-3 0,9-19-29,-1 0-1,-1 0 1,-1-1 0,7-36 0,-7 30-39,82-288-56,-87 306-72,0 1-1,10-21 0,-13 33 139,-1-1-1,0 1 0,0 0 0,0-1 0,0 1 1,0-1-1,1 1 0,-1 0 0,0-1 0,0 1 1,1 0-1,-1-1 0,0 1 0,0 0 0,1 0 0,-1-1 1,0 1-1,1 0 0,-1 0 0,0-1 0,1 1 1,-1 0-1,1 0 0,-1 0 0,0 0 0,1 0 1,-1-1-1,1 1 0,-1 0 0,0 0 0,1 0 0,-1 0 1,1 0-1,-1 0 0,1 0 0,-1 1 0,0-1 1,1 0-1,-1 0 0,1 0 0,-1 0 0,0 0 1,1 1-1,-1-1 0,0 0 0,1 0 0,-1 1 1,2 1-14,-1-1 0,0 1 1,0 0-1,0-1 0,0 1 1,0 0-1,0 0 0,0 0 1,-1 0-1,2 3 0,4 32 127,-1 1 0,1 48-1,-3-27-136,44 439 1750,-46-487-1691,11 52 476,-12-63-511,0 0 0,0 0 0,0 0 0,0 1 0,0-1 0,0 0 0,0 0 0,0 0 0,0 0 0,0 0 0,0 0 0,0 0 0,0 0 1,0 0-1,0 0 0,0 0 0,0 0 0,0 0 0,0 0 0,0 0 0,1 1 0,-1-1 0,0 0 0,0 0 0,0 0 0,0 0 0,0 0 0,0 0 0,0 0 0,0 0 0,0 0 0,0 0 0,0 0 0,0 0 0,0 0 0,0 0 0,1 0 0,-1 0 0,0 0 0,0 0 0,0 0 0,0 0 0,0 0 1,0 0-1,0 0 0,0 0 0,0 0 0,0 0 0,0 0 0,0 0 0,0 0 0,0 0 0,0-1 0,1 1 0,-1 0 0,0 0 0,0 0 0,0 0 0,0 0 0,4-6-1173,8-18-1908,-5 9 1314,6-7-1184,1 3 1008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5:19.2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47 4800,'-1'1'89,"1"-1"-1,0 0 1,-1 1-1,1-1 1,0 1 0,0-1-1,-1 0 1,1 1 0,0-1-1,0 1 1,0-1 0,-1 1-1,1-1 1,0 1 0,0-1-1,0 1 1,0-1 0,0 1-1,0-1 1,0 1 0,0-1-1,0 1 1,0-1 0,0 1-1,0-1 1,1 1 0,-1 0-1,1 0 107,0 1-1,0-1 1,0 1-1,0-1 1,0 0-1,0 1 1,0-1 0,2 2-1,3 1 262,-1-1 1,0 1-1,8 3 0,0 0 273,-12-6-610,1 0-1,0 0 1,-1 0 0,1 0 0,0 0-1,0 0 1,0-1 0,-1 1 0,1 0 0,0-1-1,0 0 1,0 1 0,0-1 0,0 0-1,0 0 1,0 0 0,0 0 0,0 0-1,3-1 1,-2-1-1,0 0 1,0 1-1,0-1 0,0 0 0,0-1 1,0 1-1,-1-1 0,1 1 0,-1-1 0,0 0 1,0 1-1,0-1 0,0 0 0,2-6 1,-2 7-135,-1 0 0,0-1 1,-1 1-1,1 0 0,0-1 1,-1 1-1,1-1 0,-1 1 1,0 0-1,0-1 0,0 1 1,0-1-1,0 1 0,0-1 1,-1 1-1,1-1 0,-1 1 1,1 0-1,-1-1 0,0 1 1,0 0-1,-2-3 1,3 4-2,-1 1 1,1 0-1,0-1 1,0 1-1,-1 0 1,1-1-1,0 1 1,-1 0-1,1 0 1,-1-1-1,1 1 1,0 0-1,-1 0 1,1 0-1,-1 0 1,1-1-1,0 1 1,-1 0-1,1 0 1,-1 0-1,1 0 1,-1 0-1,1 0 1,0 0-1,-1 0 1,1 0-1,-1 0 1,0 1-1,-13 7-121,9-3 165,1-1 1,0 1-1,-5 8 1,3-4 52,2 0 1,-1 1-1,2-1 1,-1 1 0,1 0-1,0 0 1,-1 12-1,2-3 72,0 1-1,1 38 1,2-44-35,1-1 0,0 1 0,5 18 0,-6-28-68,0 0 0,1 0 0,-1 0 1,1 0-1,0 0 0,0 0 0,1 0 0,-1-1 0,1 1 0,0-1 0,0 0 0,0 0 1,0 0-1,6 4 0,-6-6-21,0 1 0,0-1 0,0 0 0,0 0 0,0 0 1,1 0-1,-1 0 0,0-1 0,1 1 0,-1-1 0,0 0 0,1 0 1,-1 0-1,1-1 0,3 0 0,7-3 42,-1 1 1,20-10-1,-33 13-70,242-118 239,-149 70-147,112-64 137,-180 94-225,-22 16-53,-1 0 1,1-1-1,0 1 0,0 1 1,5-3-1,-8 4 44,0 0-1,0 0 1,0 1 0,1-1-1,-1 0 1,0 1 0,0-1-1,0 0 1,0 1 0,0-1-1,0 0 1,0 1 0,0-1-1,0 0 1,0 0 0,0 1-1,0-1 1,0 0 0,0 1-1,0-1 1,0 0 0,0 1-1,0-1 1,-1 0 0,1 1-1,0-1 1,-9 16 143,-1-1-1,-16 20 1,14-19-25,-14 22 1,16-19-38,-46 86 207,48-86-226,0-1 0,2 1 0,-9 37 0,15-53-31,-1 0 1,1 0-1,0 0 0,0 0 1,0-1-1,0 1 1,1 0-1,-1 0 0,2 4 1,-2-6-13,0-1 1,1 1 0,-1-1-1,0 1 1,0-1-1,1 1 1,-1-1-1,1 1 1,-1-1 0,0 1-1,1-1 1,-1 1-1,1-1 1,-1 0 0,1 1-1,-1-1 1,1 0-1,-1 1 1,2-1-1,-1 0 8,0 0 0,0 0 0,0 0 0,0 0 0,0 0 0,-1 0 0,1 0 0,0 0 0,0 0-1,0-1 1,0 1 0,0 0 0,0-1 0,0 1 0,-1-1 0,3 0 0,-1-1 11,1-1 0,0 1 0,-1-1 0,1 1 0,-1-1 0,0 0 0,0 0 0,0 0 0,0 0 0,-1 0 0,1 0 0,1-4 0,1-3 34,37-96 75,-17 41-226,-18 50 47,1-3-123,0 0 0,7-32 0,-12 46-42,0 6-56,1 8 30,-1 0 184,-2 0-1,0 16 1,0 11 38,2-15 73,0 0-1,8 27 1,-9-43-42,1 0 1,-1 0 0,2-1 0,-1 1-1,1 0 1,0-1 0,0 0 0,0 1 0,1-1-1,0 0 1,0-1 0,0 1 0,5 4-1,-7-8-8,-1-1 0,0 1 0,1 0 0,-1-1 0,0 1 0,1-1 0,-1 1 0,1-1-1,-1 0 1,1 0 0,-1 1 0,0-1 0,1 0 0,-1 0 0,1-1 0,-1 1 0,1 0-1,-1 0 1,1-1 0,-1 1 0,0-1 0,1 1 0,-1-1 0,0 1 0,1-1 0,-1 0-1,0 0 1,0 0 0,2-1 0,3-3 52,0 0 1,-1-1-1,1 1 0,4-8 1,78-113 258,-19 27-102,-48 69-144,-7 11-245,18-20-1,-31 38 139,0-1 0,0 1 0,0 0-1,1 0 1,-1 0 0,0 0 0,1 0 0,-1 1 0,0-1 0,1 0-1,-1 1 1,1-1 0,-1 1 0,3-1 0,-3 1 14,-1 0-1,1 0 1,-1 0 0,1 0-1,0 1 1,-1-1 0,1 0 0,-1 0-1,1 0 1,-1 1 0,1-1-1,0 0 1,-1 1 0,1-1 0,-1 1-1,0-1 1,1 0 0,-1 1-1,1-1 1,-1 1 0,0-1 0,1 1-1,-1-1 1,0 1 0,1 0 0,-1-1-1,0 1 1,0-1 0,0 1-1,0-1 1,1 1 0,-1 0 0,0-1-1,0 1 1,0 0 0,0 0-1,1 27-3,0-1-1,-2 1 0,-4 30 0,-18 83 184,12-85-150,9-44 40,-7 34 128,8-42-160,0 0 0,-1 0 1,1 0-1,-1 0 0,0-1 0,0 1 1,0-1-1,-4 5 0,6-7-16,-1 0 0,0-1 0,1 1 1,-1 0-1,0-1 0,1 1 0,-1 0 0,0-1 0,0 1 0,0-1 0,0 0 1,0 1-1,1-1 0,-1 1 0,0-1 0,0 0 0,0 0 0,0 0 0,0 0 1,0 0-1,0 0 0,0 0 0,0 0 0,0 0 0,0 0 0,0 0 0,0 0 1,0-1-1,0 1 0,0 0 0,0-1 0,0 1 0,1-1 0,-1 1 0,0-1 1,0 1-1,0-1 0,1 0 0,-1 1 0,0-1 0,1 0 0,-1 1 0,1-1 1,-2-1-1,-1-3-81,0 0 1,-1 0-1,1 0 1,1 0 0,-1-1-1,-1-6 1,1 3-38,1 1 0,0-1 1,0 0-1,1-1 1,0 1-1,1 0 0,0 0 1,0 0-1,1 0 0,2-10 1,-3 17 101,1 1 1,-1 0-1,1 0 1,0-1-1,0 1 0,0 0 1,0 0-1,0 0 1,0 0-1,0 0 1,0 0-1,0 0 1,0 0-1,0 0 1,0 1-1,1-1 1,-1 0-1,0 1 0,1-1 1,-1 1-1,0 0 1,1-1-1,-1 1 1,1 0-1,-1 0 1,1 0-1,1 0 1,8 0-82,0 0 0,18 3 0,-13-1 97,14 0 49,0-1 0,0-1 0,36-5 0,-53 3-35,0-1 1,0 0-1,0-1 1,-1 0-1,1-1 1,-1 0-1,0-1 1,-1 0-1,21-15 0,-16 7 11,-1-1 0,0 0-1,-1-1 1,-1-1 0,0 0-1,-2 0 1,0-2 0,-1 1-1,10-24 1,-17 38-331,-5 15 229,-4 21 83,-6 21 102,-9 86-1,19-112 44,-3 69 37,5-82-113,1 0 0,0 0 0,1-1 0,6 26 0,-8-38-61,1 0 0,-1 0 0,0 0 0,1-1-1,-1 1 1,0 0 0,1 0 0,-1 0 0,1 0 0,-1 0 0,1 0 0,0-1 0,-1 1-1,1 0 1,0-1 0,0 1 0,-1 0 0,1-1 0,0 1 0,0-1 0,0 1-1,0-1 1,0 1 0,0-1 0,0 0 0,0 1 0,0-1 0,0 0 0,0 0 0,0 0-1,0 0 1,0 0 0,0 0 0,0 0 0,0 0 0,0 0 0,0-1 0,0 1 0,0 0-1,0 0 1,0-1 0,-1 1 0,1-1 0,0 1 0,1-2 0,3-2 25,-2-1 1,1 0-1,0 0 1,-1 0-1,0 0 1,3-7-1,13-37 41,-13 35-57,0-3-2,49-116 108,-41 104-183,1 1 0,28-38-1,-31 50-333,23-24-1,-35 40 368,0 1-1,1-1 1,-1 0-1,0 1 1,0-1 0,1 0-1,-1 1 1,0-1-1,0 1 1,1-1-1,-1 0 1,0 1 0,0-1-1,0 1 1,0-1-1,0 0 1,0 1 0,0-1-1,0 1 1,0-1-1,0 1 1,0-1 0,0 0-1,0 1 1,0 0-1,1 19-16,-2-8 13,1 8 54,0 0 0,2-1 1,0 1-1,5 20 0,-3-25-25,13 42 63,-15-53-54,0 1-1,0 0 1,1-1-1,-1 0 1,1 1-1,0-1 0,0 0 1,8 7-1,-10-10-6,1 0 0,0 1-1,0-1 1,0 0 0,0 0 0,0 0-1,0 0 1,0 0 0,0 0-1,0-1 1,0 1 0,1-1 0,-1 1-1,0-1 1,0 0 0,1 0-1,-1 0 1,0 0 0,1 0 0,-1-1-1,0 1 1,0-1 0,0 1-1,1-1 1,-1 0 0,0 0 0,2-1-1,4-3 21,-1 0 0,1 0 0,-1-1 0,0 0 0,8-10 0,54-63 97,-35 38-63,-30 37-64,4-6-66,0 0 1,1 1-1,0 0 0,1 0 1,14-9-1,-24 18 50,1 0-1,0 0 1,-1-1-1,1 1 1,-1 0-1,1 0 1,0 0 0,-1 0-1,1 0 1,0 0-1,-1 0 1,1 0-1,0 0 1,-1 0-1,1 0 1,-1 0 0,1 1-1,0-1 1,-1 0-1,1 0 1,-1 1-1,1-1 1,0 0 0,-1 1-1,1-1 1,-1 0-1,1 1 1,-1-1-1,0 1 1,1-1 0,-1 1-1,1-1 1,-1 1-1,1 0 1,15 26-14,-9-14-56,-5-10 76,3 6 23,1 0 0,0 0 1,0-1-1,1 0 0,11 10 0,-16-17-1,1 1-1,-1-1 0,0 1 0,0-1 0,1 0 0,-1 0 0,1 0 1,-1 0-1,1 0 0,-1-1 0,1 1 0,-1-1 0,1 1 1,0-1-1,-1 0 0,1 0 0,0 0 0,-1-1 0,1 1 0,0 0 1,-1-1-1,1 0 0,-1 0 0,1 0 0,-1 0 0,0 0 1,3-2-1,22-13 50,-1-1 1,-1-2-1,0 0 1,-2-2-1,34-37 1,-51 51-74,0-1 0,-1 0 0,0 0 0,-1-1-1,1 1 1,4-17 0,-8 24-14,-1 0 14,0 1 0,0-1-1,0 1 1,1-1 0,-1 1-1,0 0 1,0-1-1,0 1 1,0-1 0,0 1-1,0-1 1,0 1-1,0-1 1,0 1 0,0-1-1,0 1 1,0 0 0,0-1-1,0 1 1,0-1-1,-1 1 1,1-1 0,0 1-1,0 0 1,0-1 0,-1 1-1,1-1 1,0 1-1,-1 0 1,1-1 0,0 1-1,-1 0 1,1-1-1,0 1 1,-1 0 0,0-1-1,1 1 4,-1 0 0,1 0 0,0 0 0,-1-1-1,1 1 1,-1 0 0,1 0 0,-1 0 0,1 0-1,-1 0 1,1 0 0,-1 0 0,1 0 0,-1 0-1,1 0 1,-1 0 0,1 0 0,-1 1 0,1-1-1,-1 0 1,1 0 0,-1 0 0,1 1 0,0-1-1,-1 0 1,1 0 0,-1 1 0,1-1 0,0 0-1,-1 1 1,1-1 0,0 1 0,-1-1 0,1 0-1,-1 2 1,-8 12-154,8-11 175,0-1-21,1-1 0,-1 1 0,0 0 0,1-1 0,0 1 0,0 0 0,-1-1 1,1 1-1,0 0 0,0-1 0,0 1 0,1 0 0,-1 0 0,0-1 0,1 1 1,-1 0-1,1-1 0,1 4 0,-1 2 52,3 2 89,-3-8 144,-1 8-4,6-12-225,2-1-16,-7 4-34,-1 0-1,1-1 0,0 1 1,0-1-1,0 0 0,0 1 0,0-1 1,0 0-1,-1 1 0,1-1 1,0 0-1,-1 0 0,1 1 1,0-1-1,-1 0 0,1 0 1,-1 0-1,0 0 0,1 0 0,-1 0 1,0 0-1,1 0 0,-1 0 1,0 0-1,0 0 0,0 0 1,0 0-1,0 0 0,0 0 0,0 0 1,0 0-1,0 0 0,-1 0 1,1 0-1,0 0 0,-1-2 1,0 2-6,1 1 1,0-1 0,0 1 0,-1-1 0,1 1 0,0 0-1,-1-1 1,1 1 0,0-1 0,-1 1 0,1 0 0,-1-1-1,1 1 1,0 0 0,-1-1 0,1 1 0,-1 0 0,1 0-1,-1 0 1,1-1 0,-1 1 0,1 0 0,-1 0 0,1 0-1,-1 0 1,0 0 0,1 0 0,-1 0 0,1 0 0,-2 0-1,-11 9-80,7-5 26,-1 0 21,1 0 1,0 0 0,0 0 0,0 1 0,1 0 0,-1 0 0,1 1 0,0-1-1,1 1 1,0 0 0,-1 0 0,2 1 0,-1-1 0,1 1 0,0 0-1,-2 8 1,0 0 72,1 0 0,0 1 0,2-1 0,-1 1 0,1 27 0,2-34-21,1-1 0,-1 0 1,1 1-1,1-1 0,0 0 0,0 0 0,0 0 0,1 0 1,0-1-1,1 1 0,0-1 0,7 11 0,-6-13 31,-1 0 0,1 0-1,1 0 1,-1-1 0,1 0-1,-1 0 1,1-1 0,1 0-1,-1 0 1,0 0 0,1-1-1,-1 1 1,1-2 0,8 2-1,0 0 63,0-1 0,0-1 1,1 0-1,-1-1 0,20-3 0,-19 0-90,1 0-1,0-1 1,-1-1 0,0-1-1,0 0 1,-1-1 0,24-14 0,18-18-3945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5:20.8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 1335 4160,'-13'7'1333,"10"-1"229,10-6 1319,-2-1-2619,0-1 0,0 1 0,-1-1 0,1 0 0,-1 0 0,1-1 1,-1 1-1,0-1 0,0 0 0,0 0 0,3-4 0,6-6 315,17-24-1,325-483 1691,-321 465-2319,145-266 98,-174 310 5,-1 0-1,0 0 0,0 0 0,2-13 0,-6 23-42,0-1 0,1 1 0,-1 0-1,0 0 1,0-1 0,0 1 0,0 0-1,0 0 1,0-1 0,-1 1 0,1 0 0,0 0-1,-1 0 1,1 0 0,-1-2 0,0 2-6,1 1 0,0 0 0,0 0 0,0 0 0,-1 0 0,1 0 0,0-1 0,0 1 0,-1 0 0,1 0 0,0 0 0,0 0 0,-1 0 0,1 0 0,0 0 0,0 0 0,-1 0 0,1 0 0,0 0-1,0 0 1,-1 0 0,1 0 0,0 0 0,0 0 0,-1 1 0,1-1 0,0 0 0,0 0 0,-1 0 0,-13 13 38,-2 10-85,0 1-1,-22 43 1,-22 63-77,57-122 124,-23 53 185,2 2-1,-24 100 1,44-144-10,1 0 1,0 24-1,3-37-139,0 0 1,0 1-1,0-1 1,1 0-1,0 0 1,1 0-1,-1 0 0,1 0 1,0 0-1,4 7 1,-5-11 3,1 0 0,-1-1 1,0 1-1,1 0 0,-1-1 0,1 1 1,0-1-1,0 1 0,0-1 1,-1 0-1,1 0 0,0 0 0,0 0 1,0 0-1,1 0 0,-1 0 1,0-1-1,0 1 0,0-1 0,1 0 1,-1 1-1,0-1 0,0 0 1,1 0-1,2-1 0,4 0 92,1-1 1,-1 0-1,0-1 0,16-6 0,1-3-57,-2-1 0,0-1 0,0-2 0,36-30-1,-43 31-72,-1-1 0,-1 0 0,0-1-1,-1-1 1,15-25 0,45-99 1,-64 121-27,94-212-19,-88 188 42,-1-1 0,-2-1 0,8-55-1,-17 75-1,0-3-6,2-38-1,-6 67 6,0 1-1,1 0 1,-1-1-1,0 1 1,0 0-1,0 0 1,0-1-1,0 1 1,0 0-1,0-1 1,-1 1-1,1 0 1,0 0-1,0-1 1,0 1-1,0 0 1,0-1-1,0 1 1,0 0-1,-1 0 1,1-1-1,0 1 1,0 0-1,0 0 1,-1-1-1,-4 5-94,-5 12-114,-24 80 110,-28 94 469,-2 72 154,-18 57-100,67-281-143,12-32-149,0 0-1,0 0 1,1 0 0,0 0 0,1 0-1,-1 0 1,0 7 0,3-13-102,-1 0 0,1 0-1,-1 0 1,1 0 0,-1-1 0,1 1 0,-1 0-1,1 0 1,-1 0 0,1-1 0,-1 1-1,1 0 1,-1-1 0,0 1 0,1 0 0,-1-1-1,1 1 1,-1-1 0,49-59 44,-34 39-151,1 2 0,24-25 0,-37 42 62,-1 0 0,1 0 0,-1 0 0,1 1 0,0-1 0,-1 0 0,1 1 0,0 0 0,4-2 0,-5 3 7,-1 0 0,1 0 0,0-1-1,-1 1 1,1 0 0,-1 1 0,1-1-1,0 0 1,-1 0 0,1 1 0,-1-1 0,1 1-1,-1-1 1,1 1 0,-1-1 0,1 1 0,-1 0-1,1 0 1,-1 0 0,2 2 0,3 2-16,-2 1 0,1-1 0,-1 1-1,0 0 1,0 1 0,3 6 0,-3-6 43,0 0 0,0 0 0,1 0 1,-1 0-1,12 10 0,-12-13 7,1-1 0,-1 0 0,1 0 0,-1 0 1,1-1-1,0 0 0,0 0 0,0 0 1,0 0-1,0-1 0,0 0 0,1 0 0,-1 0 1,9 0-1,-5-2 38,-1 1 0,1-1 0,0 0 0,0-1 1,-1 0-1,1-1 0,-1 0 0,11-4 0,-14 4-33,0 0-1,1 0 1,-1-1-1,0 1 0,0-1 1,-1 0-1,1 0 1,-1-1-1,0 1 0,0-1 1,0 0-1,3-6 1,-5 7-44,0 1 0,0-1 1,-1 0-1,1 0 1,-1 0-1,0 0 1,0-1-1,-1 1 0,1 0 1,-1 0-1,0-1 1,0 1-1,0 0 0,0 0 1,-1 0-1,0-1 1,-2-7-1,3 12 7,-1-1 0,1 1 0,0-1 0,0 0 0,-1 1 0,1-1 1,0 1-1,-1-1 0,1 1 0,-1-1 0,1 1 0,-1 0 0,1-1 0,-1 1 0,1-1 0,-1 1 0,1 0 1,-1-1-1,0 1 0,1 0 0,-1 0 0,1 0 0,-1-1 0,0 1 0,1 0 0,-1 0 0,0 0 0,1 0 1,-1 0-1,0 0 0,1 0 0,-1 0 0,1 0 0,-1 1 0,0-1 0,1 0 0,-1 0 0,1 1 0,-1-1 0,0 0 1,0 1-1,-2 1-20,1-1 0,-1 0 1,1 1-1,0 0 0,0 0 1,0 0-1,0 0 0,-4 4 1,5-4 11,-1 0 0,1 1 1,-1-1-1,1 1 0,0-1 1,0 1-1,0-1 0,0 1 1,1-1-1,-1 1 0,1 0 1,-1 0-1,1-1 1,0 1-1,0 0 0,0 0 1,1 4-1,0-4 16,1 0-1,-1 1 1,0-1 0,1 0 0,0 1-1,0-1 1,0 0 0,0 0 0,0-1-1,1 1 1,4 4 0,3 1 37,1 0 0,0-1 0,0 0-1,0-1 1,1-1 0,17 7 0,177 58-304,-197-67-367,0 0 0,1-1 0,0-1 0,-1 0 0,18 0 0,-21-1-264,-1 0 0,1-1 0,0 0-1,-1 0 1,1-1 0,-1 0 0,0 0-1,1 0 1,-1 0 0,9-7-1,5-4-1911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5:21.2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23 177 7968,'-23'-17'3616,"42"13"-3136,1-4 864,2 4-832,40-17 128,9 0-352,38-8-128,-4 2-96,3 3-1824,-14 12 992,11 3-5568,-10 12 3520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5:23.5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25 441 2720,'-21'8'1338,"17"-5"539,15-7 2652,0-1-4104,0 0 1,0-1 0,-1 0-1,0-1 1,0 0 0,0-1 0,-1 0-1,13-14 1,-7 5-175,-1 0 1,-1-1-1,19-34 1,-7 1 483,35-108 1,-59 155-719,-8 96-344,4-42 435,2-26 25,0 1-1,2-1 1,1 1 0,1-1-1,1 1 1,1-1 0,11 32-1,-15-53-85,0 1-1,1 0 0,-1-1 0,1 1 0,0-1 0,0 1 0,0-1 0,1 0 0,-1 0 1,1 0-1,-1 0 0,7 5 0,-6-7-10,-1 0 0,1 1 0,0-1-1,0 0 1,-1 0 0,1-1 0,0 1 0,0-1 0,0 1 0,0-1 0,0 0 0,0 0 0,0 0-1,0-1 1,0 1 0,0-1 0,0 1 0,-1-1 0,4-1 0,86-34 329,-35 13-186,22-8-105,120-65 1,-173 80-60,-1-2 0,0 0 0,-1-1 0,23-26 0,-33 31-17,-1-1 1,0 0 0,-1-1-1,-1 0 1,0-1 0,-1 0-1,13-34 1,-23 51-1,0 0 1,0 0-1,0 0 1,0 0-1,0 0 0,0 0 1,0 0-1,0 0 0,0 0 1,0 0-1,0 0 1,0 0-1,0 0 0,0 0 1,0 0-1,0 0 0,0 0 1,0 0-1,0 0 1,0 0-1,0 0 0,0 0 1,0 0-1,0 0 0,0 0 1,-1 0-1,1 0 1,0 0-1,0-1 0,0 1 1,0 0-1,0 0 0,0 0 1,0 0-1,0 0 1,0 0-1,0 0 0,0 0 1,0 0-1,0 0 0,0 0 1,0 0-1,0 0 1,0 0-1,0 0 0,0 0 1,0 0-1,-4 5-34,-6 8 27,-5 9-82,-19 32 140,-3-1-1,-62 69 0,94-116-26,-1 0 0,0 1 0,-5 11 1,9-16-11,1 0 1,0 0-1,0 0 1,0 0-1,0 0 1,0 0-1,1 1 1,-1-1 0,1 0-1,-1 1 1,1-1-1,0 0 1,0 1-1,0-1 1,0 0-1,0 1 1,1 2-1,-1-4 4,1 0 0,-1 0-1,1-1 1,-1 1 0,1 0-1,-1 0 1,1-1 0,-1 1-1,1 0 1,0-1 0,-1 1-1,1-1 1,0 1 0,0-1-1,-1 1 1,1-1 0,0 1-1,0-1 1,0 0 0,1 1-1,0 0 22,1-1-1,-1 0 0,1 1 0,-1-1 1,1 0-1,-1 0 0,5-1 0,-2 0-1,-1 0 0,1 0-1,0 0 1,0-1 0,-1 0-1,1 0 1,6-4-1,-4 0 24,0 1-1,-1-1 1,0-1 0,0 1-1,-1-1 1,1 0-1,-2-1 1,6-8-1,-2 0-58,-1 0-1,0 0 1,5-21-1,-10 22-91,0 4-100,-1 17-129,-2 17 256,1-6 44,0 1 0,3 25 0,-2-39 60,-1 0 1,1 0-1,0 0 1,1 0-1,-1 0 1,0 0-1,1-1 1,0 1 0,0-1-1,0 1 1,0-1-1,1 0 1,-1 0-1,1 0 1,0 0-1,4 4 1,-5-6-8,0 0-1,0 0 1,0 0-1,0 0 1,1 0-1,-1-1 1,0 1 0,0-1-1,0 1 1,1-1-1,-1 0 1,0 0-1,1 0 1,-1 0 0,0 0-1,0-1 1,0 1-1,1-1 1,-1 1-1,3-2 1,4-2 56,0-1-1,0 1 1,11-9-1,-11 7-61,54-34 8,76-45-23,-137 84-15,1-1 0,0 1-1,0 0 1,0 0 0,0 1 0,0-1 0,0 0 0,0 1-1,0 0 1,0 0 0,0 0 0,0 0 0,0 0-1,0 1 1,0-1 0,0 1 0,0 0 0,4 1 0,-6-1-5,1 0-1,-1 0 1,1 0 0,-1 0 0,1 0 0,-1 0 0,0 1 0,0-1 0,1 0 0,-1 1-1,0-1 1,0 1 0,-1-1 0,1 1 0,0-1 0,0 1 0,-1 0 0,1 0 0,-1-1-1,1 1 1,-1 0 0,0 0 0,0-1 0,0 1 0,0 0 0,0 0 0,0-1 0,0 1-1,-1 0 1,1 0 0,-1-1 0,0 3 0,-25 72 586,26-76-567,1 0 1,-1 0-1,0 0 0,0 0 1,0 0-1,0 0 0,0 1 0,0-1 1,0 0-1,0 0 0,0 0 1,0 0-1,0 0 0,0 0 1,0 0-1,0 1 0,0-1 1,0 0-1,1 0 0,-1 0 1,0 0-1,0 0 0,0 0 0,0 0 1,0 0-1,0 0 0,0 0 1,1 0-1,-1 0 0,0 0 1,0 0-1,0 0 0,0 0 1,0 0-1,0 0 0,1 0 1,-1 0-1,0 0 0,0 0 0,0 0 1,0 0-1,0 0 0,0 0 1,1 0-1,-1 0 0,0 0 1,0 0-1,0 0 0,0 0 1,0 0-1,0 0 0,0 0 1,1 0-1,-1 0 0,0-1 0,0 1 1,16-7 205,19-14-161,-9 1-138,-15 10 57,0 1 0,1 0 0,1 1 0,-1 1 1,26-12-1,-37 19 15,1 0 0,-1-1 1,1 1-1,-1 0 0,1-1 1,-1 1-1,1 0 0,-1 0 1,1 0-1,-1 1 1,1-1-1,-1 0 0,1 0 1,-1 1-1,1-1 0,-1 1 1,0-1-1,3 3 0,-1-2-6,-1 1-1,0 0 0,0 0 1,1 1-1,-1-1 0,-1 0 1,1 1-1,3 4 0,10 29-36,-13-28 93,1 0 0,0 0 0,1 0 0,5 7-1,-8-13-33,0 0-1,1 0 0,-1 0 1,1-1-1,0 1 0,0 0 1,0-1-1,0 1 0,0-1 1,0 0-1,0 0 0,0 0 1,0 0-1,0 0 0,1 0 1,-1 0-1,0-1 0,5 1 1,1 0 61,0-1 0,0 0 0,0-1 0,0 0 0,0 0 0,14-4 0,51-22 194,-30 7-240,0-2 0,48-33 0,74-67 170,-160 118-170,1 0-62,0-1-1,-1 0 1,6-7-1,-9 9-111,-4 2 52,-7 6-82,-3 5 120,0 0-1,-13 17 1,-9 8 48,-26 16-109,-19 18 118,69-60 20,1 1 1,1 0 0,0 1-1,0-1 1,-10 21-1,16-27 6,1-2-2,-1 1-1,1 0 1,0 0 0,0 0 0,0 0 0,0 4 0,1-6-12,0-1 0,0 1 0,0 0-1,0-1 1,0 1 0,0 0 0,0-1 0,0 1 0,1-1-1,-1 1 1,0-1 0,1 1 0,-1 0 0,0-1 0,1 1-1,-1-1 1,0 1 0,1-1 0,-1 0 0,1 1 0,-1-1-1,1 1 1,-1-1 0,1 0 0,-1 1 0,1-1-1,0 0 1,-1 0 0,1 1 0,-1-1 0,1 0 0,0 0-1,-1 0 1,1 0 0,1 0 0,6 1 35,1 0 0,-1-1 0,1 0-1,-1-1 1,1 0 0,-1 0 0,1-1 0,-1 0 0,15-5 0,-9 1-4,-1 0 1,0 0 0,0-1-1,-1-1 1,12-9 0,-8 5-43,-2-1 1,0 0-1,0-1 1,16-23 0,-30 37-4,0 0 1,0 0 0,0 0 0,0 1 0,1-1 0,-1 0 0,0 0 0,0 0 0,0 0-1,0 0 1,0 0 0,0 0 0,0 0 0,0 0 0,0 0 0,0 1 0,0-1-1,0 0 1,1 0 0,-1 0 0,0 0 0,0 0 0,0 0 0,0 0 0,0 0 0,0 0-1,0 0 1,0 0 0,1 0 0,-1 0 0,0 0 0,0 0 0,0 0 0,0 0-1,0 0 1,0 0 0,0 0 0,0 0 0,1 0 0,-1 0 0,0 0 0,0 0-1,0 0 1,0 0 0,0 0 0,0-1 0,-2 14-138,-32 73-26,8-25 111,-8 35 25,1-1 50,-49 97 0,66-159 69,3-6 35,-1-2 0,-17 26-1,29-48-76,-1 1 0,0-1 0,0 1 0,0-1 0,0 0 0,-1 0 0,1-1 0,-1 1 0,-6 3 0,9-5-33,0-1 0,1 1-1,-1-1 1,0 0 0,0 1-1,0-1 1,0 0 0,0 1 0,0-1-1,0 0 1,0 0 0,1 0-1,-1 0 1,0 0 0,0 0-1,0 0 1,0 0 0,0 0-1,0 0 1,0-1 0,0 1 0,0 0-1,0-1 1,1 1 0,-1-1-1,0 1 1,0-1 0,0 1-1,1-1 1,-1 1 0,0-1-1,0 0 1,1 1 0,-1-1 0,1 0-1,-1 0 1,1 1 0,-1-1-1,0-2 1,-1-1-4,1 0-1,-1 0 1,1-1-1,0 1 1,0 0-1,0-1 1,1-4-1,-1-8-23,1 1-1,1-1 0,0 0 1,2 1-1,0 0 0,0 0 1,2 0-1,0 0 0,0 0 1,2 1-1,0 0 0,13-21 1,-8 19 14,0 1 1,1 0-1,1 1 1,0 1-1,1 0 1,1 0-1,0 2 1,0 0-1,28-15 1,116-49-99,-89 44 76,-12 5 140,87-43-154,-129 60 90,0-1 1,0 0-1,-1-1 0,0-1 1,25-28-1,-34 32-23,0 0-1,0-1 1,-1 0-1,0 0 1,-1 0-1,7-19 1,-9 22-29,-1 0 0,-1 0 0,1-1 0,-1 1 1,0 0-1,-1-1 0,0 1 0,0 0 0,0-1 1,-1 1-1,-3-11 0,4 15-9,-1 1 0,0 0 0,0 0 0,0-1 0,0 1 0,0 0 0,0 0 0,0 0-1,-1 0 1,1 0 0,-1 0 0,-1-1 0,2 2 5,0 1 0,0-1-1,0 1 1,0-1 0,0 1 0,0-1-1,-1 1 1,1 0 0,0-1-1,0 1 1,0 0 0,0 0 0,0 0-1,-1 0 1,1 0 0,0 0-1,0 0 1,0 0 0,0 1 0,-1-1-1,1 0 1,0 1 0,0-1-1,0 1 1,0-1 0,0 1 0,-1 1-1,-4 1-13,1 1 1,0 0-1,0 1 0,1-1 0,-1 1 0,1 0 1,0 0-1,0 1 0,-4 7 0,1 1 69,0 0 0,-9 27 0,11-29 38,1 2 0,1-1 0,0 0 0,1 1 0,-1 24 0,3-34-53,0 1-1,1-1 1,-1 0-1,1 0 1,0 0-1,0 0 1,0 0-1,0 0 1,1 0-1,0 0 1,-1 0 0,2-1-1,-1 1 1,0 0-1,1-1 1,-1 0-1,1 0 1,0 0-1,0 0 1,0 0-1,1 0 1,-1-1-1,5 3 1,0-1 4,-1-1 1,1 0-1,0-1 1,0 1-1,0-2 1,14 3-1,51-1 81,-70-3-112,24-1-348,0-1 0,0-1 0,42-10 0,-39 5-1952,34-14 0,-15 4-211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5:25.4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51 72 3072,'4'-10'1148,"-1"-1"-1,1 2 1,0-1 0,15-21 3282,-19 37-4043,-3 38 926,-13 74 0,3-34-761,-21 208 893,27-237-1142,2-17 359,-1 45 0,14-93 15,6-16-695,1 1 1,1 0-1,1 1 0,20-22 0,-29 37-8,0 1 0,0 1 0,1-1 0,1 1 0,17-10 0,-20 14 7,0 0-1,-1 0 1,1 1 0,0 0-1,0 0 1,0 1-1,1 0 1,-1 0 0,0 0-1,10 1 1,-11 1 9,0 0 0,0 0-1,0 0 1,0 1 0,0 0 0,-1 0 0,1 1 0,0-1 0,-1 1 0,0 1-1,0-1 1,0 1 0,0-1 0,0 2 0,-1-1 0,0 0 0,6 7 0,-7-6 19,1 0 1,-1 0 0,0 0 0,0 0 0,0 1 0,-1-1-1,0 1 1,0-1 0,0 1 0,-1 0 0,0 0-1,0 0 1,0 0 0,-1 0 0,0 0 0,0 0 0,-2 10-1,1-9 64,-1 0 0,0 0-1,-1 0 1,0 0 0,0-1-1,0 1 1,-1-1-1,0 0 1,0 0 0,0 0-1,-8 7 1,5-6-24,-1 0 1,0-1-1,0 0 1,-1 0-1,0-1 1,0 0-1,-13 4 0,0-1 56,-1-2 0,1 0 0,-1-2-1,0 0 1,0-2 0,-34 0-1,25-6-46,27 3-94,1 1-1,-1-1 1,1 0-1,-1 1 0,0 0 1,1 0-1,-8 1 1,111-7-82,-70 3 166,139-17 203,-136 14-167,0-1 0,0-2 0,32-12 0,-46 13-62,0-1 1,-1 0-1,-1-1 1,1-1-1,28-24 0,-26 16 25,-1 0-1,-1 0 1,27-40-1,-37 52-221,-5 13 105,-5 20 77,2-22-4,-30 135-4,20-99 120,11-36-80,-1-1 0,1 1 0,-1-1 0,1 1 0,0-1 0,1 6 0,-1-8-22,0-1 0,0 1-1,0 0 1,0-1-1,0 1 1,0-1-1,1 1 1,-1 0 0,0-1-1,0 1 1,0-1-1,1 1 1,-1-1-1,0 1 1,1 0 0,-1-1-1,1 0 1,-1 1-1,1-1 1,-1 1-1,0-1 1,1 1-1,-1-1 1,1 0 0,0 1-1,-1-1 1,1 0-1,-1 0 1,1 1-1,0-1 1,-1 0 0,1 0-1,-1 0 1,1 0-1,0 0 1,-1 0-1,1 0 1,0 0-1,-1 0 1,1 0 0,-1 0-1,1 0 1,1-1-1,2-1 16,0-1-1,1 0 1,-1 0-1,0 0 1,0-1-1,-1 1 1,6-8-1,5-3 53,113-88-409,-125 101 320,0-1 0,0 1 1,0 0-1,0 0 0,0 0 0,0 0 0,0 0 0,0 1 1,0-1-1,1 1 0,-1-1 0,0 1 0,1 0 1,-1 0-1,0 0 0,0 0 0,1 0 0,3 1 1,-4 0-6,0 0 1,0 0 0,-1-1-1,1 1 1,-1 1 0,1-1-1,-1 0 1,1 0 0,-1 1 0,0-1-1,0 0 1,0 1 0,0-1-1,0 1 1,0 0 0,0-1-1,0 1 1,0 0 0,-1 0 0,1-1-1,-1 1 1,1 0 0,-1 2-1,1 3-22,0 1-1,-1-1 0,0 1 1,0-1-1,-1 0 1,0 1-1,-4 12 0,-1 2 41,-12 25 0,-136 314 280,153-359-291,-8 18 45,-17 30 0,23-45-12,0 0-1,0-1 1,-1 0 0,1 1-1,-1-2 1,0 1 0,0 0 0,0-1-1,0 1 1,-1-1 0,-8 4-1,11-6-16,1 0-1,-1-1 1,1 1-1,-1-1 1,1 0 0,-1 1-1,1-1 1,-1 0-1,1 0 1,-1 0-1,1 0 1,-1 0-1,1 0 1,-1-1-1,1 1 1,-1 0 0,1-1-1,-1 1 1,1-1-1,0 0 1,-1 1-1,1-1 1,0 0-1,-1 0 1,1 0-1,0 0 1,0 0 0,0 0-1,0 0 1,-2-2-1,0-2 24,0 0 0,0 0 0,0 0 0,1-1 0,0 1-1,-3-11 1,2 3-17,1 1 0,1-1 0,0 1 0,0-1 0,1 0 0,1 0 0,0 1 0,4-18 0,-3 20-22,0 0 0,1 0 0,0 0 0,0 1 0,1-1-1,0 1 1,1 0 0,0 0 0,0 0 0,1 1 0,8-10 0,-5 8-9,1 0-1,1 1 1,-1 0 0,2 1-1,-1 0 1,1 1 0,19-9-1,-6 5 12,2 2 0,-1 1 0,1 1 0,0 1 0,0 1 0,1 1 0,47 1 0,-37 2-757,0 3 1,42 6-1,-69-6-324,0 0 1,0 1-1,0 1 0,0-1 1,-1 2-1,0-1 0,0 1 1,0 1-1,0 0 0,-1 0 1,15 14-1,1 4-1851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5:46.5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75 225 5824,'0'0'120,"1"1"1,-1-1 0,0 1-1,1-1 1,-1 0-1,1 1 1,-1-1-1,1 0 1,-1 1 0,1-1-1,-1 0 1,1 0-1,0 1 1,-1-1 0,1 0-1,-1 0 1,1 0-1,0 0 1,-1 0-1,1 0 1,-1 0 0,1 0-1,0 0 1,1 0-29,0 0 426,-2-1-525,-1 0-1,1 0 1,0 0 0,0 0 0,0 1 0,0-1 0,-1 0 0,1 0 0,0 0 0,-1 1-1,0-2 1,0 1 41,0 1 0,1 0 0,-1 0-1,0 0 1,0 0 0,0 0 0,1 0-1,-1 1 1,0-1 0,0 0 0,0 0-1,1 0 1,-1 1 0,0-1-1,1 0 1,-1 1 0,0-1 0,1 1-1,-1-1 1,0 1 0,1-1 0,-1 1-1,1-1 1,-1 1 0,1 0 0,-1-1-1,1 1 1,-1 0 0,1-1 0,0 1-1,-1 0 1,1 0 0,0-1 0,0 1-1,-1 1 1,0 2 143,-1 0 0,1 1 0,0-1 0,1 0 1,-1 6-1,1-4-175,0 0 1,0-1 0,1 1 0,0-1 0,0 1-1,1-1 1,-1 1 0,1-1 0,4 8 0,-5-11 1,0 0 0,1 0 0,-1-1 0,0 1 0,1 0 1,-1-1-1,1 1 0,-1-1 0,1 1 0,0-1 0,-1 0 0,1 0 0,0 0 1,0 0-1,0 0 0,0 0 0,0-1 0,0 1 0,0 0 0,0-1 1,0 0-1,1 1 0,-1-1 0,0 0 0,0 0 0,0 0 0,4-1 1,-1-1-44,-1 0 1,1 0 0,0 0 0,-1 0 0,1-1-1,-1 0 1,0 0 0,1 0 0,-2-1-1,1 1 1,7-9 0,-8 7 14,1 0 0,-1-1 0,1 1 0,-1-1 1,-1 0-1,1 0 0,-1 0 0,0 0 0,-1-1 0,0 1 0,1-8 0,0-6-31,-1 0-1,-2-26 1,0 35 69,0-1 1,-1 1-1,0 0 1,0 0-1,-1-1 1,0 2-1,-1-1 1,-1 0 0,0 1-1,-7-12 1,11 21-16,1-1 0,-1 1 0,0 0 0,0 0 1,0 0-1,0 0 0,0 0 0,0 0 0,0 0 0,-1 1 1,1-1-1,0 0 0,0 0 0,-1 1 0,1-1 0,0 1 1,-1-1-1,1 1 0,0 0 0,-1 0 0,1-1 0,-1 1 1,1 0-1,0 0 0,-1 0 0,1 1 0,-1-1 0,1 0 1,0 0-1,-1 1 0,1-1 0,0 1 0,-1-1 1,1 1-1,0 0 0,0-1 0,-1 1 0,0 1 0,-3 2-2,0 0-1,0 0 0,0 1 0,1 0 1,0 0-1,-6 8 0,-6 10-601,2 1 0,1 0 1,0 0-1,-17 53 0,29-71 119,-1-1-1,1 1 1,1-1 0,-1 12-1,1 3-2318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5:26.3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333 34 2720,'2'-2'265,"0"-1"-1,0 1 1,1 0 0,-1 0 0,0 0-1,1 0 1,-1 1 0,1-1 0,-1 1-1,1-1 1,0 1 0,0 0 0,-1 0-1,1 0 1,0 0 0,4 0 0,15-6 2967,-42 31 142,9-8-2881,-25 31 33,2 2 0,-28 54 0,-43 113 434,80-155-679,3 2-1,2 0 1,3 1-1,-12 92 1,27-135-228,-16 137 385,17-132-275,1-1 0,1 0 0,1 1 0,7 28 0,-8-48-120,0 1 0,1-1 0,0 0 0,1 0 0,-1 0 0,1 0 0,0 0-1,1-1 1,-1 1 0,1-1 0,0 0 0,0 0 0,1 0 0,0-1 0,0 1-1,0-1 1,0 0 0,0-1 0,1 1 0,0-1 0,0 0 0,-1 0 0,2-1 0,10 3-1,-5-2-275,0-2-1,0 0 1,0 0-1,0-1 0,0 0 1,0-1-1,0-1 1,0 0-1,12-4 0,5-1-1302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5:26.9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1 181 7040,'0'1'629,"0"-1"-568,0 0-1,0 1 1,0-1 0,0 0-1,0 0 1,0 0 0,0 1 0,0-1-1,0 0 1,0 0 0,0 0-1,0 0 1,0 1 0,0-1-1,0 0 1,0 0 0,0 0 0,0 1-1,0-1 1,0 0 0,0 0-1,1 0 1,-1 0 0,0 1 60,0-1-60,0 0 0,0 0-1,1 0 1,-1 0 0,0 0-1,0 0 1,0 0 0,0 1-1,1-1 1,-1 0 0,0 0 0,0 0-1,0 0 1,0 0 0,1 0-1,6 5 274,0-1-1,0 0 0,1 0 0,0 0 0,-1-1 0,1 0 0,0-1 1,1 0-1,-1 0 0,0-1 0,1 0 0,15 0 0,-12-1-139,0-1 0,0 0 1,-1-1-1,1 0 0,-1-1 0,1-1 0,-1 1 0,0-2 0,12-6 0,-7 3-19,0-2 0,14-11 0,-27 19-141,1 0 1,-1-1-1,-1 0 1,1 1-1,0-1 1,-1 0-1,1-1 1,-1 1 0,0 0-1,0-1 1,0 1-1,0-1 1,-1 1-1,0-1 1,2-5-1,-3 4-56,0 0-1,0 0 0,0 1 0,-1-1 0,0 0 1,0 1-1,0-1 0,0 1 0,-1-1 0,0 1 1,0 0-1,0 0 0,0 0 0,-1 0 0,0 0 0,1 0 1,-7-5-1,8 7-9,-1 1 0,0 0 1,-1-1-1,1 1 0,0 0 0,0 0 1,0 0-1,-1 0 0,1 1 0,0-1 1,-1 1-1,1-1 0,-1 1 0,1 0 1,0 0-1,-1 0 0,1 0 0,-1 0 1,1 1-1,-3 0 0,-4 1 26,1 1 0,-1 0-1,-14 7 1,23-10 10,-11 5 120,1 1 0,0 0 0,1 0 1,-1 1-1,1 0 0,0 0 0,1 1 1,0 1-1,0-1 0,1 1 0,0 0 0,0 1 1,1 0-1,1 0 0,0 0 0,0 1 0,0-1 1,2 1-1,-1 0 0,1 0 0,1 1 0,0-1 1,1 0-1,0 1 0,1-1 0,0 1 1,0 0-1,1-1 0,1 0 0,3 12 0,-1-8 27,1 0 0,1 0 0,0 0-1,11 16 1,-12-22-87,1 0 0,0-1-1,1 0 1,0 0 0,0 0 0,0-1 0,14 9-1,-17-13-73,1 0 1,0-1-1,0 1 0,0-1 0,1-1 0,-1 1 0,0-1 0,1 0 0,-1 0 0,0 0 1,1-1-1,-1 0 0,1 0 0,-1 0 0,1-1 0,7-1 0,10-4-1310,-1 0 0,36-16-1,-17 6-1691,20-1 218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5:27.2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56 1 6976,'-14'24'3168,"14"3"-2752,-3-12 1248,-2 3-992,-6-2 288,8 5-576,-8-4 64,8 1-288,-3-11-128,12 6-64,2-13-3456,6-17-544,6 0 2272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5:27.7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504 13 5408,'-13'-11'1728,"13"11"-1705,-1 0-1,1 0 1,0 0 0,0 0 0,-1-1-1,1 1 1,0 0 0,0 0 0,-1 0-1,1 0 1,0 0 0,0 0 0,-1 0-1,1 0 1,0 0 0,-1 0 0,1 0-1,0 0 1,0 0 0,-1 0 0,1 0-1,0 0 1,0 0 0,-1 0 0,1 0-1,0 0 1,-1 0 0,1 0 0,0 1-1,-27 6 1162,1 1 0,0 1 0,-42 22 0,48-19-925,1 1 0,1 2-1,0 0 1,1 0 0,0 2-1,1 0 1,1 1 0,1 0-1,1 1 1,0 1 0,2 0-1,0 1 1,-11 29 0,21-46-195,-1 0 1,1 0-1,0 1 1,0-1 0,0 1-1,1-1 1,-1 8-1,1-11-42,0 0 0,1 0 0,-1 0 0,0 1 0,1-1-1,-1 0 1,1-1 0,-1 1 0,1 0 0,-1 0 0,1 0-1,-1 0 1,1 0 0,0 0 0,0-1 0,-1 1 0,1 0-1,0-1 1,0 1 0,0 0 0,0-1 0,0 1-1,0-1 1,0 0 0,0 1 0,0-1 0,0 0 0,0 1-1,0-1 1,0 0 0,0 0 0,2 0 0,1 0 16,0 0 0,0 0 1,-1-1-1,1 1 0,0-1 1,0 0-1,-1 0 0,1-1 1,-1 1-1,1-1 0,-1 1 1,0-1-1,0 0 0,1 0 1,3-4-1,3-1 37,37-26-41,-1-3 0,-2-1 0,-1-3 0,72-87 0,-112 125-301,-7 9 229,-8 19 109,-65 224 461,43-125-72,-8 33 329,8 1 0,-16 183 1,49-331-686,0 4 80,-1 0-1,0 0 1,-1 0-1,-1-1 1,-9 24-1,13-37-159,0 0 1,-1 0-1,1 0 0,-1 0 1,0 0-1,1 0 1,-1 0-1,0 0 0,0 0 1,0 0-1,1 0 0,-1 0 1,0-1-1,0 1 1,0 0-1,0-1 0,-2 1 1,2-1-9,0 0-1,0 0 1,0 0 0,0 0 0,0 0 0,0 0 0,-1 0 0,1-1 0,0 1 0,0 0 0,0-1 0,0 1 0,0-1 0,0 1 0,0-1 0,0 0 0,0 1 0,0-1 0,1 0 0,-1 0-1,0 1 1,0-1 0,-1-2 0,-4-5 20,-1-1-1,1 0 0,0-1 0,1 1 1,-8-18-1,-18-62-13,21 56-5,-18-48-11,-28-86 36,53 156-88,1 0 0,-1 0 0,0-21 0,3 29 22,0 1 1,-1-1 0,2 0 0,-1 0 0,0 0-1,1 1 1,-1-1 0,1 0 0,0 1-1,0-1 1,0 0 0,0 1 0,0-1 0,1 1-1,-1-1 1,1 1 0,-1 0 0,1 0-1,0 0 1,3-3 0,6-2-226,0 0 1,1 0-1,1 1 1,-1 1-1,25-8 1,-10 6-2057,51-6 0,-17 7 108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5:28.0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1 9056,'-4'12'4096,"8"6"-3552,-8-10 1248,4 5-1088,-5 4 63,5 4-447,-5-5-160,10 1-96,-5-8-1183,5 3 607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5:29.1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105 0 3552,'1'1'7690,"3"9"-7302,0 0-1,1 0 1,1 0 0,12 17-1,1 2-42,-3 2-121,-2 1 1,-1 0-1,11 44 1,-20-62-179,58 249 978,-55-209-643,-2-1 1,-2 1-1,-9 100 0,1-92-58,-3-1-1,-3 0 1,-3 0 0,-2-1-1,-27 66 1,-87 166 594,126-285-999,0 1 0,0-1 0,-1-1-1,0 1 1,0-1 0,-10 9-1,1-5-877,13-10 772,0 0-1,0 0 1,1 1-1,-1-1 1,0 0-1,1 0 1,-1 0-1,0 0 1,0 0-1,1-1 0,-1 1 1,0 0-1,0 0 1,1 0-1,-1-1 1,-1 1-1,-5-4-2013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5:31.6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562 218 1824,'6'-4'4208,"-4"2"-4019,0 0 0,-1 0 1,0-1-1,1 1 0,-1 0 0,0-1 1,0 0-1,0 1 0,-1-1 0,1 1 1,0-1-1,-1 0 0,0 1 1,0-1-1,0 0 0,0 0 0,0 1 1,0-1-1,-1 0 0,0-2 0,0 0-26,0 0-1,-1 0 0,0 0 1,0 0-1,0 1 0,0-1 0,-1 1 1,1-1-1,-1 1 0,-7-7 1,6 6-66,-4-3 48,0 0 0,0 0 0,-1 1 0,0 0 0,0 1 0,-1 0 0,1 0 0,-12-4 0,-2 3 35,-1 0 0,1 2 0,-34-4 0,42 8-123,0 1 0,0 1 0,-1 0 0,1 1 0,1 1 0,-1 0-1,0 1 1,1 0 0,-1 1 0,1 1 0,1 0 0,-1 1 0,1 1 0,-20 14 0,26-15-14,-1-1 0,1 2 0,0-1 0,0 1 0,1 0 0,0 1 0,1 0 0,0-1 0,0 2 0,1-1 0,0 0 0,0 1 0,1 0 0,1 0 0,-1 0 0,2 0 0,-2 20 0,3-21 7,0 0 0,0 1-1,1-1 1,1 0 0,-1 0-1,2 0 1,-1 0 0,1 0 0,4 8-1,-4-10-3,1-1 0,0 0 0,0 1-1,0-2 1,0 1 0,1-1 0,0 1-1,0-1 1,1-1 0,-1 1 0,1-1-1,9 5 1,19 11-54,1-1 0,1-3 0,39 13 0,71 25 56,-100-35 0,-26-11-27,-1 2 1,0 0-1,-1 1 0,20 16 1,-33-23 0,0 1 0,0 0 1,-1 0-1,0 0 0,0 1 1,0-1-1,0 1 0,-1 0 1,0 0-1,4 12 0,-7-15 13,1-1 0,-1 0 0,0 0 0,0 0 0,0 1 0,0-1 0,0 0 0,0 0 0,0 0 0,-1 0 0,1 1 0,-1-1 0,0 0 0,0 0 0,0 0 0,0 0 0,0 0 0,0-1 0,0 1 0,-1 0 0,1 0 0,0-1 0,-1 1 0,0-1 0,-2 3 0,-2 1 43,0-1 0,-1 1 0,0-1 0,1-1 0,-1 1 0,-9 2 0,-1-1-10,-1 0 0,0-2-1,0 0 1,0-1 0,0 0 0,-18-2-1,-108-11 142,92 4-64,-115-11-146,160 17-46,0 1-105,0-1-1,0 1 1,-12-5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5:32.2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126 50 4160,'-6'-10'591,"4"6"-77,-1 0 0,0-1 0,1 0 0,0 1-1,-2-14 2799,2 23-3043,0 1-67,1 0 0,-1 0 0,1 1-1,0 7 1,-2 13 245,-64 425 3883,48-220-3213,14-148-730,5-19-3,1-35-304,4-35-1456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5:33.1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78 215 6144,'-3'-11'578,"-3"1"2376,4 20-2689,-40 300 3474,22-145-2341,16-118-887,3-33 639,2-38-455,1-4-564,1-1 0,12-53 0,3-15-300,13-95 190,-5 34-229,-20 115 0,-4 36 120,1 11-25,1 17 37,2 87 418,-5-57-244,16 89 1,-15-128-73,16 61 266,-15-64-148,0 1 1,1-1-1,0 0 0,1-1 0,8 14 1,-12-21-115,0 0 0,0 1 0,0-1 0,0 0 1,0 0-1,0 0 0,1 0 0,-1 0 0,0 0 0,0 0 1,1 0-1,-1 0 0,1-1 0,-1 1 0,1 0 0,-1-1 1,1 0-1,-1 1 0,1-1 0,-1 0 0,1 1 0,0-1 1,-1 0-1,1 0 0,-1-1 0,1 1 0,0 0 0,-1 0 1,1-1-1,-1 1 0,3-2 0,4-3 15,0 0 0,0 0 0,-1 0 0,0-1 0,0-1 0,0 1 0,-1-1 0,11-15 0,-2 2-34,-1-1 1,-1-1-1,16-37 0,22-75-48,-12 29-40,-23 65 38,19-42-167,-34 81 170,0-1-1,0 1 1,0-1 0,-1 1 0,1-1 0,1 1 0,-1 0-1,0-1 1,0 1 0,0 0 0,3-2 0,-4 3 26,0 0 1,1 0-1,-1 0 1,1 0-1,-1 0 1,0-1-1,1 1 1,-1 0-1,1 0 1,-1 0-1,1 0 1,-1 0-1,0 0 1,1 0-1,-1 0 1,1 1-1,-1-1 1,1 0-1,-1 0 1,0 0-1,1 0 1,-1 0-1,1 1 1,-1-1-1,0 0 1,1 0-1,-1 1 1,1-1-1,1 3-13,0 0 1,-1 0-1,1 0 0,0-1 0,-1 2 1,0-1-1,0 0 0,0 0 0,0 0 1,1 6-1,16 185-81,-11-89 245,2 63 415,0-9-77,-8-104-751,-1-51-749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5:34.3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597 32 2144,'-9'3'4330,"-1"5"-2142,9-7-2089,0 0 0,0 0 0,0 0 0,0 0 0,0 0 0,0 0-1,0 0 1,-1 0 0,1 0 0,0-1 0,-1 1 0,1 0 0,0-1 0,-1 1 0,-2-1 0,0 1 62,0-1 1,-1 1-1,1-1 0,0 0 0,0-1 1,-1 1-1,1-1 0,0 0 0,0 0 1,0 0-1,-1-1 0,2 1 0,-1-1 1,0 0-1,0 0 0,-6-5 0,1 1-131,-1 1 0,1 1 0,-1 0 0,0 0 0,0 1 0,0 0 0,0 0 0,-1 1-1,1 1 1,-1 0 0,1 0 0,-1 1 0,1 1 0,-1-1 0,1 2 0,-1-1 0,1 1 0,0 1 0,0 0 0,0 1-1,0 0 1,-17 9 0,-11 9 83,-38 31-1,60-41-29,1 1 0,1 1 0,0 0 0,-22 30 0,33-41-57,1 1-1,0 0 1,0 0-1,0 0 1,0 0 0,1 0-1,-1 0 1,1 1-1,0-1 1,0 0-1,1 1 1,-1-1-1,1 7 1,0-8 8,1-1 0,-1 1 0,1 0 0,-1 0 0,1 0 0,0 0 0,0 0 0,1-1 0,-1 1 0,0 0 0,1-1 0,0 1 0,-1-1 0,1 0 0,0 0 0,0 1 0,1-1 0,-1 0 0,0-1 0,4 4 0,8 2 113,0 1 0,0-2 0,1 0 0,19 5-1,65 13 188,-25-8-271,-26-4 23,-18-6-160,57 21 0,-80-24 97,1 0 0,0 1-1,-1 0 1,0 0 0,0 1 0,0 0 0,-1 0-1,0 1 1,0-1 0,0 1 0,-1 1 0,6 6-1,-9-9-3,0 1-1,0-1 0,0 1 1,-1-1-1,1 1 0,-1 0 0,0 0 1,-1 0-1,1-1 0,-1 1 0,0 0 1,0 0-1,0 0 0,-1 0 0,0 0 1,0-1-1,-2 7 0,-2 5 207,0-1-1,-1 0 0,-1-1 1,-9 15-1,10-21-146,0 0-1,0 0 1,0-1 0,-1 1-1,-1-2 1,1 1-1,-1-1 1,0 0 0,0 0-1,-1-1 1,0 0 0,0-1-1,0 0 1,0 0-1,-1-1 1,-13 3 0,2-2-34,-1 0-1,0-1 1,0-2 0,-1 0 0,1-1 0,-29-4 0,41 3-92,-1-1 1,1 0-1,0 0 1,0-1-1,0-1 1,0 1-1,0-2 1,1 1 0,-11-7-1,4 1-491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5:47.0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1 267 6880,'0'37'3317,"0"42"-3018,0-78-265,0-1 0,0 1 0,0 0 1,0 0-1,0-1 0,0 1 0,0 0 1,0 0-1,0-1 0,1 1 0,-1 0 1,0 0-1,0-1 0,1 1 0,-1 0 1,0-1-1,1 1 0,-1 0 0,1-1 1,-1 1-1,1-1 0,-1 1 0,1-1 1,-1 1-1,1-1 0,-1 1 0,1-1 1,0 1-1,-1-1 0,1 0 0,0 1 1,-1-1-1,1 0 0,0 0 0,0 0 1,-1 1-1,1-1 0,1 0 0,-1 0-53,1-1-1,-1 1 0,0 0 1,1-1-1,-1 1 0,0-1 1,1 1-1,-1-1 0,0 1 1,0-1-1,0 0 0,1 0 1,-1 0-1,0 0 0,0 0 1,0 0-1,0 0 0,-1 0 1,1 0-1,1-2 0,7-15-54,-1 0-1,-1 0 0,8-39 0,-4 20 225,1-5 134,3 1 0,1 1 0,32-55 0,-48 94-240,1-1-1,0 0 1,0 1-1,0-1 1,0 1-1,1-1 1,-1 1 0,0-1-1,1 1 1,-1 0-1,0 0 1,1-1-1,1 0 1,-2 2-32,-1 0-1,0 0 1,1 0 0,-1 0 0,1 0-1,-1 0 1,0 0 0,1 0 0,-1 0-1,1 0 1,-1 0 0,0 1-1,1-1 1,-1 0 0,0 0 0,1 0-1,-1 0 1,0 1 0,1-1 0,-1 0-1,0 0 1,1 1 0,-1-1 0,9 16-56,1 17 362,-1-1 1,8 60-1,6 30-244,-14-89-354,10 31-4970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5:39.1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94 51 3904,'0'-1'142,"0"0"0,0 0 0,0 0 0,0-1 0,0 1 0,0 0 0,0 0 0,0 0 0,0 0 0,-1-1 0,1 1 0,-1 0 0,1 0 0,-1 0 0,-2-12 5210,3 11-5063,0-7 2478,-1 8-2617,1 0 0,-1 0 0,1 1 0,-1-1 0,0 0 0,0 1 0,1-1 0,-1 1 0,0-1 0,0 1 0,0-1 0,0 1 0,0 0 1,1-1-1,-1 1 0,0 0 0,0 0 0,0 0 0,0-1 0,0 1 0,0 0 0,0 0 0,0 0 0,0 1 0,0-1 0,0 0 0,-1 1 0,-30 10 657,20-6-92,7-3-521,-6 3 101,12-5-297,-1 0 1,0 0 0,0 0 0,0 0 0,0 0-1,0 0 1,0 0 0,0 0 0,0-1 0,0 1-1,0 0 1,0 0 0,0 0 0,0 0 0,0 0-1,0 0 1,0 0 0,0 0 0,0-1-1,0 1 1,0 0 0,0 0 0,0 0 0,0 0-1,0 0 1,0 0 0,0 0 0,0 0 0,0-1-1,0 1 1,0 0 0,0 0 0,0 0-1,0 0 1,0 0 0,-1 0 0,1 0 0,0 0-1,0 0 1,0 0 0,0 0 0,0 0 0,0-1-1,0 1 1,0 0 0,0 0 0,-1 0 0,1 0-1,0 0 1,0 0 0,0 0 0,0 0-1,0 0 1,0 0 0,0 0 0,0 0 0,-1 0-1,1 0 1,0 0 0,0 0 0,0 0 0,0 0-1,0 0 1,0 0 0,0 1 0,0-1 0,0 0-1,-1 0 1,2-1-208,8-5-3982,-3 4 2266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5:44.5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43 51 3808,'-9'-45'1408,"-1"45"-1088,1-6-96,4 6-32,1 0-160,-1 9-512,5 0 256,0 3-1088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5:41.4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1 251 2912,'1'-2'8290,"7"4"-5135,-2-2-4638,36-3 2305,102-2-433,57-4 240,26-3-703,24 10-25,-130 4 208,35 8 17,-146-9-145,56 5 744,-65-6-415,0-9-140,-1 0-180,-1 7 48,0-1 1,1 1 0,-1 0 0,-1-1-1,1 1 1,0 0 0,0 0 0,-1 0-1,1 0 1,-1 0 0,0 0 0,0 1-1,1-1 1,-4-2 0,-11-8-14,-16-16 0,20 16-18,0 1-1,-22-15 0,-69-36 90,95 58-55,-11-8 30,19 12-71,0-1 0,0 1 0,0 0 0,-1 0 0,1 0-1,0-1 1,0 1 0,0 0 0,0 0 0,0-1 0,0 1 0,0 0 0,-1 0 0,1-1 0,0 1 0,0 0 0,0 0 0,0-1 0,0 1 0,0 0 0,0 0 0,0-1 0,0 1 0,1 0 0,-1 0 0,0-1 0,10-6-42,-5 6 35,1-1-1,-1 1 0,1 0 1,0 0-1,0 1 0,-1 0 1,1 0-1,0 0 0,11 2 1,5 3-29,26 9 1,-31-8 54,-1 0 1,-1 0-1,18 11 0,11 5-167,-39-21 146,-1 1 0,0 0 0,0 1 0,0-1 0,0 1 0,0 0-1,-1 0 1,1 0 0,-1 0 0,0 1 0,0-1 0,4 6 0,-5-5 10,0-1 5,-1-1 1,1 1-1,-1 0 0,0-1 1,0 1-1,0 0 0,0 0 1,0 0-1,-1-1 0,1 1 1,-1 0-1,0 0 0,0 0 1,0 4-1,-2 4 28,0 0 0,-1 0 0,0-1 0,-1 1 0,0-1 0,-8 14 0,2-7 4,-1 0 0,-22 26-1,27-35-14,1 1-1,-1-1 1,-7 18-1,10-18 23,-2 1 0,1-1 1,-1 0-1,-10 13 0,-7 4 343,16-33 501,5 1-791,1-1 1,-1 1-1,1 0 1,1-11 0,0-3-16,0-12 70,0 19-98,-1 0 1,-2-17-1,2 20-79,0 0 1,0 0-1,2-14 1,1-13-137,-3 37-102,0-1-1,0 1 0,0-1 0,0 1 0,0-1 0,1 1 1,-1-1-1,0 1 0,1 0 0,-1-1 0,1 1 0,0-1 1,-1 1-1,3-2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5:43.8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313 24 1568,'7'-9'2877,"-7"9"-2831,0 0 1,1 0-1,-1-1 1,0 1-1,0 0 1,0 0-1,0-1 1,1 1-1,-1 0 1,0 0-1,0-1 1,0 1-1,0 0 1,0 0-1,0-1 1,0 1-1,0 0 1,0-1-1,0 1 1,0 0-1,0 0 1,0-1-1,0 1 1,0 0-1,0-1 1,0 1-1,0 0 1,0 0-1,0-1 1,0 1-1,-1 0 0,1 0 1,0-1-1,0 1 1,0 0-1,0 0 1,-1 0-1,1-1 1,0 1-1,0 0 1,-1 0-1,1 0 1,0-1-1,0 1 1,-1 0-1,1 0 1,0 0-1,0 0 1,-1 0-1,1 0 1,-7-2 134,1 2 1,-1-1-1,0 1 0,1 0 1,-1 0-1,1 1 1,-1-1-1,0 2 0,-12 3 1,7-1 132,0 0 1,0 1-1,0 1 1,-12 8-1,12-6-208,0 1-1,0 0 1,1 1-1,0 0 0,1 0 1,0 2-1,-10 14 1,15-19-77,1 0 0,-1 1 0,1-1 1,1 1-1,-1 0 0,1 0 1,1 1-1,-1-1 0,2 0 0,-1 1 1,1 0-1,0-1 0,1 14 1,0-19 16,0 0 0,1-1 0,-1 1 0,1-1 0,0 1 0,0-1 0,0 0 1,0 1-1,0-1 0,0 0 0,0 1 0,1-1 0,-1 0 0,1 0 0,0 0 0,0 0 1,-1-1-1,1 1 0,0 0 0,4 1 0,-4-1 21,1-1 0,0 0 0,1 1 1,-1-1-1,0-1 0,0 1 0,0 0 0,1-1 0,-1 1 0,0-1 1,0 0-1,1 0 0,-1-1 0,0 1 0,5-2 0,5-1 19,0 0 0,0-1-1,16-8 1,-24 9-18,0 0 0,0 1-1,0-2 1,-1 1 0,1-1 0,-1 1-1,0-1 1,0 0 0,0-1-1,5-8 1,-3 4-36,-1-1 0,-1 1 0,0-1 0,0 0 0,-1 0 0,0 0 0,1-17 0,-1-3-314,-1-40 1,-2 67 252,-2 11-525,0 1 485,0 1-1,-1 14 1,-7 195 730,4-150-551,-15 117 376,14-143-269,-1-2 0,-20 57 1,24-86-170,0 0 15,-1 0-1,-10 19 1,13-27 16,-1 0 0,1 0 0,-1-1 0,0 1 0,0-1 0,-1 0 0,1 0 0,-1 0 0,1-1 0,-1 1 0,-6 2 0,9-4-35,0-1 1,0 1-1,-1-1 0,1 1 1,0-1-1,0 0 0,0 0 1,-1 0-1,1 1 0,0-1 1,-1-1-1,1 1 0,0 0 1,0 0-1,-1 0 1,1-1-1,0 1 0,0 0 1,-3-2-1,2 1 12,-1-1 1,0 0 0,0 0-1,1 0 1,0 0-1,-1-1 1,-3-3-1,0-3-16,-1-1 0,2 1 0,-9-18-1,8 15-58,1-1 1,1 1-1,0-1 0,1 0 0,0 0 0,1-1 0,1 1 0,0 0 0,0-1 0,2 1 0,0-1 0,0 1 0,1 0 0,0 0 0,2 0 0,-1 0 0,8-16 0,-5 15-37,1 0-1,0 1 0,19-26 1,-22 34 37,0 1-1,1-1 1,0 1 0,0-1 0,0 1 0,0 1 0,0-1 0,1 1 0,0 0 0,0 0 0,0 0 0,7-1-1,0 0 10,1 1-1,-1 1 0,1 0 1,23 0-1,-35 5-803,-2-3 722,0 0 0,0 0 0,0 1 0,0-1 0,0 0 0,0 1 1,0-1-1,0 0 0,0 0 0,0 1 0,0-1 0,0 0 0,1 0 1,-1 0-1,0 1 0,0-1 0,0 0 0,3 2-826,6 0-2053,4-5 950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5:44.1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2 5984,'-3'-2'2579,"3"2"-2534,-1 8 1171,3 0-751,0 0 0,-1 0 0,0 1 1,0 9-1,1 8 174,-1-16-503,0 0 0,-1 0 0,0 0 0,0 0 0,-1 0 0,0 0 0,-4 12 0,4-17-18,0 0 0,0-1 0,0 1 0,0 0 0,1 0 0,0 4 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5:44.8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79 4736,'-8'-2'1635,"15"1"-774,-4 13 141,0-1-323,-1 1-1,5 10 1,-3-11-186,-1-1 0,3 16 0,-3-8 111,0-1-1,2 1 1,0-1 0,8 17 0,-12-33-569,-1 0 1,0-1 0,0 1 0,1-1 0,-1 1-1,1 0 1,-1-1 0,0 1 0,1-1 0,-1 1-1,1-1 1,-1 0 0,1 1 0,0-1 0,-1 0 0,1 1-1,-1-1 1,1 0 0,0 1 0,-1-1 0,1 0-1,0 0 1,-1 0 0,1 0 0,0 0 0,-1 1-1,1-1 1,0 0 0,-1-1 0,1 1 0,0 0 0,-1 0-1,1 0 1,0 0 0,-1 0 0,1-1 0,0 1-1,0-1 1,3-1 135,1 0 0,-1-1-1,0 1 1,5-5 0,-5 4-208,9-7 133,0 0 0,0-1 0,-1 0 0,0-1 0,13-19 0,-20 25-122,16-22-3,-1-2 1,25-47-1,-23 30-1038,-26 67-3733,4-14 3877,-1 0-1,1 0 0,0 0 0,1 7 1,4 5-2741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5:45.2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1 139 4064,'24'-5'1864,"-7"3"-1483,12-4 1175,-21 5-1154,0-1-1,0 0 1,12-4 0,-11 2-183,-1 0 1,1-1-1,-1 0 1,0 0-1,13-10 1,-19 12-145,1 1 1,0-1-1,-1 1 1,0-1 0,1 0-1,-1 0 1,0 0-1,-1 0 1,1-1-1,0 1 1,-1 0 0,0-1-1,0 1 1,0-1-1,0 1 1,0-1-1,0-5 1,-1 8-74,0 1 1,0-1-1,0 1 1,0-1-1,0 1 1,0-1-1,0 1 1,0-1-1,0 1 1,0-1-1,-1 1 1,1-1-1,0 1 0,0-1 1,0 1-1,-1-1 1,1 1-1,0-1 1,-1 1-1,1 0 1,0-1-1,-1 1 1,1-1-1,0 1 1,-1 0-1,1-1 1,-1 1-1,1 0 0,-1 0 1,1-1-1,-1 1 1,0 0-4,-1 0 1,1 0-1,0 0 1,0 0-1,-1 0 0,1 0 1,0 1-1,0-1 1,-1 0-1,1 1 0,0-1 1,-2 2-1,-3 1 27,1 0-1,0 1 0,0 0 0,-6 5 0,8-6 46,-14 14 542,-17 22 0,31-35-495,-1 1 0,1 0 0,0 0 1,0 0-1,0 0 0,1 1 0,0-1 1,0 1-1,0 0 0,0 7 1,2-9-74,0-1 1,0 1 0,0-1 0,1 0 0,0 1 0,-1-1 0,1 0 0,1 1 0,-1-1 0,0 0 0,1 0-1,-1 0 1,1 0 0,0 0 0,0 0 0,5 4 0,-3-2 38,1-1 1,0 1-1,0-1 1,1 0-1,-1 0 1,1 0-1,9 3 0,-9-5-61,1 0-1,-1-1 1,0 0-1,1 0 1,-1-1-1,1 0 1,-1 0-1,7-1 1,9 0-641,-13 0-449,0 0 0,0 0 1,0-1-1,12-4 1,3 0-1020,3-2-1231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5:45.5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450 0 5216,'-16'8'1212,"0"-1"1,-24 6-1,-26 11-471,12 3 20,50-25-697,1 1 0,-1-1-1,0 1 1,1-1 0,-1 1-1,1 0 1,0 0 0,0 1 0,0-1-1,1 1 1,-4 4 0,6-7-42,-1 0 0,1 0 0,0 0 0,0 1 0,-1-1 0,1 0 0,0 0 0,0 1 0,0-1 0,0 0 0,0 0 0,0 0 0,1 1 0,-1-1 0,0 0 0,1 0 0,-1 0 0,1 0 0,-1 1 0,1-1 0,-1 0 0,1 0 0,0 0 0,-1 0 0,1 0 0,0-1 0,2 3 0,2 1 173,-1 0 0,2-1-1,-1 0 1,7 4 0,-4-3 140,76 33 2369,-83-37-2666,-1 1 0,0-1-1,1 0 1,-1 0 0,0 0 0,0 0 0,1 0 0,-1 0 0,0 0 0,0 1-1,1-1 1,-1 0 0,0 0 0,0 0 0,0 1 0,1-1 0,-1 0 0,0 0 0,0 0-1,0 1 1,0-1 0,0 0 0,1 0 0,-1 1 0,0-1 0,0 0 0,0 1-1,0-1 1,0 0 0,0 0 0,0 1 0,0-1 0,-9 6 485,-21-1-265,28-5-209,-133 10-96,10-3-4887,72 1 2614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5:48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13 1984,'0'-1'62,"0"0"0,0 1 1,0-1-1,0 1 0,0-1 1,0 0-1,0 1 0,1-1 0,-1 1 1,0-1-1,0 1 0,0-1 0,1 1 1,-1-1-1,0 0 0,1 1 0,-1-1 1,0 1-1,1-2 692,-6 2-264,4 1-402,-1 0 0,1 0 0,-1 0 0,1-1 0,-1 1 0,1 1 0,0-1 0,-1 0 0,1 0 0,0 0 1,-2 3-1,-15 18 414,18-21-488,-7 7-22,2 1 0,-1 0 0,1 0 0,1 0 0,0 0 0,0 1 1,0-1-1,-2 15 0,5-19 54,0 0 1,1 1 0,-1-1-1,1 0 1,0 0 0,0 0 0,1 1-1,0-1 1,-1 0 0,2 0-1,-1 0 1,1 0 0,-1 0-1,1 0 1,1-1 0,-1 1-1,1-1 1,3 5 0,-4-7-17,-1 0 0,1 0 0,0 0 1,-1-1-1,1 1 0,0-1 0,0 1 1,0-1-1,1 0 0,-1 0 0,0 0 0,0 0 1,0 0-1,1-1 0,-1 1 0,4 0 1,-2-1-1,0 0 0,0 0 1,0 0-1,0-1 1,0 1-1,0-1 1,-1 0-1,1 0 1,5-2-1,-2 0 105,-1 0 0,1-1 0,-1 1 0,0-1 0,0-1 0,-1 1 0,1-1 1,-1 0-1,0 0 0,8-10 0,-10 10 11,-1 1 1,1-1-1,-1 0 1,0 0-1,0 0 1,1-6-1,-2 8-132,-1 1 0,1-1 0,-1 1 1,0-1-1,0 1 0,0-1 0,0 0 0,0 1 0,-1-1 0,1 1 1,-1-1-1,0 1 0,0-1 0,-2-4 0,1 3-20,-1 1 0,0-1-1,0 1 1,0 0 0,0 0 0,-1 0 0,1 0-1,-1 0 1,0 1 0,1 0 0,-1-1 0,0 2-1,-1-1 1,1 0 0,-9-1 0,8 1-11,-1 1 0,0 0 0,1 1 0,-1-1 0,0 1 0,0 0 0,0 0 0,1 1 0,-1 0 0,0 0 0,0 0 0,-6 3 0,-5 7-244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6:19.9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226 12 1568,'0'-1'6730,"-1"0"-6529,0 0-1,0 0 1,0 1-1,0-1 1,-1 0-1,1 0 1,0 1-1,0-1 1,0 0-1,-1 1 1,1-1-1,0 1 1,0 0-1,-1-1 1,1 1-1,0 0 1,-1 0-1,1 0 1,0 0-1,-1 0 1,1 0-1,0 0 1,-1 0-1,-1 1 1,1-1-96,-1 1 1,1-1-1,0 1 1,-1 0-1,1-1 1,0 1-1,-1 0 1,1 1-1,0-1 1,0 0-1,0 1 1,-3 2-1,1 1-34,0 1 0,0 0 1,0 0-1,1 0 0,0 0 0,-4 13 0,-9 43 215,14-48-238,-40 251 1047,36-213-878,2-26 80,-1 0 0,-14 41 0,17-60-155,1 0 1,0 0-1,-1 10 1,-2 11 183,3-18-293,1-10-11,1 1 0,-1-1 0,0 1 0,0 0 0,0-1 1,0 1-1,0-1 0,-1 1 0,1-1 0,0 1 0,0-1 0,0 1 0,0 0 0,-1-1 0,1 1 0,0-1 0,-1 1 0,1-1 0,-1 2 656,0-3-619,-1 0-1,1 1 1,0-1-1,0 0 0,0 0 1,1 0-1,-1 0 0,0 0 1,0 0-1,-1-1 0,-6-7-1,8 9-58,0 0-1,0 0 1,0 0-1,-1 0 1,1 0-1,0 0 1,0 0 0,0-1-1,0 1 1,0 0-1,-1 0 1,1 0-1,0 0 1,0 0 0,0 0-1,0 0 1,0 0-1,0 0 1,-1 0-1,1 0 1,0-1 0,0 1-1,0 0 1,0 0-1,0 0 1,0 0 0,0 0-1,0 0 1,0-1-1,0 1 1,0 0-1,0 0 1,0 0 0,0 0-1,0 0 1,0-1-1,0 1 1,0 0-1,0 0 1,0 0 0,0 0-1,0 0 1,0-1-1,0 1 1,0 0-1,0 0 1,0 0 0,0 0-1,0 0 1,0-1-1,0 1 1,0 0-1,0 0 1,0 0 0,1 0-1,-1 0 1,2-7-206,-2 7 95,9-1 109,0 0-1,-1-1 1,1 0-1,-1 0 1,14-6 0,24-5-25,24 4 65,0 3 0,77 4-1,-129 2-2,30 4-1303,-34 5-4075,3 4-261,-15-2 1301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6:05.2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0 775 2656,'7'3'993,"-6"-3"-899,-1 1-1,1-1 1,0 0-1,-1 1 1,1-1 0,-1 0-1,1 1 1,0-1 0,-1 0-1,1 0 1,0 0-1,0 0 1,-1 0 0,1 0-1,0 0 1,-1 0-1,1 0 1,0 0 0,-1 0-1,1 0 1,0 0-1,-1 0 1,1-1 0,1 1-1,0-2 108,0 1 0,0-1-1,0 1 1,0 0 0,1 0 0,-1 0-1,0 0 1,1 0 0,-1 0 0,0 1-1,5-1 1,34-2 864,-18 2-272,-12-1-616,1 0 0,-1-1 0,0-1 1,0 0-1,-1 0 0,1-1 0,-1 0 0,0-1 1,0 0-1,-1-1 0,0 0 0,11-10 1,-13 10-192,0 0 1,-1 0-1,1-1 1,-1 0 0,-1 0-1,0 0 1,0-1-1,-1 0 1,0 0 0,6-18-1,-9 22 12,1-1-1,-1 1 0,0-1 1,-1 1-1,1-1 0,-1 1 1,0-1-1,0 0 1,-1 1-1,0-1 0,0 1 1,0-1-1,0 1 0,-1 0 1,0 0-1,0-1 0,-1 1 1,1 1-1,-1-1 1,-5-6-1,7 9-9,0 0-1,0 1 1,-1-1 0,1 1 0,-1-1 0,1 1-1,-1 0 1,1 0 0,-1 0 0,0 0-1,1 0 1,-1 0 0,0 0 0,0 0 0,0 1-1,1-1 1,-1 1 0,0-1 0,0 1-1,0 0 1,0-1 0,0 1 0,0 0-1,0 1 1,0-1 0,0 0 0,0 0 0,0 1-1,0-1 1,0 1 0,0 0 0,1 0-1,-1-1 1,0 1 0,-3 3 0,0 0 8,1 0 0,-1 0 1,1 0-1,-1 1 1,2 0-1,-1 0 0,0 0 1,1 1-1,0-1 1,-3 8-1,1 0 54,0 1 1,1-1-1,1 1 0,0-1 0,1 1 1,0 0-1,1 0 0,1 14 0,0-19 15,1 0 0,0 0 0,0 0 0,1 0 0,1 0-1,-1 0 1,2-1 0,-1 1 0,1-1 0,0 0-1,0 0 1,1 0 0,8 9 0,-6-9 3,1 0 1,0 0-1,0-1 0,1 0 0,0-1 1,0 0-1,0 0 0,1-1 1,0 0-1,0-1 0,0 0 1,1 0-1,-1-1 0,1-1 0,0 0 1,0 0-1,0-1 0,0 0 1,0-1-1,0 0 0,0-1 1,0-1-1,-1 1 0,1-2 0,0 1 1,-1-1-1,1-1 0,-1 0 1,0-1-1,13-7 0,-10 3-54,0-1 1,-1 0-1,0-1 0,0 0 1,-1 0-1,-1-2 0,16-23 1,-3-1-99,27-64 0,-39 83 380,0-2-592,-23 230 317,11-196 106,1-10-65,-1 0 0,1 0 0,-1 0 0,-1 7 1,1-7 278,3-3-163,7-8-150,7-11-159,20-35 184,15-18 517,-50 70-575,0 0 0,-1 0 0,1 0 0,0 0 0,0 0 0,0 0 0,0 1 0,0-1 0,0 0-1,0 1 1,0-1 0,0 1 0,0-1 0,0 1 0,0-1 0,1 1 0,-1 0 0,0 0 0,0-1 0,0 1-1,0 0 1,1 0 0,-1 0 0,0 0 0,0 1 0,0-1 0,1 0 0,-1 0 0,0 1 0,0-1-1,0 1 1,0-1 0,0 1 0,0-1 0,0 1 0,0 0 0,0-1 0,0 1 0,0 0 0,1 1-1,5 5-55,-1 0-1,-1 0 0,1 0 0,5 12 0,-4-9 149,1 2-29,0 0 1,1-1 0,14 14-1,-20-22-45,0 0-1,1 0 0,-1-1 1,1 1-1,-1-1 0,1 0 1,0 0-1,0 0 0,0-1 1,0 1-1,0-1 0,1 0 1,-1 0-1,0 0 0,7 0 0,2-2-30,0 0 0,0-1 0,-1-1-1,1 0 1,-1 0 0,1-1 0,-1-1-1,0 0 1,-1-1 0,1 0 0,-1 0-1,0-1 1,12-11 0,-6 4-19,-1-1 1,0-1-1,-1 0 0,-1-1 1,-1 0-1,23-39 1,-32 49 58,1 0 1,0 1 0,7-8-1,-3 3 42,-4 1-23,-6 8-107,-1 7-159,-48 106-106,43-95 391,0 0 0,2 1 0,0 0 0,1 0 0,0 0 0,2 0 0,-1 20 0,3-34-97,0 0 0,0 1 0,1-1 0,-1 0 1,1 0-1,0 0 0,0 0 0,0 0 0,2 4 0,-2-6 31,-1 0 0,0-1-1,1 1 1,-1 0 0,1-1 0,-1 1-1,1 0 1,-1-1 0,1 1 0,-1-1-1,1 1 1,0-1 0,-1 1-1,1-1 1,0 1 0,0-1 0,-1 0-1,1 1 1,0-1 0,0 0 0,0 0-1,-1 0 1,1 1 0,0-1-1,0 0 1,0 0 0,-1 0 0,1 0-1,0 0 1,0-1 0,0 1-1,-1 0 1,1 0 0,0 0 0,0-1-1,0 1 1,-1 0 0,2-1 0,3-2-41,0 0 0,0 0 0,0 0 0,0-1 0,0 0 0,-1 0 1,1 0-1,-1 0 0,0-1 0,-1 0 0,1 1 0,-1-1 0,5-11 1,-1 1 50,0-2 0,-2 1 0,0 0 0,-1-1 0,3-28 0,-3 19 20,12-69 33,-5-1 0,-4 0 1,-7-145-1,-1 156 263,-3 94-272,1 11-35,2 0 0,1 0 0,2 27 0,0-25 20,1 22 86,3-1 0,2-1 0,1 0 0,2 0-1,2 0 1,19 39 0,-21-57-348,2 0-1,0-2 1,1 1-1,21 24 1,-20-30-1085,1 0 1,30 25-1,-24-27-702,-3-5-2202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6:20.3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58 153 2304,'-4'-3'147,"1"2"0,-1-1-1,1 0 1,0 1-1,0 0 1,-1 0 0,1 0-1,-1 0 1,-6 0 0,10 0 64,-1 1 0,0 0 1,0 0-1,0-1 1,1 1-1,-1 0 1,0-1-1,1 1 1,-1 0-1,0-1 1,0 1-1,1-1 1,-1 0-1,1 1 1,-1-1-1,1 1 0,-1-1 1,1 0-1,-1 1 1,1-1-1,-1 0 1,1 0-1,0 1 1,-1-1-1,1 0 1,0 0-1,0 0 1,0 1-1,-1-3 1,1 2 40,0 0 0,0 0 0,0 0-1,-1 0 1,1 0 0,0 0 0,0 0 0,1 0 0,-1 0 0,0 0 0,0 0 0,0 0 0,1 0 0,-1 0 0,0 0 0,1 0 0,-1 0 0,1 0 0,-1 0 0,1 0 0,1-1 0,9-4 315,0 0 0,0 1-1,1 0 1,12-3 0,52-10-294,-51 12-143,152-22 128,-77 14-2580,-72 13-1539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6:20.7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 76 4800,'-4'-2'784,"-12"-12"3856,27 9-2235,18-4-739,0 2 1,50-8-1,60 2-1165,-62 7-177,69 2-2047,-111 4-1743,-17 0 1498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6:21.4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81 87 3968,'-1'-1'328,"-1"0"0,1 0 0,-1 0 0,1 1 0,-1-1 0,0 1 0,1-1 0,-1 1 0,0 0 0,1 0 0,-1 0 0,0 0 0,0 0 0,1 0 0,-1 0 0,0 0 0,1 1 0,-1-1 0,-3 2 0,3-1-179,0 0 0,-1 0 0,1 0 0,0 0 0,0 1 0,0-1 1,0 1-1,0-1 0,0 1 0,1 0 0,-1 0 0,0 0 0,1 0 0,-1 0 1,1 0-1,0 0 0,0 1 0,0-1 0,0 0 0,0 1 0,0-1 0,1 1 1,-1-1-1,1 4 0,-1-1-49,0 1 0,1 0 1,-1 0-1,1 0 0,1 0 0,-1 0 0,1-1 1,0 1-1,3 9 0,-3-12-35,1 1 1,-1-1-1,1 0 0,-1 0 0,1 0 1,0 0-1,1 0 0,-1 0 0,5 4 1,-5-6-24,0 1 0,0-1 1,-1 0-1,1 0 0,0 0 0,0 0 1,1-1-1,-1 1 0,0 0 1,0-1-1,0 0 0,0 1 0,1-1 1,-1 0-1,0 0 0,0 0 1,0 0-1,3-1 0,10-2 79,-1-1-1,0 0 1,0 0-1,0-2 0,18-9 1,-24 11-24,-1 0 0,0-1 1,0 0-1,0 0 0,0-1 0,-1 0 0,0 0 1,0 0-1,0-1 0,7-11 0,-12 15-73,0 1 1,0-1-1,0 1 0,0-1 1,0 1-1,0-1 0,0 0 1,-1 1-1,0-1 0,1 0 0,-1 1 1,0-1-1,0 0 0,-1 1 1,1-1-1,0 0 0,-2-3 1,1 2-34,-1 1 0,0-1 0,0 1 1,0 0-1,0-1 0,0 1 1,-1 0-1,1 0 0,-1 1 0,0-1 1,-3-2-1,-2-1-176,0 0 1,0 1-1,-1 1 1,0-1-1,0 1 1,0 1-1,-1-1 1,-18-3-1,20 6-463,0 0 0,0 1 0,-1-1 0,1 2-1,-13 1 1,17-2 168,0 1 0,-1 0-1,1 0 1,0 1 0,0-1-1,1 1 1,-1 0 0,0 0-1,1 0 1,-1 0 0,1 1-1,-6 4 1,-11 17-3429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7:16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1984,'13'4'10823,"12"-1"-11390,-10-3 1132,19 5-386,-5-1 6,36 1 0,332-5 1405,-359 3-449,-45-4-2992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7:17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329 605 2720,'-14'-17'4661,"11"16"-4408,0 0 0,0 0-1,0 0 1,0 0 0,0 1-1,-1 0 1,1-1 0,0 1 0,0 0-1,-5 1 1,-33 7 39,32-6-116,-9 2-108,0 0 0,1 2 0,0 0 0,0 1-1,0 1 1,1 1 0,0 0 0,0 1 0,1 0 0,-17 17 0,29-24-68,1-1 0,-1 1 0,1 0 0,0 0 0,0 1 0,0-1 0,0 0 0,0 1 0,1-1 0,0 1 0,-1-1 0,1 1 0,1 0 0,-2 6 0,2-8 24,0 0 1,0 0 0,0 0-1,1 0 1,-1 0 0,0-1-1,1 1 1,-1 0 0,1 0-1,0 0 1,0-1 0,0 1-1,-1 0 1,1-1 0,1 1-1,-1-1 1,0 1 0,0-1-1,1 0 1,-1 1 0,1-1-1,-1 0 1,1 0 0,-1 0-1,1 0 1,0 0 0,-1 0-1,1 0 1,0-1 0,0 1-1,3 0 1,3 0 47,0 0 1,-1 0-1,1-1 1,0 0-1,0 0 0,0-1 1,-1 0-1,1 0 0,0-1 1,-1 0-1,1 0 1,7-4-1,3-2 19,-1 0 1,0-1-1,28-21 1,-32 21-49,-1-1 0,-1-1 1,0 1-1,0-2 0,-1 0 1,-1 0-1,0-1 0,0 0 1,-2-1-1,1 1 0,-2-2 1,0 1-1,0-1 0,-2 1 1,6-27-1,10-136 331,-19 140-390,-1-1-1,-10-68 1,3 60-72,-6-33-293,13 78 351,0 0 1,0 1-1,0-1 1,-1 0-1,1 0 1,0 1-1,-1-1 0,1 0 1,0 1-1,-1-1 1,1 0-1,-1 1 1,1-1-1,-1 0 0,1 1 1,-1-1-1,1 1 1,-1-1-1,0 1 1,1-1-1,-1 1 0,0 0 1,1-1-1,-1 1 1,0 0-1,1-1 1,-1 1-1,-1 0 0,1 0-5,0 0 0,0 0 0,0 1 0,0-1 0,0 1 0,1-1 0,-1 0-1,0 1 1,0-1 0,0 1 0,1 0 0,-1-1 0,0 1 0,1 0 0,-1-1 0,1 1-1,-1 0 1,1 0 0,-1-1 0,1 1 0,-1 0 0,1 0 0,0 0 0,-1 0-1,1 1 1,-3 8-13,1-1-1,1 1 1,-1 11-1,0-2 73,-3 39 274,2 69 1,45 272 944,-36-344-978,-4-33-414,1 0 0,9 35 0,-6-40-789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7:18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15 2976,'-15'-14'5418,"15"15"-5315,0 0 0,0 1 0,0-1 0,0 0-1,0 1 1,0-1 0,0 0 0,0 1-1,-1 1 1,1 1 43,-54 273 2437,51-266-2452,2-6-91,-29 142 1152,29-137-1116,0-1 0,1 1 0,1 18 0,-1-6 1156,9-22-1050,58-5 80,-50 3-238,1 0 0,-1 1-1,30 3 1,-26 1-1,32 5 208,-49-7-213,0 0-1,0 0 1,0 1 0,-1-1-1,1 1 1,0 0-1,-1 0 1,1 0 0,-1 1-1,5 3 529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7:18.6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28 4640,'-16'-5'1504,"17"2"-477,0-2 235,-1 8-101,10-3 626,26-6-257,65-3 1,-60 7-1531,39 3-48,-54 1 1067,-10 1-1732,-4-3-3555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7:19.0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73 5216,'-16'-25'1696,"16"24"-1632,0 1 0,0 0 0,0-1 0,-1 1 0,1 0 0,0-1 0,0 1 0,-1 0 0,1 0 1,0-1-1,0 1 0,-1 0 0,1 0 0,0-1 0,-1 1 0,1 0 0,-1 0 0,1 0 0,0 0 0,-1 0 0,1-1 0,0 1 0,-1 0 1,1 0-1,-3 1 1236,5-2-154,8-3-413,0 0 0,-1 0 0,2 1 0,16-3 0,-12 3-420,12-3-198,0 1 0,1 2-1,29 0 1,-54 3-208,0 0 1,1 0-1,-1 1 0,0-1 1,0 1-1,1 0 1,-1-1-1,0 2 0,0-1 1,0 0-1,0 1 1,0-1-1,6 5 0,-6-3-594,0 0-1,-1 0 1,1 0 0,0 0-1,-1 1 1,0-1-1,1 1 1,-1-1-1,-1 1 1,3 5-1,5 17-2458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7:19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21 184 3232,'-2'-1'181,"1"0"0,-1-1 0,0 1 0,0 0-1,1-1 1,-1 1 0,-2-4 0,4 5-84,-1-1 0,1 1-1,-1-1 1,1 1 0,0-1 0,-1 0 0,1 1-1,0-1 1,-1 1 0,1-1 0,0 0-1,0 1 1,0-1 0,0 1 0,-1-1-1,1 0 1,0 1 0,0-1 0,0 0 0,0 1-1,1-1 1,-1 0 0,0 1 0,0-2-1,1 2 69,-1-1 0,0 0 0,0 0 0,1 0-1,-1 1 1,0-1 0,0 0 0,0 0 0,0 0-1,0 0 1,0 0 0,0-1 0,0 2-110,0-1 1,0 0 0,0 0-1,0 1 1,0-1 0,0 0-1,0 1 1,0-1 0,0 0-1,0 1 1,1-1 0,-1 1-1,0-1 1,0 0 0,1 1 0,-1-1-1,0 1 1,1-1 0,-1 0-1,0 1 1,1-1 0,-1 1-1,1-1 1,-1 1 0,1 0-1,-1-1 1,2 0 0,2-1 143,0 0 1,1 0 0,-1 1 0,1-1-1,-1 1 1,1 0 0,-1 0 0,6 0-1,39-1 603,-48 2-783,226-13 1651,90-19-987,26-4-300,-291 32-247,-34 3 60,1-1 1,19-5-1,-37 7-198,-1 0 0,0 0 0,0 0 0,1 0 0,-1 0 0,0 0 0,0 0 0,0 0 0,1 0 0,-1 0 0,0-1-1,0 1 1,1 0 0,-1 0 0,0 0 0,0 0 0,0 0 0,0-1 0,1 1 0,-1 0 0,0 0 0,0 0-1,0-1 1,0 1 0,0 0 0,0 0 0,1-1 0,-1 1 0,0 0 0,0 0 0,0-1 0,0 1 0,0 0-1,0 0 1,0-1 0,0 1 0,0 0 0,0 0 0,0-1 0,0 1 0,0 0 0,-1 0 0,1 0 0,0-1 0,0 1-1,0-1-157,-1 1 0,1-1-1,-1 1 1,1-1-1,-1 1 1,1-1-1,-1 1 1,1 0-1,-1-1 1,1 1-1,-1 0 1,0-1-1,1 1 1,-1 0-1,0 0 1,1 0-1,-1-1 1,1 1-1,-1 0 1,0 0-1,-1 0 1,-13 1-2992,0 5 1019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7:20.3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239 511 3552,'0'-2'146,"-1"0"0,1 0 0,-1 1-1,0-1 1,1 0 0,-1 1 0,0-1 0,0 1 0,0-1 0,0 1 0,0-1 0,-1 1 0,1 0-1,0 0 1,-1-1 0,1 1 0,-1 0 0,1 0 0,-1 0 0,1 1 0,-1-1 0,0 0 0,0 0-1,1 1 1,-1-1 0,0 1 0,-2 0 0,-5 0 163,-1 1 1,1 0-1,0 1 0,-1 0 0,1 1 0,0 0 1,0 0-1,-14 9 0,9-5-160,2 1-1,-1 0 0,1 1 1,-19 19-1,29-26-133,0 0 0,0 0 0,0 0 0,0 0 0,0 1 0,1-1 0,-1 0 0,1 1 0,0 0 0,0-1 0,0 1 0,0 0 0,0-1 0,1 1 0,-1 0 0,1 0 0,-1 0 0,1 3 0,1-3 18,-1-1 1,1 0-1,-1 0 1,1-1 0,0 1-1,0 0 1,0 0-1,0 0 1,0 0-1,0-1 1,1 1 0,-1 0-1,0-1 1,1 1-1,-1-1 1,1 0-1,0 0 1,-1 1 0,1-1-1,0 0 1,0 0-1,0 0 1,0-1-1,0 1 1,2 0 0,0 0 47,0 0 1,1 0-1,-1-1 1,0 0-1,1 0 1,-1 0 0,0 0-1,0-1 1,1 1-1,-1-1 1,0 0-1,0 0 1,6-3-1,-1 0 44,0 0 0,-1-1 0,0 0-1,15-11 1,-18 12-74,0-1 1,0 0-1,0-1 0,-1 1 1,0-1-1,0 0 0,0 0 1,-1 0-1,5-10 1,-3 1-1,-1 0 1,0 0-1,2-17 1,5-63-20,-2-163 1,-9 245-50,0-4 17,0 6-112,0 0 1,0 0 0,-1 1 0,-1-1 0,-2-11 0,4 20 87,-1 1-1,1 0 1,-1 0-1,1 0 0,-1 0 1,1 0-1,-1 0 1,0 0-1,1 0 1,-1 0-1,0 0 1,-1 0-1,-3 1-122,2 10 69,0 32 256,4 83 0,1-88-64,0 6 92,2-1 1,2 1 0,20 73-1,-18-85-58,-2-7 54,1 0 0,1-1 0,1 0 0,23 41 0,-32-63-261,0-1 0,1 1 0,-1 0 0,1 0 0,-1-1 0,1 1 0,-1 0 1,1-1-1,-1 1 0,1-1 0,0 1 0,-1-1 0,1 1 0,0-1 0,-1 1 1,1-1-1,0 0 0,0 1 0,-1-1 0,1 0 0,0 0 0,0 1 1,0-1-1,0 0 0,1-1-400,-1 1-1,1-1 1,-1 1 0,1-1 0,-1 0 0,1 0 0,-1 1 0,0-1-1,0 0 1,3-3 0,10-5-1946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5:50.6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0 167 3712,'1'9'1024,"0"0"0,1 0 0,-1 0 0,6 15 0,4 18 453,4 30-10,2 18-1115,6 14-267,-15-71-48,7 44 1,7 40 260,-20-111-106,-1 0 0,0 0 0,0 12 0,-1-16 171,0-17 624,5-33-420,-1 16-388,36-188 121,-29 174 67,13-38-100,-3 14 148,-21 67-438,1 0-1,0 0 0,1 0 0,-1 0 0,0 1 0,1-1 1,0 0-1,-1 1 0,1-1 0,3-2 0,-4 5 13,-1-1-1,1 0 1,0 1-1,-1-1 1,1 1-1,0-1 1,0 1-1,-1-1 1,1 1-1,0 0 1,0-1-1,0 1 1,0 0 0,0 0-1,-1-1 1,1 1-1,0 0 1,0 0-1,0 0 1,0 0-1,0 0 1,0 0-1,0 1 1,0-1-1,-1 0 1,1 0-1,0 1 1,0-1-1,0 0 1,0 1-1,-1-1 1,1 1-1,0-1 1,0 1-1,-1-1 1,1 1-1,1 1 1,2 3-43,0 0 1,0 0 0,0 1-1,-1 0 1,0-1-1,0 1 1,0 0-1,-1 1 1,3 9 0,-2-3 92,0 0-1,-1 0 1,0 25 0,-2-31 44,0-1-1,-1 1 1,0 0-1,0-1 0,-1 1 1,0-1-1,0 1 1,0-1-1,-1 0 1,0 0-1,0 0 1,-5 6-1,7-10-75,-1-1 0,1 1 0,-1-1-1,0 0 1,0 0 0,0 1 0,1-1 0,-1 0 0,0-1-1,-1 1 1,1 0 0,0-1 0,0 1 0,0-1 0,0 1-1,-4-1 1,2 0 3,1 0 0,-1 0-1,1 0 1,-1 0 0,1-1 0,-1 1-1,1-1 1,-1 0 0,-4-2-1,4 0-168,3 3 111,0-1 0,-1 0 1,1 0-1,0 1 0,0-1 1,-1 1-1,1-1 1,0 1-1,-1-1 0,1 1 1,0 0-1,-1 0 0,-1 0 1,28-4-732,25 3 717,-1-2-1,67-12 1,-82 8 98,1-2 1,-1-1-1,0-2 0,35-18 1,-52 21-19,1-2 1,-2 0-1,19-16 0,42-42 0,-69 61 27,0 1 0,-1-2 1,8-10-1,-14 17-18,-8 12-98,3-7 56,-104 138-145,107-141 160,-7 10 38,1 1 1,0 0 0,-8 16-1,14-24-35,-1-1 0,1 0 0,0 0 0,1 1 0,-1-1 0,0 1 0,1-1-1,-1 1 1,1-1 0,0 1 0,0-1 0,0 1 0,0-1 0,0 1 0,0 0 0,1-1-1,-1 1 1,1-1 0,0 0 0,0 1 0,0-1 0,0 0 0,0 1 0,0-1 0,3 3 0,-3-4 5,1 0 0,0 1 0,0-1 1,0 0-1,0 0 0,0-1 1,0 1-1,0 0 0,0-1 0,1 1 1,-1-1-1,0 0 0,0 1 1,0-1-1,1 0 0,-1 0 0,0-1 1,0 1-1,0 0 0,3-1 1,-1 0 26,0 0 1,0 0 0,1-1 0,-1 1 0,0-1 0,-1 0 0,1 0 0,0 0 0,6-5 0,-3-1-29,0 0 0,0 0 1,-1 0-1,0-1 0,0 0 0,8-18 1,-6 6 62,0 0 0,5-25 0,-12 35-48,0 4-119,2 13-47,7 50-351,-5-37 422,-1-7 93,-1 0-1,9 19 0,-10-29 1,-1 1 0,0-1 1,0 0-1,1 0 0,0 1 0,-1-1 0,1 0 0,0 0 0,0-1 0,0 1 0,0 0 0,0 0 0,1-1 0,-1 0 0,0 1 0,1-1 0,3 1 0,-3-1 18,0 0-1,0-1 0,0 1 1,0-1-1,0 0 1,0 0-1,0 0 0,0 0 1,0-1-1,0 1 1,0-1-1,0 0 0,0 0 1,-1 0-1,1 0 1,0 0-1,-1-1 1,1 1-1,0-1 0,-1 1 1,0-1-1,1 0 1,-1 0-1,2-3 0,4-4-29,-1-1 0,0 0 0,-1 0 0,9-18 0,-11 19 52,33-63-108,-35 70 24,-1 0 3,0 0 0,0 0 0,0 0 0,0-1 0,-1 1 0,1 0 0,0 0 0,-1-3-1,0 5-74,1 1 77,0-1-1,0 1 1,0 0-1,0 0 0,0 0 1,-1 0-1,1 0 0,0 0 1,-1 0-1,2 2 0,-2-2-4,4 6-29,-1 0 0,5 15 0,-7-16 22,1 0-1,1-1 1,-1 1 0,1 0-1,0-1 1,5 8 0,0-3 31,0-1 1,0 0-1,1 0 1,9 6-1,-13-11 3,-1-2 0,1 1 0,0 0 0,0-1 0,0 0 0,0 0 0,0 0 0,0-1-1,0 0 1,1 0 0,6 0 0,-2 0 54,-1 0 0,1-1-1,-1 0 1,1-1 0,-1 0 0,1-1-1,-1 0 1,0 0 0,0-1 0,0 0 0,0-1-1,0 0 1,12-8 0,-11 7-81,-1-2 0,0 1 1,0-1-1,-1-1 0,0 0 1,0 0-1,-1 0 0,7-10 0,47-93-324,-27 45 568,-28 55-216,-4 9 11,-1 1-1,0-1 0,1 0 0,-1 0 0,0 0 1,-1 0-1,1-1 0,0 1 0,0 0 0,0-4 0,-1 5-30,0 2 6,1 0 15,0 0 0,-1 0 0,1 0 1,-1 0-1,1 0 0,-1 0 0,0 0 0,1 0 1,-1 0-1,0 0 0,0 0 0,0 0 0,0 3 1,1-2 1,17 58 35,-18-58-32,1 0 0,0-1 0,-1 1 0,1 0 0,0 0 0,0-1 0,0 1 0,0-1 0,0 1 0,3 1 0,5 10 99,-8-11-51,0-1-1,-1 0 1,1 1 0,0-1-1,0 1 1,-1-1-1,1 0 1,0 0 0,0 1-1,1-1 1,-1 0-1,0 0 1,0 0 0,0 0-1,1 0 1,-1-1-1,1 1 1,-1 0 0,0-1-1,1 1 1,-1 0-1,1-1 1,-1 0 0,4 1-1,-5 23-324,-5 23 699,2-26 230,3-19-672,0-1 0,0 0 0,0 0 0,0 0 0,0 0 0,0 0 1,0 0-1,1 0 0,-1 0 0,0 0 0,1 0 0,-1 0 0,1-1 0,-1 1 0,1 1 1,8 15 65,-5-9-81,0 0 0,1 0 0,0 0-1,8 9 1,-11-15 20,0 0-1,0 0 1,1 0-1,-1 0 1,0-1 0,1 1-1,-1 0 1,1-1-1,-1 0 1,1 0-1,0 1 1,0-2 0,0 1-1,-1 0 1,1 0-1,0-1 1,5 0-1,-1 1-43,-1-2-1,1 1 1,-1-1-1,0 0 1,1 0 0,-1-1-1,0 0 1,0 0-1,0 0 1,0-1-1,0 1 1,-1-2-1,1 1 1,-1-1-1,0 1 1,0-1-1,8-8 1,-3-1-58,0 1 1,-1-2-1,-1 1 1,0-1 0,0 0-1,10-29 1,22-95-92,-38 127 159,2-4 77,1-4 127,0 0 1,-2 0-1,3-31 0,-4 28 348,0 14-555,-1 13-514,-1 3 439,1-1 0,1 1 0,-1-1 0,1 1 0,4 9 0,5 19 163,12 95 301,-10-50-204,-5-27 321,2 102 0,-10-152-380,0 0-1,-1 0 1,1 0-1,-3 8 1,3-12-86,0 1 1,0-1-1,0 1 0,-1 0 1,1-1-1,0 1 1,0-1-1,-1 1 1,1 0-1,0-1 1,-1 1-1,1-1 1,0 1-1,-1-1 1,1 1-1,-1-1 0,1 0 1,-1 1-1,1-1 1,-1 1-1,1-1 1,-1 0-1,1 1 1,-1-1-1,0 0 1,1 0-1,-1 0 1,1 1-1,-1-1 1,0 0-1,1 0 0,-1 0 1,0 0-1,1 0 1,-1 0-1,0 0 1,1 0-1,-2-1 1,-11-5-16,0 0 1,1-1-1,0-1 0,-15-11 1,14 9-19,11 9 37,0 0 0,1 0 0,-1 0-1,1-1 1,-1 1 0,1-1 0,-1 1-1,1-1 1,0 1 0,0-1 0,0 0-1,-1-2 1,2 4 7,0-1 0,0 1 0,0 0 0,-1-1-1,1 1 1,0-1 0,0 1 0,1 0 0,-1-1 0,0 1-1,0 0 1,0-1 0,0 1 0,0-1 0,0 1 0,0 0 0,1-1-1,-1 1 1,0 0 0,0-1 0,0 1 0,1-1 0,0 0-14,0 1 1,0-1 0,0 0 0,0 1 0,0-1 0,0 1-1,0-1 1,0 1 0,0 0 0,0-1 0,2 1-1,18-4-233,1 1 0,0 2 0,40 1 0,26-1-1347,-77 0 574,-1 0 0,1-1 0,0 0 1,-1-1-1,20-8 0,-29 11 816,-1-1 0,1 1 0,0 0 0,-1-1 0,1 1 0,0-1-1,-1 1 1,1-1 0,-1 1 0,1-1 0,-1 1 0,1-1 0,-1 0 0,1 1 0,-1-1 0,0 0 0,1 1 0,-1-1 0,0 0-1,1 1 1,-1-1 0,0 0 0,0 0 0,0 0 0,0 1 0,0-1 0,0 0 0,0 0 0,-6-23-2526,5 22 2737,-12-27-1435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7:20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4 6560,'-9'-3'2069,"14"3"-539,20 8-681,-8-3-510,22 8 558,40 17 0,-66-23-751,0-1 1,-1 2-1,0 0 0,0 0 0,0 1 1,18 19-1,-11-5 265,20 30 0,-3-4 79,-30-41-452,0 0 0,-1 0 0,0 1 0,-1-1 0,1 1 0,3 12 1,-8-19-45,1 0 0,-1 0 0,1 0 0,0 0 0,0-1 1,0 1-1,0 0 0,0 0 0,0-1 0,0 1 1,0-1-1,1 1 0,-1-1 0,0 1 0,1-1 1,0 0-1,-1 0 0,1 0 0,0 0 0,3 2 1,-3-3-312,0 1 0,0-1 0,1 0 0,-1 0 0,0 0 0,0 0 0,0 0 0,1 0 0,-1-1 0,0 1 0,0-1 0,0 1 0,0-1 0,0 0 0,0 0 1,0 0-1,0 0 0,2-2 0,28-13-5736,-17 8 3882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7:21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597 3 4576,'-6'-1'418,"5"1"-358,0-1 0,0 1 0,0 0-1,0-1 1,0 1 0,0 0 0,0 0-1,0 0 1,0 0 0,0 0 0,0 0-1,0 0 1,0 1 0,0-1 0,0 0-1,-1 1 1,1-1 0,0 0 0,1 1-1,-1-1 1,0 1 0,0-1 0,0 1 0,0 0-1,0 0 1,-1 1 0,-25 41 1725,2-3-24,7-18-1174,0-1 0,-1-1-1,-2-1 1,0 0 0,-1-2-1,0 0 1,-32 17 0,13-10-407,-89 59 665,100-61-1125,0 0 1,-29 31-1,41-32-2824,11-4 838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7:21.8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6 109 3136,'-5'-7'7658,"5"6"-7530,0 1-1,1-1 0,-1 0 0,1 0 0,0 1 1,-1-1-1,1 1 0,-1-1 0,1 0 0,0 1 1,-1-1-1,1 1 0,0-1 0,0 1 0,-1 0 1,3-1-1,14-7 244,21-3-95,1 1 1,54-6 0,-13 3-121,-61 9-23,30-6 36,1 2 0,79-3 0,-106 11 791,-29 46-11978,3-31 8559,-2-4 854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7:22.2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14 2400,'-3'0'191,"-17"9"4882,172-20 451,-35 2-4520,-92 7-899,3 1 64,32 2-1,-16 1-154,10 2 439,-19 3-5181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7:23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366 124 2496,'1'0'50,"-1"0"-1,1 0 1,0 0 0,-1 0-1,1 0 1,-1 0 0,1 0 0,-1-1-1,1 1 1,-1 0 0,1 0-1,-1 0 1,1-1 0,-1 1 0,1 0-1,-1 0 1,1-1 0,-1 1-1,0 0 1,1-1 0,-1 1 0,1-1-1,-1 1 1,0-1 0,1 1-1,-1 0 1,1-3 752,0 3-732,-1 0 1,0 0 0,1 0-1,-1 0 1,0 0 0,0-1-1,1 1 1,-1 0 0,0 0-1,0 0 1,1 0-1,-1-1 1,0 1 0,0 0-1,1 0 1,-1 0 0,0-1-1,0 1 1,0 0 0,1 0-1,-1-1 1,0 1-1,0 0 1,0-1 0,0 1-1,0 0 1,0 0 0,0-1-1,1 1 1,-1 0-1,0-1 1,0 1 0,0 0-1,0-1 1,0 1 0,0 0-1,-1 0 1,1-1 0,0 1-1,0 0 1,0-1-1,0 1 1,0 0 0,-1-1-1,-5-13 688,1 8-646,0 0 0,-1 0 0,0 0 1,0 1-1,-1 0 0,-12-7 0,4 4 103,-1 0-1,-17-6 1,26 11-194,-1 1-1,1 0 1,-1 0 0,0 0-1,0 1 1,0 0-1,0 1 1,1 0 0,-1 0-1,0 1 1,0 0 0,0 0-1,0 1 1,0-1 0,1 2-1,-1-1 1,1 1-1,0 1 1,-1-1 0,2 1-1,-1 0 1,-6 5 0,-6 5-96,10-7 81,-1 0 1,-12 13-1,20-18-8,0 0 0,0 0 0,1 1 1,-1-1-1,0 0 0,1 1 0,0-1 0,-1 1 0,1 0 0,0-1 1,0 1-1,1 0 0,-1 0 0,1-1 0,-1 6 0,1-6 26,0 1-1,0 0 0,1 0 1,-1-1-1,1 1 1,-1 0-1,1-1 0,0 1 1,0 0-1,0-1 0,1 0 1,-1 1-1,1-1 1,-1 0-1,1 1 0,0-1 1,3 3-1,8 11 10,2 1 96,33 31 1,-29-31 60,22 27 1,-30-30-49,0 1 0,-1 0 0,-1 1 0,-1 0 0,0 1 0,-1-1 0,7 27 1,-10-29 4,-1 0 1,-1 0 0,0 0 0,-1 0-1,-1 0 1,0 0 0,0 0 0,-2 0 0,0 0-1,-4 17 1,-7 11 382,-2 0-1,-1-1 0,-44 76 0,45-90-419,-8 14 282,17-36-554,13-14-2855,45-33-8470,-34 26 9988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7:23.7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63 4064,'-7'-1'469,"7"1"-440,0-1 1,0 1-1,0 0 0,-1 0 0,1 0 1,0 0-1,0 0 0,0 0 1,-1-1-1,1 1 0,0 0 0,0 0 1,-1 0-1,1 0 0,0 0 1,0 0-1,0 0 0,-1 0 1,1 0-1,0 0 0,0 0 0,-1 0 1,1 0-1,0 0 0,0 0 1,0 0-1,-1 0 0,1 1 0,0-1 1,0 0-1,-1 0 0,1 0 1,0 0-1,0 0 0,0 0 1,0 1-1,-1-1 0,1 0 0,0 0 1,0 0-1,0 1 0,0-1 1,0 0-1,0 0 0,-1 0 0,1 1 1,0-1-1,0 0 0,0 0 1,0 1-1,0-1 0,0 0 1,0 0-1,0 0 0,0 1 0,0-1 1,0 0-1,0 0 0,0 1 1,0-1-1,0 0 0,1 1 0,0-1 210,0 1 0,0-1 0,0 1 0,1-1 0,-1 1 0,0-1-1,0 1 1,1-1 0,-1 0 0,0 0 0,1 0 0,-1 0 0,3 0-1,17 0 749,1-1 0,0 0-1,40-9 1,216-40-59,-239 45-2469,-2 0 389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7:26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203 14 2144,'-10'-14'5936,"10"17"-5827,-1-1 0,0 1 0,0-1 0,1 1 0,-1-1 0,-1 0 0,1 1 0,0-1 0,-1 0 0,1 0 0,-1 0 0,1 0 0,-1 0 0,-2 2 0,-9 12 448,-3 12-100,2 0 0,0 1 0,-9 33 0,4-12-253,6-14-173,2 2 0,1 0 0,-6 43 0,-4 116 554,17-137-353,4 70 0,2-101-59,0 1 0,2 0 0,1-1-1,13 37 1,-10-43 60,12 25 0,-16-40-94,-1 1 0,2-1 0,-1 0 1,1 0-1,12 11 0,-16-17-134,-1-1-1,1 1 0,0-1 1,0 0-1,0 1 1,0-1-1,0 0 1,0-1-1,0 1 0,0 0 1,0 0-1,1-1 1,2 1-1,18-2-5308,-10 0 2712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7:27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13 3072,'0'-1'179,"1"1"1,-1-1-1,0 0 0,1 0 1,-1 1-1,1-1 1,-1 1-1,1-1 0,-1 0 1,1 1-1,-1-1 1,1 1-1,-1-1 0,1 1 1,0-1-1,-1 1 1,1-1-1,0 1 0,0 0 1,-1 0-1,1-1 0,0 1 1,0 0-1,-1 0 1,1 0-1,0-1 0,0 1 1,-1 0-1,1 0 1,0 0-1,0 1 0,0-1 1,0 0-125,-1 1 1,1-1-1,-1 1 0,1-1 1,-1 1-1,1 0 1,-1-1-1,0 1 0,1-1 1,-1 1-1,0 0 1,1-1-1,-1 1 0,0 0 1,0-1-1,0 1 1,0 1-1,1 4 105,0 1 0,-1 0 0,0 0 1,-1 0-1,1-1 0,-1 1 0,-1 0 0,1 0 0,-1-1 0,0 1 0,-4 6 1,-4 21 210,-41 204 615,27-121-660,21-97-293,1 0-1,1 35 0,1-38 10,0-15-11,0 0 0,0-1 0,0 1 0,1 0 0,-1 0 0,0-1 0,1 1 0,-1-1 0,1 1 0,1 2 0,-2-3 60,0 18 112,1-19-203,-1 0 1,0 1-1,0-1 1,0 0-1,0 1 1,0-1 0,0 0-1,0 1 1,0-1-1,0 0 1,0 1 0,0-1-1,0 0 1,0 1-1,0-1 1,0 0 0,0 1-1,0-1 1,-1 0-1,1 1 1,0-1-1,0 0 1,0 0 0,-1 1-1,1-1 1,0 0-1,0 0 1,0 1 0,-1-1-1,1 0 1,0 0-1,0 0 1,-1 1 0,1-1-1,-1 0 6,0 1 42,-8 8 96,5-6-154,3-3-60,93 1 794,99-2-376,-151-3-323,16-1 78,-39 5 347,-12 0-185,-12 0-1812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7:28.3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8 100 1984,'-7'1'6596,"20"-6"-2307,-4 2-5340,48-17 2861,-44 15-1669,-1 0-1,1 1 1,0 0 0,0 1 0,0 1-1,17-2 1,-4 5-283,-18 0 178,0-1 0,0 0-1,1 0 1,14-3 0,-14-2-1081,-1-17-8024,-7 17 8549,0-7-1864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7:28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12 2816,'-34'1'5232,"44"2"-4580,1-1 1,-1 0-1,21 1 1,-1 0 219,-5 0-333,0 0 0,0-2-1,47-4 1,89-21 362,-160 24-1051,0 0-90,0-1 1,0 1-1,0 0 1,0 0-1,-1 0 1,1-1-1,0 1 1,0-1-1,0 1 1,0-1-1,0 1 1,1-2-1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5:51.0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4 12288,'5'0'4575,"-15"0"-3583,10-3-256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7:29.1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3904,'6'1'1744,"1"1"-1247,0 1 1,-1-1-1,12 8 0,7 3 170,37 15 323,-2 3 0,71 48 0,-118-69-888,0 0 0,-1 0-1,-1 1 1,1 1 0,-2 0-1,12 17 1,-9-8 56,0 0 0,-1 1 1,12 33-1,-4 7 254,-2 2 0,10 69 1,-23-105-118,-1 0 0,-1 0 1,-2 0-1,-2 29 0,-1-36-124,-1 1 0,-1-1 0,0-1-1,-2 1 1,-15 37 0,3-20 17,-1-1-1,-2 0 1,-40 53 0,41-66-512,-39 38 0,41-46-1094,-1 0 1,-37 22 0,21-19-4967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7:33.8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1 177 3808,'3'5'10946,"2"-2"-12004,17 2 1507,0-2 0,1 0 0,-1-1 0,31-2 0,158-11 293,-73 1-770,50-4 104,74-1-136,98 15 855,-248-4-256,-110 4-470,0-3 175,-2 2-232,1 1 0,-1 0-1,0 0 1,0 0 0,0-1-1,1 1 1,-1 0 0,0 0-1,0-1 1,0 1-1,0 0 1,1 0 0,-1-1-1,0 1 1,0 0 0,0-1-1,0 1 1,0 0 0,0 0-1,0-1 1,0 1-1,0 0 1,0-1 0,0 1-1,0 0 1,0-1 0,0 1-1,0 0 1,0 0 0,0-1-1,0 1 1,0 0-1,-1-1 1,-1-2 19,0 0-1,0-1 1,0 2-1,-1-1 1,1 0-1,-1 0 1,0 1-1,0-1 1,0 1 0,-5-4-1,-37-18-34,43 23 24,-17-8-21,0 1-1,0 0 1,-1 1-1,0 1 0,0 1 1,-23-2-1,-10-1-94,30 4 80,-42-2 0,46 3-149,18 3-102,2 0 129,35 0 290,69 11 0,-55-2-321,95 19 76,-122-21 90,0 0 0,0 1 0,-1 2 0,27 15-1,-45-23 34,0 1 0,1 1 0,-1-1 0,0 1 0,-1-1 0,1 1 0,-1 0-1,1 1 1,-1-1 0,0 0 0,-1 1 0,1 0 0,-1 0 0,0-1-1,0 1 1,0 1 0,-1-1 0,0 0 0,1 7 0,-2-3 61,-1 1 0,0-1 0,0 0 0,-1 0 0,-2 9 0,2-14-187,0 1-1,1 0 1,-2-1 0,1 1 0,0-1 0,-1 0-1,0 0 1,0 0 0,0 0 0,-8 7 0,6-7-429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7:36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362 637 2976,'0'-2'143,"0"0"0,0 1 0,0-1 0,0 0 0,0 1 0,0-1 0,1 0 0,-1 0 0,1 1 0,0-1 1,-1 1-1,1-1 0,0 1 0,0-1 0,0 1 0,1-3 0,-1 2 135,0-1 0,-1 0 0,1 1 0,-1-1 0,0 0 0,0 1 0,0-1 0,0 0 0,-1-3 0,0-2 510,1 5-636,0 0 1,0 1 0,-1-1 0,0 0-1,1 1 1,-1-1 0,0 1-1,0-1 1,0 1 0,-1-1 0,1 1-1,0 0 1,-1-1 0,-3-3 0,-1 0 210,0 0 0,-1 1 0,-10-8 1,15 12-301,-1-1 0,1 1 1,-1 0-1,0 0 1,1-1-1,-1 2 1,0-1-1,0 0 1,0 1-1,1-1 0,-1 1 1,0 0-1,0 0 1,0 0-1,0 0 1,0 0-1,1 1 1,-1 0-1,0-1 0,0 1 1,0 0-1,1 0 1,-5 3-1,-4 2-25,0 1-1,0 0 1,1 1-1,-10 10 1,7-7-79,-7 6 122,2 2-1,-1 0 1,2 0 0,1 2-1,1 0 1,0 1 0,-20 42-1,32-58-72,0 0-1,1 0 1,0 1-1,0-1 0,0 0 1,1 1-1,0 0 1,-1 9-1,3-12 20,-1 0-1,1 1 1,-1-1-1,1 0 1,0-1-1,1 1 1,-1 0-1,1 0 1,-1 0-1,1-1 0,0 1 1,1-1-1,-1 1 1,0-1-1,4 3 1,0 0 24,0 0 1,1 0-1,0-1 0,0 1 1,0-2-1,0 1 1,1-1-1,0 0 1,0-1-1,0 0 0,10 3 1,-12-5-2,-1 0 1,1 0-1,0 0 1,0 0-1,0-1 1,0 0-1,-1 0 0,1-1 1,0 0-1,0 0 1,0 0-1,-1-1 1,1 1-1,-1-1 1,1-1-1,-1 1 1,8-5-1,-8 2 4,0 1 0,0 0 0,-1-1-1,1 0 1,-1 0 0,-1 0 0,1-1 0,-1 1-1,0-1 1,0 0 0,3-9 0,3-10 76,7-38 1,-10 41-62,9-44 38,-3 0-1,-3 0 1,2-106 0,-11 104-254,-3 0 0,-3-1 1,-18-82-1,18 134-286,6 17 421,0 0 0,0 0-1,0 0 1,0 0 0,0 0 0,0 0 0,0 0 0,0-1 0,0 1-1,-1 0 1,1 0 0,0 0 0,0 0 0,0 0 0,0 0 0,0 0 0,0 0-1,0 0 1,0 0 0,-1 0 0,1 0 0,0-1 0,0 1 0,0 0-1,0 0 1,0 0 0,0 0 0,0 0 0,-1 0 0,1 0 0,0 0-1,0 0 1,0 0 0,0 0 0,0 0 0,0 0 0,-1 1 0,1-1 0,0 0-1,0 0 1,0 0 0,0 0 0,0 0 0,0 0 0,0 0 0,0 0-1,-1 0 1,1 0 0,0 0 0,0 0 0,0 1 0,-2 2-69,1 1 0,0-1-1,0 1 1,0-1 0,0 1 0,0 6 0,-4 17 132,1 1 1,2 1-1,1-1 0,4 47 0,3-27 160,19 115 675,-17-125-608,2 0 0,17 43 0,-21-65-300,1-1 1,0 0 0,2-1-1,-1 0 1,20 22 0,-19-27-914,10-16-6727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7:51.0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29 197 1824,'-19'0'2117,"18"-21"5200,-3 16-6343,4 4-864,-1 0-1,1 1 1,-1-1 0,1 0-1,0 1 1,-1-1 0,1 0-1,0 0 1,-1 1 0,1-1-1,0 0 1,0 0 0,0 0-1,-1 1 1,1-1 0,0 0-1,0 0 1,0 0 0,0 1-1,1-1 1,-1 0 0,0 0-1,0 0 1,0 1 0,1-1-1,-1 0 1,0 0 0,1 1-1,-1-1 1,1-1 0,4-6 49,0 0 0,1 0 1,0 0-1,0 1 1,0 0-1,1 0 0,14-11 1,-4 5-41,1 1 0,27-14-1,-38 23-88,0-1 39,0 0 0,1 1-1,12-4 1,-18 6-50,-1 1 0,1-1 0,-1 1 0,1 0 0,-1 0 0,1-1 0,-1 1 0,1 0 0,0 1 0,-1-1 0,1 0 0,-1 0-1,1 1 1,-1-1 0,0 1 0,1-1 0,-1 1 0,1-1 0,-1 1 0,0 0 0,1 0 0,-1 0 0,0 0 0,0 0 0,0 0 0,2 2-1,0 3 50,1 0-1,-2 1 0,1-1 1,-1 1-1,0 0 0,0 0 1,-1 0-1,2 14 0,0 0 95,8 97 608,-7-68-489,-3-38-218,0-1-1,2 1 1,-1 0-1,1-1 1,1 1-1,0-1 1,1 0-1,0 0 1,1 0-1,7 10 1,-11-18-30,1 0 0,0 1 0,0-1 1,0 0-1,1 0 0,-1-1 0,1 1 0,4 2 0,-5-4-44,-1 0-1,0 0 1,1 0 0,-1 0 0,1-1-1,-1 1 1,1-1 0,0 0-1,-1 0 1,1 0 0,-1 0 0,1 0-1,-1 0 1,1 0 0,2-2-1,6-1-1409,-1 0-1,0-2 0,0 1 0,11-7 0,6-4-876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7:51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703 17 3392,'-24'-15'1088,"23"15"-1014,1 0 0,-1 0 0,1-1 0,-1 1 0,1 0 0,-1 0 0,1 0 0,-1 0 0,1 0 0,-1 0 0,0 0 0,1 0-1,-1 0 1,1 0 0,-1 0 0,1 0 0,-1 1 0,1-1 0,-1 0 0,1 0 0,-1 0 0,1 1 0,-1-1 0,1 0 0,0 1 0,-1-1 0,1 0 0,-1 1 0,1-1 0,-1 1 0,-9 15 2787,7-11-2831,-118 167 6281,102-149-5697,-1-1 0,-2-1 0,0 0 0,-48 33 0,-53 20-23,74-47-847,2 2 0,-72 59 1,115-85-196,0 0 0,0 1 1,1-1-1,-1 1 0,1 0 1,0 0-1,0 0 1,1 0-1,-5 9 0,7-13 324,0 1 0,0 0 0,0-1 0,-1 1 0,1 0-1,0-1 1,0 1 0,0 0 0,0-1 0,1 1 0,-1 0 0,0-1-1,0 1 1,0 0 0,0-1 0,1 1 0,-1 0 0,0-1 0,1 1-1,-1 0 1,0-1 0,1 1 0,-1-1 0,1 1 0,2 1-733,-1-1 0,0 1 0,1-1 0,-1 0 0,1 0 0,3 1 0,-6-2 848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7:55.2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45 110 3648,'-7'0'6026,"7"0"-5902,-1 0 1,1 0 0,0 1-1,-1-1 1,1 0 0,-1 0-1,1 0 1,-1 0 0,1 0-1,-1 0 1,1 0 0,-1 0 0,1 0-1,-1 0 1,1-1 0,-1 1-1,1 0 1,-1 0 0,1 0-1,-1-1 1,1 1 0,-1 0-1,1 0 1,0-1 0,-1 1-1,1 0 1,-1-1 0,1 1-1,0 0 1,-1-1 0,1 1-1,0-1 1,0 1 0,-1 0-1,1-1 1,0 1 0,0-1 0,0 1-1,-1-2 1,1 2-3,0-1-1,0 0 1,-1 0 0,1 0 0,0 0-1,-1 0 1,1 1 0,-1-1-1,1 0 1,-1 0 0,1 1 0,-2-2-1,1 1-54,0 0 0,1 1 0,-1-1-1,0 0 1,1 0 0,-1 1 0,1-1 0,-1 0-1,1 0 1,0 0 0,-1 0 0,1 0-1,-1-1 1,1 2-55,0 0-1,0 0 1,0 0 0,0 0-1,0 0 1,0 0-1,-1 0 1,1 1 0,0-1-1,0 0 1,0 0 0,0 0-1,0 0 1,-1 0-1,1 0 1,0 0 0,0 0-1,0 0 1,0 0 0,-1 0-1,1 0 1,0 0-1,0 0 1,0 0 0,0 0-1,-1 0 1,1 0 0,0 0-1,0 0 1,0 0-1,0 0 1,0-1 0,-1 1-1,1 0 1,0 0-1,0 0 1,0 0 0,0 0-1,0 0 1,0 0 0,-1-1-1,1 1 1,0 0-1,0 0 1,0 0 0,0 0-1,0 0 1,0-1 0,0 1-1,0 0 1,0 0-1,0 0 1,0 0 0,0-1-1,0 1 1,0 0 0,0 0-1,0 0 1,0 0-1,0-1 1,0 1 0,0 0-1,0 0 1,0 0-1,0 0 1,0-1 0,-1 3 371,3-12 306,-1 8-691,-1 1 1,1 0 0,-1 0-1,1-1 1,-1 1 0,1 0-1,0 0 1,0 0-1,0 0 1,-1 0 0,1 0-1,0 0 1,0 0 0,1 0-1,-1 1 1,0-1-1,0 0 1,0 0 0,0 1-1,1-1 1,-1 1 0,0 0-1,0-1 1,3 1-1,36-9 52,-39 8-49,74-7 36,123 1 0,-178 8 85,38 7 0,-38-5 284,40 3 0,-58-6-409,-1 0 0,0-1 0,0 1 0,0 0 0,0 0 0,0-1 0,0 1 0,0-1 0,0 1 0,0-1 0,0 1-1,0-1 1,0 1 0,-1-1 0,1 0 0,0 0 0,0 1 0,0-1 0,-1 0 0,1 0 0,-1 0 0,1 0 0,0 0 0,-1 0-1,1-2 1,0 2-480,-1 0 0,1-1-1,0 1 1,0 0 0,-1 0-1,1-1 1,0 1 0,8-6-2417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7:55.7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25 3552,'-1'8'10821,"1"-8"-10634,10 1 605,-1 0 1,1-1 0,13-1-1,2 0-176,370-2 29,-390 3-1959,0-1-1,0 1 0,10-4 1,4 0-2814,10-2 1003,7-9-571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7:57.1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76 2720,'-22'5'3290,"21"-5"-3027,0 0 0,0 0-1,0 0 1,0 0-1,0 0 1,0 0-1,0-1 1,0 1-1,0 0 1,0-1 0,0 1-1,0-1 1,0 1-1,0-1 1,1 1-1,-1-1 1,0 1-1,0-1 1,1 0 0,-1 0-1,0 1 1,1-1-1,-1 0 1,0 0-1,1 0 1,-1 0 0,1 0-1,0 1 1,-1-1-1,1 0 1,0 0-1,0 0 1,-1 0-1,1 0 1,0 0 0,0 0-1,0 0 1,0-2-1,1 2-189,-1 1 1,1-1-1,0 0 0,-1 1 0,1-1 0,0 1 1,0-1-1,-1 0 0,1 1 0,0 0 0,0-1 1,0 1-1,0-1 0,0 1 0,0 0 1,-1 0-1,1-1 0,0 1 0,0 0 0,0 0 1,2 0-1,21-1 498,1-2 0,45-10 0,24-3 201,-81 15-685,185-10 578,-196 11-900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7:57.9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501 567 1664,'4'-15'470,"-4"11"-179,0 1 0,1 0 1,0 0-1,-1 1 0,1-1 0,0 0 0,1 0 0,-1 0 0,2-2 0,-2 4-175,-1 0 1,1 1-1,0-1 0,-1 1 1,1-1-1,-1 0 0,0 1 0,1-1 1,-1 0-1,0 1 0,1-1 0,-1 0 1,0 0-1,0 1 0,1-1 1,-1 0-1,0 0 0,0 1 0,0-1 1,0 0-1,0 0 0,0 0 0,0 1 1,0-1-1,-1 0 0,1 0 1,0 1-1,0-1 0,-1 0 0,1 0 1,0 1-1,-1-1 0,1 0 1,-1 1-1,0-2 0,0 1 46,0 0 1,-1 0-1,1 0 1,0 0-1,-1 0 0,1 1 1,-1-1-1,1 0 0,-1 1 1,0-1-1,1 1 0,-1 0 1,1-1-1,-1 1 1,-2 0-1,-3 1 124,1-1-1,-1 2 1,0-1 0,1 1-1,-1 0 1,-10 4 0,-3 2 162,-38 11 35,1 3-1,1 2 1,-87 53 0,132-70-450,0 1 1,1 0 0,0 1 0,0 0-1,-10 12 1,17-18-22,0 1 0,0-1 0,1 1 0,-1 0 0,1 0 0,0-1 0,0 1 0,1 1 0,-1-1 0,1 0 0,0 0 0,0 1 0,0-1 0,1 0 0,-1 1 0,1-1 0,0 1 0,0-1 0,2 7 0,-1-8 13,-1-1 0,1 1 0,0-1 0,0 1 0,0-1 0,1 0 0,-1 1 0,1-1 0,-1 0 0,1 0 0,0 0 0,0 0 0,0 0 0,4 3 0,-3-3 44,1 0 1,0 0-1,0 0 1,0-1-1,0 1 1,0-1-1,0 0 0,7 1 1,1-1 46,0 0 0,0-1 0,0-1 0,0 0 0,20-4 0,-14 1-32,0-1 0,0-1 1,0 0-1,-1-1 0,0-1 0,-1-1 0,24-15 1,-29 15-37,0 0 1,-1 0 0,0-1 0,0 0 0,-1 0 0,0-1-1,-1-1 1,0 1 0,-1-1 0,10-23 0,-4 2-6,-3 0 1,-1 0 0,6-38-1,7-106-35,-19 144-57,0 5-66,-1-1-1,-2 0 0,0 0 1,-2 0-1,-10-46 1,11 71-53,0-1 1,0 1 0,-1 0-1,-3-7 1,4 10 143,1 1 0,0-1 1,0 1-1,-1-1 0,1 1 0,0-1 1,-1 1-1,1-1 0,0 1 1,-1-1-1,1 1 0,-1 0 0,1-1 1,0 1-1,-1 0 0,1-1 1,-1 1-1,1 0 0,-1 0 0,0-1 1,1 1-1,-1 0 0,1 0 0,-1 0 1,1 0-1,-1 0 0,1 0 1,-1 0-1,0 0 0,1 0 0,-1 0 1,1 0-1,-1 0 0,1 0 0,-1 0 1,0 0-1,1 1 0,-1-1 1,1 0-1,-1 0 0,1 1 0,-1-1 1,1 0-1,0 1 0,-1-1 1,0 1-1,0 1-10,-1 0 0,1 0 0,-1 0 1,1 0-1,0 0 0,0 0 0,0 0 1,0 0-1,0 0 0,0 1 0,1-1 0,-1 3 1,-3 32 17,3-23 7,-2 279 596,3-288-572,5 72 409,21 103-1,-12-91-251,-8-47-147,-3-13-1091,11 41 0,-2-82-4021,-5 3 2808,0 0 0,16-13 0,1 1-228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7:58.5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 1 5888,'4'9'3242,"-1"1"-2605,-1-1 0,0 0 0,0 0-1,-1 1 1,-1-1 0,0 18-1,0-16-277,-2 57 889,-4-1 0,-24 119 0,23-154-920,-2-1 1,-1 0-1,-1 0 1,-2-1-1,-1-1 0,-31 48 1,36-61-82,8-13-206,0-1 0,0 0 0,0 1 0,-1-1-1,1 0 1,-1 0 0,0 0 0,1 0 0,-5 4 0,5-6 193,39 0 304,175-8-46,-175 8-281,-32 1-394,-1-1 0,0 0 0,1 0 0,-1 0 0,1-1 0,-1 0-1,8-2 1,2-23-11262,-10 13 9307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5:58.5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58 1472,'-18'-45'3051,"16"38"-1564,-1 2-281,4 7-1026,1 0 0,-1 1 0,-1-1 0,1 0 0,0 1 1,0-1-1,-1 1 0,1 3 0,5 32 68,-6-34-176,18 187 397,-14-71 136,-4-110-442,-8 42 877,8-52-1003,-1 0 0,1 0 0,-1 0-1,1 0 1,0 0 0,-1 0 0,1 0-1,0 0 1,-1 0 0,1 0 0,-1 0-1,1 0 1,0 0 0,-1 0 0,1 0-1,0 0 1,-1 0 0,1-1 0,0 1 0,-1 0-1,1 0 1,0 0 0,0-1 0,-1 1-1,1 0 1,0 0 0,-1-1 0,-2-4 4,1-1 0,0 1 0,-1-1 0,2 0 0,-1 1 0,1-1 0,0 0 0,0 0 0,1 0 0,-1-7 0,0-2-18,-1-91-164,3 60 186,0 29 32,0 1 0,1 0 0,0 0-1,7-20 1,-9 34-87,1 0-1,-1 0 0,1 1 1,0-1-1,-1 0 0,1 1 1,0-1-1,0 1 0,0-1 1,0 1-1,0 0 0,0-1 0,1 1 1,-1 0-1,0-1 0,1 1 1,-1 0-1,0 0 0,4-1 1,-1 1 27,0 0-1,0 0 1,0 1 0,-1-1 0,1 1-1,0 0 1,5 1 0,5-1 185,2-1 69,0-1 0,0 0 0,-1-1 0,31-10 0,-23 4-253,-16 5 10,-1 2 0,1-1 1,11-3-1,-16 6-52,-1 0 0,1 0-1,0-1 1,0 1 0,-1 0 0,1 0 0,0 0 0,-1 1-1,1-1 1,0 0 0,0 1 0,-1-1 0,1 1 0,-1-1-1,1 1 1,0 0 0,-1 0 0,1 0 0,2 2 0,-1 0-105,0 1-1,0 0 1,0 0 0,0 0 0,0 0 0,-1 1 0,0-1 0,0 1 0,0-1 0,0 1 0,-1 0 0,1 0 0,-1 0 0,0 8 0,0-8-481,-1 0 1,0 0-1,0 0 0,-1 0 1,1-1-1,-1 1 1,0 0-1,-1 0 0,-1 5 1,-2 2-2767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7:58.9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29 215 6144,'-29'-14'1978,"50"10"2649,36-8-2000,87-31 1337,-29 7-3118,81-10-479,-10 3-3881,-171 38 1180,-35-7-4915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7:59.3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43 8224,'-14'-34'3040,"8"34"-2368,15 0-160,2 0 1600,3 0-1248,0 0 1215,8 0-1215,12-5-160,9 5-448,8-3-160,12 3-64,3 0-32,-1 0 0,-2 0-2816,-7 3 1537,-4 6-4865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7:59.7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31 219 5632,'-30'-8'8773,"35"9"-8498,0-1 1,0 1-1,0-1 0,0 0 1,0 0-1,0-1 0,9-1 0,240-27 2579,-84 12-2076,21-4-241,267-34-34,215-24-2284,-593 72-2869,-79 6 4555,-1 1 1,0 0-1,0 0 1,1 0-1,-1 0 1,0 0-1,0 0 1,1 0-1,-1 0 1,0 0-1,0 0 1,1 0-1,-1 0 1,0 0-1,0 0 1,1 0-1,-1 0 1,0 0-1,1 0 1,-1 0-1,0 0 1,0 0-1,1 0 1,-1 1-1,0-1 1,0 0-1,2 3-1039,-12 5-1324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8:00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395 39 3072,'0'-1'49,"0"1"-1,0 0 1,-1-1-1,1 1 1,0-1 0,0 1-1,-1-1 1,1 1-1,0 0 1,0-1 0,0 1-1,0-1 1,0 1-1,-1-1 1,1 1 0,0-1-1,0 1 1,0-1-1,0 1 1,1-1 0,-1 1-1,0-1 1,0 1-1,0-1 1,0 1 0,1-1-1,0-7 1626,-1 7-1546,0 0 0,0 1-1,0-1 1,0 0-1,-1 1 1,1-1-1,0 0 1,-1 1-1,1-1 1,0 0-1,-1 1 1,1-1-1,-1 1 1,1-1-1,-1 1 1,1-1-1,-1 1 1,1-1 0,-1 1-1,0 0 1,1-1-1,-1 1 1,0 0-1,1-1 1,-1 1-1,-1 0 1,-19-4 1447,9 6-1088,-1-1-1,1 2 1,0 0-1,-1 0 1,-21 10 0,7-3-36,-3 1 22,1 0 1,0 2 0,0 1 0,1 1-1,-34 26 1,59-39-438,1 0-1,-1 0 1,1 0-1,-1 1 1,1-1 0,0 1-1,0-1 1,0 1-1,0 0 1,1 0 0,-1 0-1,-1 5 1,2-6-2,1 0 0,0 1 0,-1-1 1,1 0-1,0 1 0,0-1 0,1 0 0,-1 0 1,0 1-1,1-1 0,-1 0 0,1 0 0,0 1 1,0-1-1,0 0 0,0 0 0,0 0 0,0 0 1,3 3-1,5 4 33,0 1 0,1-1 0,0 0 0,1-1 0,-1 0 0,16 8 0,15 11 77,-21-11-24,-1 0 0,-1 2 1,0 0-1,-2 1 0,0 1 0,-1 0 0,0 2 1,-2-1-1,-1 2 0,-1-1 0,0 2 1,8 30-1,-17-46-32,0 0 0,0 0 0,-1 0 0,0 0 0,0 1 0,-1-1 0,0 0 0,-1 0 0,-1 13 0,0-15-59,1-1 0,-1 1 1,0 0-1,-1-1 0,1 1 1,-1-1-1,0 0 0,0 0 1,-1 0-1,0 0 0,0 0 1,0-1-1,-7 7 0,5-7-189,-21 17-766,26-20 710,0-1 1,0 1-1,0 0 0,-1-1 1,1 1-1,0-1 0,0 1 1,-1-1-1,1 0 0,0 1 0,0-1 1,-1 0-1,1 0 0,0 0 1,-1 0-1,1 0 0,0 0 1,-1 0-1,1-1 0,-2 1 1,5-33-11684,0 29 11030,7-19-1307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8:00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14 151 6880,'-14'-16'2560,"14"11"-1984,4-2-160,6 2 1600,9-4-1184,9-3 928,14-4-1024,16-2 319,8 1-607,-4 5-128,-6 3-192,-4 5 64,-10-1-128,-4 2-2271,1-1 1183,-6-1-3584,0 1 2560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8:01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408 1 4736,'-2'0'210,"-1"0"1,1 0-1,-1 1 1,1-1-1,-1 1 1,1 0-1,-1-1 1,1 1-1,0 0 1,-1 0-1,-3 3 0,0 1 432,0 0 0,1 0 0,-7 6 0,-90 104 3557,20-21-1652,61-71-2000,1 1-1,1 1 0,-21 37 1,31-45-428,0 1 0,1 0 0,1 1 0,1-1 0,0 2 0,-3 26 0,5-19-38,2-1-1,1 0 0,1 1 1,6 43-1,-3-50-74,1 0 0,1 0 0,1-1-1,0 0 1,2 0 0,16 31 0,-19-42-494,0 0 1,1-1 0,0 1 0,0-1-1,0 0 1,11 8 0,-13-12 17,0 0-1,0 0 1,1-1 0,-1 1 0,1-1-1,-1 0 1,1 0 0,0 0 0,0-1-1,0 1 1,0-1 0,0-1 0,7 1-1,-2-1-1346,-1-1-1,14-3 0,-23 4 1805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8:01.7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0 6048,'4'9'4405,"5"18"-1930,-7-8-1511,-2 1 0,-1 0 0,0 0 0,-5 25 1,-1 8-43,-19 143 723,14-122-1386,-7 95 749,19-168-976,0 1-1,-1 0 1,1 0-1,0-1 0,0 1 1,0 0-1,0 0 1,1-1-1,-1 1 0,0 0 1,1-1-1,0 4 1,0-5-22,-1 1 1,1 0 0,0-1 0,-1 1-1,1-1 1,0 1 0,0-1 0,0 1-1,-1-1 1,1 0 0,0 1 0,0-1-1,0 0 1,0 0 0,0 0 0,-1 1-1,1-1 1,0 0 0,0 0 0,0 0 0,0 0-1,0-1 1,0 1 0,0 0 0,1-1-1,10-1 23,0-1-1,0-1 0,0 0 1,13-7-1,-11 4-64,1 2-1,15-5 0,22-2-61,107-31-1657,-150 41 671,5-2-2224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8:02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71 8320,'0'0'117,"-1"-1"0,1 1-1,0-1 1,0 1 0,0-1 0,0 1 0,0-1 0,0 1 0,0-1 0,0 0-1,0 1 1,0-1 0,0 1 0,0-1 0,1 1 0,-1-1 0,0 1 0,0-1-1,0 1 1,1-1 0,-1 1 0,0-1 0,1 1 0,-1 0 0,0-1 0,1 1-1,-1-1 1,1 1 0,-1 0 0,0-1 0,1 1 0,-1 0 0,1 0 0,-1-1 0,1 1-1,-1 0 1,1 0 0,27-14 1592,-21 11-963,12-4-3,0 1 0,0 0 1,1 1-1,36-3 1,-4 3-546,81 4 1,-65 2-1044,9-1-6686,-62 0 5345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8:02.4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16 6976,'-10'-6'1132,"-2"-3"3458,19 11-3592,-1 0 1,1 0-1,12 1 0,0-1-168,23-1 1,-5-1-368,199 4-173,-77-8-7710,-120 4 5047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8:02.7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0 7296,'3'9'594,"1"-1"1,0 0-1,0-1 1,1 1-1,7 9 1,-3-4-125,41 57 2621,18 30 135,-59-84-2846,0 1 0,-1 0 1,-1 0-1,7 29 0,-8-17-140,-1 0-1,-2 0 0,-1 1 0,-1 0 0,-1-1 0,-2 1 1,-1-1-1,-2 1 0,0-1 0,-2 0 0,-1-1 0,-16 37 1,7-26-63,-27 46 0,33-66-946,-18 20 0,19-27-1078,-1 0 0,-18 15 0,-3-3-6025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5:58.9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4992,'1'4'430,"0"-1"1,1 1 0,0-1-1,0 0 1,0 0-1,2 3 1,9 16-245,-9-13 28,0 1 1,-1 0 0,0 0 0,-1 0-1,2 18 1,-1 53-3531,-3-71 2160,-10-24-3244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8:04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19 264 2720,'-18'-16'13039,"18"15"-12967,0 1 0,0-7 1166,9 10-1161,1 0 1,-1-1 0,1 0-1,-1 0 1,1-1-1,17-1 1,66-7 319,-27 1-297,172-2 193,-166 10-298,96 12-1,-121-6-100,154 17 239,-113-24 283,-88-1-402,0 0 1,1 0-1,-1-1 1,0 1-1,1 0 0,-1 0 1,0 0-1,1 0 0,-1 0 1,0-1-1,1 1 0,-1 0 1,0 0-1,0 0 1,1-1-1,-1 1 0,0 0 1,0 0-1,1-1 0,-1 1 1,0 0-1,0-1 0,0 1 1,0 0-1,1-1 1,-1 1-1,0 0 0,0-1 1,0 1-1,0 0 0,0-1 1,0 1-1,0 0 0,0-1 1,0 1-1,0-1 1,-1-13 216,0 12-183,-2-11-19,0-1 0,-1 0 0,-1 1 0,-9-19 1,-31-47-183,21 39 197,-3-2-353,27 42 298,0 0 0,0 0-1,-1 0 1,1 0 0,0-1 0,0 1 0,0 0 0,0 0 0,0 0 0,0 0 0,-1-1 0,1 1 0,0 0 0,0 0-1,0 0 1,0-1 0,0 1 0,0 0 0,0 0 0,0 0 0,0-1 0,0 1 0,0 0 0,0 0 0,0 0 0,0-1-1,0 1 1,0 0 0,0 0 0,0 0 0,0-1 0,1 1 0,-1 0 0,0 0 0,0 0 0,0 0 0,0-1 0,0 1-1,1 0 1,9-2-116,13 7 159,23 11 61,-1 3 0,64 37 0,-94-47-81,-1 0 0,0 2 0,0-1 0,-1 1 0,-1 1 0,0 1 0,-1-1 0,0 2 0,-1 0 0,16 27 0,-23-36 30,-1 0 0,0 1 0,0-1-1,0 1 1,-1-1 0,0 1 0,0-1 0,0 1 0,-1 0 0,0 0 0,0-1 0,0 1 0,-2 8 0,0-6-26,0-1 1,-1 0-1,1 0 1,-1-1-1,-1 1 1,1-1-1,-1 1 1,0-1-1,-10 10 1,-16 15-806,-4 2-2619,34-32 3176,-1 0 1,0 0-1,0 0 1,1 0-1,-1 0 1,1 0 0,-1 0-1,1 0 1,-1 0-1,1 1 1,0-1-1,-1 0 1,1 0 0,0 0-1,0 0 1,0 1-1,0-1 1,0 0-1,0 0 1,0 0 0,0 1-1,1-1 1,-1 0-1,0 0 1,1 0-1,-1 0 1,1 0 0,-1 0-1,1 0 1,-1 1-1,1-2 1,1 3-1,11 13-4386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8:10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9 557 2144,'-9'2'6128,"19"8"-2271,0-6-4029,-3-3 565,0 0 0,0-1 0,0 0-1,0 0 1,1 0 0,-1-1 0,12-3 0,-4-1 38,0 1 1,21-10-1,-23 7-323,-1-1-1,0 0 1,0 0-1,0-1 1,-1-1-1,0 1 1,-1-2-1,0 0 1,-1 0-1,0-1 1,13-22-1,2-10 121,-3-2 1,18-48-1,-30 70 26,-2 4-191,5-27-1,-7 25 16,-5 13-329,-3 19 145,-11 97-378,-7 45 424,-35 248 39,23-125 212,5-9 697,24-215-608,3 21 192,1-42 235,9-45 98,2-30-575,-6 29-91,4-24 1,-2 7-46,5-19-131,7-68 0,-5-53 186,8-66-304,8 68 118,-7 70-13,-1 3-92,10-49 23,-27 130 91,1 0 0,0 1 0,1-1 0,1 2 0,1-1 0,15-20 0,-19 30 12,1 0-1,0 0 1,0 1 0,0 0 0,1 0-1,0 0 1,0 1 0,0 0 0,1 0-1,-1 1 1,1 0 0,11-3 0,4 0-37,0 2 1,0 0-1,26 0 1,-34 3 50,-1 1-1,1 1 1,0 0 0,0 1 0,0 0 0,26 9 0,-33-9-24,1 2-1,-1-1 1,0 1-1,-1 0 1,1 1 0,-1 0-1,0 0 1,0 0 0,-1 1-1,1 0 1,-1 0-1,0 1 1,5 8 0,0 2-11,-2 0 0,0 1 0,0 1 0,-2-1 0,0 1 0,5 30 0,-7-22 21,-1-1-1,-1 1 1,-1 0-1,-3 36 0,-1-47 16,-1 1 0,-1 0 0,0-1 0,-1 0 0,-1 0 0,0 0 0,-1-1 0,-1 0 0,-11 16 0,10-18 37,-1-2 1,-1 1 0,0-1-1,0-1 1,-25 18-1,10-11-81,-52 25-1,53-30 76,-1-2 1,-1-1-1,0-1 1,0-1-1,-1-1 1,-34 2-1,47-8-13,1 0 0,0-1 0,-1-1 0,1 0 0,0 0 0,0-2 0,0 0 0,0 0 0,1-1 0,-25-14 0,0-6-97,38 25 72,0 0 0,-1 0 0,1 0 0,0 0 0,0 0 0,-1 0 0,1 0 0,0 0 0,0 0 1,-1 0-1,1 0 0,0-1 0,0 1 0,-1 0 0,1 0 0,0 0 0,0 0 0,0-1 0,0 1 0,-1 0 0,1 0 1,0-1-1,0 1 0,0 0 0,0 0 0,0-1 0,-1 1 0,1 0 0,0 0 0,0-1 0,0 1 0,0 0 0,0 0 1,0-1-1,0 1 0,10-4 43,14 2 108,-18 3-172,1-1-1,0 1 1,0 1-1,-1-1 1,1 1-1,-1 0 1,12 6 0,-1 1 8,25 17 0,-21-10 29,-1 0 0,-1 2 1,-1 0-1,0 1 0,-1 1 1,-1 1-1,-1 0 0,15 30 0,-18-27 152,-1 1-1,-1 0 0,-1 1 0,-2 0 1,-1 1-1,6 43 0,-10-54-14,1-1 0,0 1 0,1-1 0,1 0 0,0-1 0,2 1 0,-1-1 0,10 14 0,-12-21-56,0-1 0,1 0 0,-1-1 0,1 1 0,1-1 0,-1 0 0,1 0 0,0 0 0,0-1 1,0 0-1,0 0 0,1 0 0,0-1 0,-1 0 0,1-1 0,0 1 0,1-1 0,12 2 0,-15-4-41,1 0-1,0-1 1,0 1-1,-1-1 1,1 0-1,0 0 1,-1-1-1,1 0 1,9-4-1,-8 2-449,-1 1-1,1-1 0,-1 0 1,0 0-1,0-1 0,0 1 0,5-8 1,-9 10-226,-1 0 0,1 0 1,0 1-1,0-1 0,-1 1 1,1-1-1,0 1 0,0-1 1,0 1-1,1 0 0,-1 0 1,4-1-1,13-4-6609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8:17.0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10 105 2912,'0'0'75,"0"-1"0,-1 1 0,1 0 0,0-1 0,0 1 0,-1-1 0,1 1 1,-1 0-1,1-1 0,0 1 0,-1 0 0,1-1 0,-5-3 1993,5 4-2041,0 0 0,0 0 0,0-2 419,1 0 0,-1 0 0,0 0-1,1 0 1,-1 0 0,0 1 0,0-1 0,0 0-1,-1-3 1,1-9 712,2 9-973,-1 3-103,-1 0 0,1 0 0,0 1 0,0-1 0,-1 0 0,1 0 0,1 0 0,-1 1 0,0-1 0,0 1 0,0-1 0,1 1 0,-1-1 0,1 1 0,-1 0 0,4-2 0,-1 0 31,1 0 0,0 0 0,0 0 1,0 1-1,0-1 0,0 2 0,1-1 0,-1 0 1,0 1-1,1 0 0,0 0 0,6 0 1,-3 2-47,0 0 1,0 0-1,16 5 1,-17-3 96,1-1 1,-1-1-1,15 2 1,-21-3-150,-1 0 1,0-1-1,0 1 1,0 0 0,0-1-1,0 1 1,0 0 0,0-1-1,0 0 1,0 1-1,2-2 1,3-5-2694,-4 2 1569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8:17.4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55 3712,'-5'5'1696,"19"-10"-1472,-9 1 1312,1 4-896,2-3 1216,6 3-1056,5-9 512,6 4-768,-2-7-64,1 8-320,-1-5-160,5 9-32,-9-8-192,6 8 128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8:19.6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56 215 2144,'-3'4'330,"2"-4"-129,1 0 1,-1 1-1,0 0 402,0 0-402,1-1 0,0 1 0,-1-1 0,1 1 0,0-1 0,-1 1 1,1-1-1,0 1 0,0 0 0,-1 0 0,2 0 50,-1 0 1,0 0-1,1 0 1,-1 0-1,1 0 1,0 0-1,-1 0 1,1-1-1,0 1 1,-1 0-1,1 0 1,1 1-1,0-2-96,-1 1 1,1 0-1,-1 0 0,0-1 0,1 1 0,0-1 0,-1 1 0,1-1 0,-1 0 0,1 0 1,-1 1-1,1-1 0,0 0 0,-1 0 0,1-1 0,-1 1 0,1 0 0,-1 0 0,1-1 1,0 1-1,-1-1 0,0 0 0,3 0 0,8-7 57,-1-1 0,0 0 1,-1 0-1,15-17 0,-22 23-183,-1 0-1,0 0 1,1 0-1,-1 0 0,0 0 1,-1-1-1,1 1 1,-1-1-1,1 0 1,-1 1-1,0-1 1,0 0-1,-1 0 0,1-6 1,-3 2-367,-4 10-15,-5 13 105,-1 4 405,6-11-74,1 1 0,-8 14 0,2 13 46,0 0 0,3 0 0,-6 49 0,-3 11 27,-3 18 278,0 3 150,-1 10 387,18-120-853,3-7-114,0 0-1,0 0 1,0 0-1,0 0 1,0 0-1,0 0 1,0 0 0,0 0-1,0 0 1,0 0-1,1 0 1,-1 0-1,0 0 1,0 0-1,0 0 1,0 0-1,0 0 1,0 0-1,0 0 1,0 0-1,0 0 1,0 0-1,0 0 1,0 0-1,0 0 1,0 0-1,0 0 1,0 0-1,0 0 1,0 0-1,0 0 1,0 0-1,0 0 1,0 0-1,0 0 1,0 0-1,0 0 1,0 0-1,0 0 1,0 0-1,0 1 1,0-1-1,0 0 1,0 0-1,0 0 1,0 0-1,0 0 1,0 0-1,0 0 1,0 0-1,0 0 1,0 0-1,0 0 1,0 0-1,0 0 1,0 0-1,0 0 1,0 0-1,0 0 1,0 0-1,0 0 1,0 1 24,0-1-1,0 0 1,-1 0 0,1 1-1,0-1 1,0 0 0,-1 0 0,1 1-1,0-1 1,0 0 0,-1 0 0,1 0-1,0 0 1,-1 0 0,1 1 0,0-1-1,-1 0 1,1 0 0,0 0-1,-1 0 1,1 0 0,0 0 0,-1 0-1,0 0 1,5-14 660,1-100-107,-1-119-661,-3 179 89,4 1 0,13-67 0,-14 101-85,2 2 0,-1-1 0,2 0-1,1 1 1,0 1 0,16-26 0,-14 29-30,0 0 1,0 1 0,16-14-1,-20 20 63,1 0 1,-1 1-1,1 0 1,1 1-1,-1-1 0,1 1 1,14-5-1,-16 7 23,1 1 0,-1-1-1,0 2 1,1-1 0,-1 1 0,1 0 0,0 0-1,-1 0 1,1 1 0,-1 0 0,0 0 0,1 1-1,9 4 1,-4-1-24,0 1-1,0 0 1,-1 1 0,1 1-1,15 13 1,-20-16 31,-1 0 1,1 1-1,-1 0 1,0 0 0,-1 1-1,1 0 1,-1 0-1,-1 0 1,1 0-1,-1 1 1,5 14-1,-6-13 25,-1 1 0,0-1 0,0 1 0,-1 0-1,0-1 1,-1 1 0,0 0 0,0 0-1,-1-1 1,-1 1 0,-3 12 0,2-9 26,-1-1 0,0 1 0,-1-1 1,-1 0-1,0 0 0,-1-1 0,0 1 1,-9 9-1,-40 42 166,48-56-200,0 0 0,-1 0 0,1-1 1,-1 0-1,-17 8 0,13-8 36,0-1-1,-1 0 1,1-1-1,-1-1 1,0 0 0,-17 1-1,24-3-25,0-1 0,1-1 0,-1 1 0,0-1 0,0 0-1,1-1 1,-1 1 0,1-1 0,-1-1 0,1 1 0,0-1 0,0 0 0,0-1 0,-9-6-1,3 1-24,10 8 18,-1 0 1,1 0-1,0-1 0,0 1 1,0-1-1,0 1 0,0-1 0,1 0 1,-1 0-1,1 0 0,-1 0 1,1 0-1,-3-5 0,3-6 153,5 8-111,-3 5-57,0 0 0,0 0 0,1 0 0,-1 1 0,0-1 0,1 0 0,-1 0 0,0 1 0,0-1 0,2 1 0,5 2-60,-1-2 79,-1 1-1,1 1 0,0-1 0,-1 1 0,0 0 0,0 0 1,0 1-1,0-1 0,0 1 0,-1 1 0,1-1 1,-1 1-1,5 5 0,2 4-27,-1 0 0,0 1 0,16 28 0,17 51 129,-16-32 144,-23-53-151,1 1 0,0-1 0,0-1 0,1 1 0,0-1 0,0 0 1,1-1-1,0 0 0,1 0 0,-1-1 0,1 0 0,0 0 0,12 5 0,-8-5 9,-1-1-1,1 0 1,1-1 0,-1-1 0,0 0-1,1 0 1,0-1 0,0-1-1,23-1 1,-30-1-200,-1 1 1,1-1-1,0-1 0,-1 1 1,10-5-1,-15 6-239,1-1 1,-1 1-1,1-1 0,-1 0 1,1 0-1,-1 0 0,1 0 1,-1 0-1,0 0 1,0 0-1,1 0 0,-1 0 1,0 0-1,0-1 0,0 1 1,0-1-1,-1 1 1,1 0-1,0-1 0,0 1 1,-1-1-1,1 0 0,-1 1 1,0-1-1,1-2 1,-1-9-2524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8:20.5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157 7 1728,'5'-6'8718,"-5"6"-8652,-1 13 1547,-9 17-720,-31 42 617,8-13-1142,1-13 16,30-43-369,0 0 0,0 0 0,0 0 1,0 0-1,0-1 0,-5 4 1,1 1-49,4-6 77,1 0-1,0-1 1,-1 1 0,1 0-1,-1 0 1,0-1 0,1 1-1,-1-1 1,1 1 0,-3-1-1,15-11 376,-1-2-1,0 1 1,10-17 0,4-9-238,14-25-743,-14 21-3340,-15 28 1972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8:25.1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93 1056,'-2'0'73,"2"0"-56,0 1 0,-1-1 0,1 0 0,0 0 0,0 0 0,-1 0 0,-5-6 2916,8 5-2578,0 0 0,0-1 0,-1 1 0,1 0 0,0-1 0,0 0 0,-1 1 0,9-25 9141,4 19-8746,-4 1-487,-2 3-34,-1 1-1,1 1 1,1-1-1,14 1 1,16-3 100,9-3 49,1 2-1,87 4 1,-71 2-204,81-9 524,-114 7-452,7-2 148,-21 3-186,-17 0-288,2 0-37,3 0-12,-10 3-771,-1-3-252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8:25.5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45 3968,'-5'-2'344,"2"1"-99,0 0-1,0 0 0,0 0 0,-14-1 6115,38-7-2114,-9 5-3651,1 1 1,0 1-1,0 0 1,18-1-1,-4 1-4,38-5 273,-1 3-1,116 6 0,-163 1-761,29 8 0,-2-1-1306,-42-9 1609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8:34.7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732 6 1728,'0'0'20,"0"-1"-1,0 1 1,0 0 0,1-1 0,-1 1-1,0 0 1,0 0 0,1-1 0,-1 1-1,0 0 1,11-2 4467,-15 3-3506,-39 24 2651,20-9-2347,-30 16-1,30-19-931,-38 28 0,45-27-170,0 1 1,1 1-1,1 0 1,0 0-1,1 2 1,1 0 0,-17 33-1,12-13 169,1 1-1,-21 81 0,33-100-222,0 0-1,1 1 0,1-1 1,1 1-1,1 0 0,5 36 1,0-25 147,2 0 1,1-1 0,19 48-1,-9-27-80,-3 1 0,-1 0 0,6 62 0,-12-69-86,-3-17-38,-1 0 0,1 34 0,-5-56-44,-4 98 283,2-92-264,0 0 0,-1-1-1,0 1 1,-1-1 0,0 1 0,-7 11-1,-44 83 196,-5-2 0,-80 106 0,40-89 152,49-54-319,32-39-128,19-29 3,0 1 1,-1-1 0,1 1-1,0-1 1,0 0 0,-1 0-1,1 1 1,0-1 0,0 0-1,-1 1 1,1-1 0,0 0-1,-1 0 1,1 0 0,0 1 0,-1-1-1,1 0 1,-1 0 0,1 0-1,0 0 1,-1 0 0,0 0-1,24-17-9135,-5 4 3788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8:35.4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6 2496,'4'6'4985,"-4"-6"-4945,-8 0 1589,-3 2-305,-3 1-680,-1 1-1,1 0 0,0 1 1,0 1-1,0 0 0,1 1 1,-24 16-1,35-21-596,0-1 0,0 1 0,0-1 0,1 1 0,-1 0 0,0 0 0,1 0 0,-1 0 0,1 0 0,0 0 0,-1 0 0,1 0 0,0 0 0,0 1 0,1-1 1,-1 0-1,0 1 0,1-1 0,-1 5 0,1-4 3,1-1 0,-1 1 0,1-1-1,0 1 1,0 0 0,0-1 0,0 1 0,0-1 0,0 0 0,1 1 0,-1-1 0,1 0 0,0 0 0,0 0 0,-1 0 0,1 0 0,4 2 0,0 1 50,0-1 0,1 0 0,-1 0 0,1-1 0,0 0 0,-1 0 1,2 0-1,-1-1 0,0 0 0,0-1 0,1 0 0,-1 0 0,9 0 0,-4-1-7,0 0 0,0-1 0,0-1 0,0 0-1,-1 0 1,1-1 0,16-7 0,-24 8-62,-1 1 1,0-1-1,0 0 0,0 0 1,0 0-1,0 0 1,-1-1-1,1 1 0,0-1 1,-1 1-1,0-1 1,0 0-1,0 0 0,0 0 1,2-6-1,-3 8-30,0-1 0,-1 0 0,1 1-1,-1-1 1,0 0 0,1 0 0,-1 0-1,0 1 1,0-1 0,0 0 0,0 0 0,-1 1-1,1-1 1,0 0 0,-1 0 0,1 1-1,-1-1 1,0 0 0,0 1 0,1-1-1,-1 0 1,0 1 0,0-1 0,-1 1 0,1 0-1,0-1 1,0 1 0,-1 0 0,1 0-1,0 0 1,-1 0 0,-2-2 0,-5-2-41,1 1 1,-1 0-1,0 0 1,-14-4-1,-18-9-1261,40 17 1213,1 0 0,-1 0 0,1 0 1,0 0-1,-1 0 0,1 0 0,-1 0 0,1 0 0,-1-1 0,1 1 0,0 0 0,-1 0 1,1 0-1,-1-1 0,1 1 0,0 0 0,-1 0 0,1-1 0,0 1 0,0 0 1,-1-1-1,1 1 0,0 0 0,-1-1 0,1 1 0,0-1 0,0 1 0,0 0 0,0-1 1,-1 1-1,1-1 0,0 1 0,0-1 0,0 1 0,0 0 0,0-1 0,0 1 0,0-1 1,0 1-1,0-1 0,0 1 0,0 0 0,1-2 0,0 1-368,0-1 0,0 1 0,0-1-1,0 1 1,0 0 0,1-1 0,-1 1 0,0 0-1,1 0 1,2-1 0,12-7-3757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4:00.2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169 1 2816,'0'0'1429,"-19"0"806,10 0-1610,1 0 1,0 1-1,0 0 1,-11 3 0,16-3-581,0 0 1,-1 0-1,1 0 1,0 1-1,0-1 1,0 1-1,0 0 1,0 0-1,1 0 1,-1 1-1,0-1 1,1 0-1,-3 4 1,-1 3 18,0 0 0,0 1-1,0 0 1,1 0 0,1 0 0,0 0 0,-5 19-1,6-13-7,1 0 0,0 0 0,1 0 0,1 27-1,1-36-21,-1-1 0,1 0 0,0 0 0,1 0 0,0 0 0,0 0 0,0 0 0,0 0-1,6 7 1,-7-10-8,1 0 0,0 0-1,1-1 1,-1 1 0,0-1-1,1 1 1,-1-1 0,1 0-1,0 0 1,0 0 0,0 0-1,0-1 1,0 1 0,0-1-1,0 0 1,1 1 0,-1-2-1,5 2 1,-5-2 14,1 0 0,0 0 0,-1 0 0,1-1 0,-1 1-1,1-1 1,-1 0 0,0 0 0,1 0 0,-1 0 0,0-1 0,0 0 0,1 1 0,-1-1 0,2-2 0,2-1 20,-1 0 1,0-1 0,0 1-1,-1-1 1,8-11 0,-1-1-4,0-1 1,-2 0-1,-1-1 1,0-1-1,-1 1 0,-1-1 1,-1 0-1,4-28 1,-8 36-9,0 4-67,0-1 0,0-15 0,-7 34-505,2 4 622,1 1 0,0-1 0,0 1 0,1 23 0,8 54 387,-6-76-536,1-1 0,1 0 0,0 0-1,1 1 1,0-2 0,1 1 0,1-1-1,0 0 1,1 0 0,0 0 0,12 14 0,-17-25-147,-1 0 0,1 0 0,0-1 0,0 1 0,0-1 1,0 1-1,0-1 0,0 0 0,0 1 0,0-1 0,0 0 0,1-1 1,-1 1-1,0 0 0,1-1 0,-1 1 0,0-1 0,1 0 1,-1 1-1,1-1 0,3-1 0,12-2-3904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5:59.2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 5888,'0'0'2176,"0"3"-1664,-5 6-160,5-1-2048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8:36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 1 1728,'-9'-1'10492,"8"16"-10531,-7 31 1584,-12 79 89,19-118-1552,-5 47 837,-15 67-1,12-74-596,6-32-93,0 1 0,-1-1 0,0 1 0,-11 22 0,15-38-211,0 0 0,-1 1 0,1-1 0,0 0 0,0 1 0,-1-1 0,1 0 0,0 1 0,0-1-1,0 0 1,-1 1 0,1-1 0,0 1 0,0-1 0,0 1 0,0-1 0,0 0 0,0 1 0,0-1 0,0 1 0,0-1 0,0 1 0,0-1 0,0 0 0,0 1 0,0-1-1,1 1 1,-1-1 0,0 0 0,0 1 0,0-1 0,1 0 0,-1 1 0,0-1 0,0 0 0,1 1 0,-1-1 0,1 1 0,17 0 559,-8-2-841,64 0 500,64 2 403,-75-1-410,-61 0-58,19 0-54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8:37.2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76 2144,'-34'-2'11045,"51"3"-8860,6 1-1842,-5-1-12,0 0-1,0-1 1,0-1 0,27-5-1,-12 2-218,-13 1-2,0 0 1,33-11-1,-50 12-280,0 1 0,-1 0 1,1-1-1,-1 0 0,1 1 1,-1-1-1,3-3 0,-4 4-207,0 1 0,0-1-1,-1 0 1,1 0 0,0 0-1,0 0 1,-1 0-1,1 0 1,0 0 0,-1-1-1,1 1 1,-1 0-1,0 0 1,1 0 0,-1-1-1,0 1 1,0 0-1,1-3 1,-4-4-1484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8:37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13 3808,'-11'-3'-22,"2"1"3414,19-1-757,9 0-1630,0 2-1,0 0 0,35 4 1,56 14 1302,8 1-1438,-44-17-954,-42-1-1541,-9-4-3233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8:38.1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0 3904,'-5'1'554,"-1"-1"0,1 1 0,0 0 1,0 0-1,0 0 0,0 1 0,0 0 0,0 0 0,0 0 0,0 1 1,1-1-1,-8 7 0,12-9-553,-31 22 1899,29-20-1816,0 0-1,0 0 1,0 0 0,0 0 0,1 0 0,-1 1 0,1-1 0,-1 0 0,1 1 0,0-1 0,-1 5 0,2-6-66,0 0 1,0 0-1,0 0 1,0-1-1,0 1 1,0 0-1,0 0 1,1 0-1,-1 0 1,0-1-1,0 1 1,1 0-1,-1 0 1,1-1-1,-1 1 1,1 0-1,-1-1 1,1 1-1,-1 0 1,1-1-1,0 1 1,-1-1-1,1 1 1,0-1-1,-1 1 1,1-1-1,0 0 1,0 1-1,0-1 0,-1 0 1,1 0-1,1 1 1,2 0 61,0 0-1,0 0 1,0 0-1,0 0 1,8 0 0,7-2 115,0 0 1,1-2 0,-1 0 0,-1-1 0,1-1-1,30-13 1,-48 18-185,0 0-1,0-1 1,1 1-1,-1-1 1,0 1 0,0-1-1,0 0 1,0 0-1,0 1 1,0-1 0,0 0-1,0 0 1,0 0-1,0 0 1,0 0-1,0 0 1,0 0 0,-1 0-1,1-1 1,-1 1-1,1 0 1,-1 0-1,1-1 1,-1 1 0,0 0-1,1 0 1,-1-1-1,0 1 1,0 0 0,0-1-1,0 1 1,0 0-1,0-1 1,-1 0-1,1 0-17,-1 0-1,0 0 1,0 1-1,0-1 1,-1 0-1,1 1 1,0-1-1,0 1 1,-1-1-1,1 1 1,-1 0-1,1-1 1,-1 1-1,0 0 1,1 0-1,-1 0 1,0 0-1,0 1 1,0-1-1,0 0 1,0 1-1,-2-1 0,-16-1-170,1 1-1,-1 1 1,1 1-1,-1 1 0,-27 5 1,39-6-147,1 1 1,0 0 0,-1 0 0,-7 4 0,11-4-444,0 0 0,0 0 0,0 1-1,-5 4 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8:43.0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506 485 2656,'3'-5'879,"-9"4"541,-9-3 2409,6 1-3497,0 1 0,0 0 0,0 1 0,0 0 0,-1 0 0,1 1 0,0 0 1,0 1-1,0 0 0,0 0 0,0 1 0,0 0 0,-9 4 0,-12 5 161,2 0 0,-42 25 0,48-24-254,2 1 0,-1 1 1,2 0-1,0 2 0,0 0 1,2 2-1,-31 37 0,42-46-227,1-1 0,0 1-1,1 0 1,0 0 0,-4 13 0,6-16 31,1 0 1,0 1 0,0-1-1,0 0 1,0 1-1,1-1 1,0 0 0,0 1-1,2 8 1,-1-13 0,0 1 1,0-1 0,0 1-1,0-1 1,0 0 0,1 1-1,-1-1 1,1 0-1,-1 0 1,1 0 0,0 0-1,0 0 1,0 0 0,0-1-1,0 1 1,0-1-1,1 1 1,-1-1 0,0 0-1,1 0 1,-1 0 0,1 0-1,-1 0 1,1-1-1,-1 1 1,1-1 0,2 1-1,6 0 79,0-1-1,-1 0 1,1 0-1,0-1 0,11-2 1,-5 0-62,0 0-1,0-1 1,0-1 0,-1-1 0,0-1 0,0 0-1,16-9 1,-23 10-39,0-1-1,0 0 1,-1 0 0,1 0-1,-2-1 1,1-1 0,-1 1-1,0-1 1,-1 0 0,0 0-1,0-1 1,5-13 0,5-21 43,-1-1-1,-2 0 1,-2-1 0,-3 0 0,4-56 0,3-8-97,-9 69 27,3-65-1,-6-8-484,-3 110 381,-1 6 44,-1 12-23,1-10 19,-3 10 65,-2 20 1176,5-26-1775,-14 41 702,10-33 57,-7 28 0,4 13 290,-2 63 0,9 57 86,1-121-351,5 104 379,0-92-976,4-69-2581,-7-1 2503,0 1 0,0-1 0,0 1 0,0-1 0,0 1 1,-1-1-1,1 0 0,0 0 0,-1 0 0,0 0 0,1 0 0,-1 0 0,0-1 0,0 1 0,0 0 0,-1 0 0,2-4 0,0-1-177,13-31-4689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8:43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257 1 3712,'-10'11'7149,"15"8"-4901,-5-13-1813,-1 1 1,0 0-1,0 0 1,-1-1-1,1 1 1,-6 9-1,-20 40 1097,9-21-1040,-83 234 1560,28-64-1144,70-198-835,0 0 53,0 0 0,1-1 0,0 1 0,0 0 0,0 0-1,-1 13 1,24-23 109,59-12-125,33-4-7,72 5 233,-167 14-389,-17 0-11,4-12-4907,-3 9 4076,0 1-1,0-1 1,0 1-1,0 0 1,1 0-1,2-2 0,9-9-3042,-3 2-190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8:44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30 169 3808,'-23'-22'1227,"22"22"-1091,1-1 1,-1 1 0,1-1 0,-1 1 0,1-1 0,0 1 0,-1-1 0,1 1 0,0-1 0,-1 0 0,1 1 0,0-1 0,0 1 0,-1-1-1,1 0 1,0 1 0,0-1 0,0 0 0,0 1 0,0-1 0,0 0 0,0 1 0,0-1 0,0 0 0,0 1 0,1-2 0,-1-2 1285,1 2-1188,-1 0 0,1 0-1,-1-1 1,1 1 0,0 0-1,0 0 1,0 0 0,0 1-1,0-1 1,1 0 0,-1 0 0,1 1-1,-1-1 1,1 0 0,-1 1-1,1 0 1,0-1 0,2-1-1,4-2 353,0 0 0,0 1 0,10-5 0,5 1 103,1 1 1,0 0-1,37-4 0,-6-3-549,-42 10-652,-1 1-1,1 0 1,-1 1 0,19-2 0,-27 4-998,0 0 0,0 0 0,-1-1-1,1 0 1,4-1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8:44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22 6304,'-50'-21'6176,"64"24"-4384,8-3-1056,8 0 544,7 6-769,1-6-31,-1 0-320,-4-6-96,0 6-32,1 0-128,-5 0 64,-1 0-2783,0 9 1535,-3 0-3712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8:45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74 198 2144,'-16'1'37,"10"0"1040,1-1-1,0 0 1,0 1 0,-1-2 0,1 1-1,0-1 1,0 0 0,-8-2 0,13 3-995,-1 0 0,1 0 0,0-1 0,0 1 0,0 0 0,0 0 1,0 0-1,-1-1 0,1 1 0,0 0 0,0 0 0,0-1 0,0 1 1,0 0-1,0 0 0,0-1 0,0 1 0,0 0 0,0-1 0,0 1 1,0 0-1,0 0 0,0-1 0,0 1 0,0 0 0,0 0 0,0-1 1,0 1-1,0 0 0,1 0 0,-1-1 0,0 1 0,0 0 0,0 0 1,0-1-1,1 1 0,-1 0 0,0 0 0,0 0 0,0 0 0,1-1 1,9-6 978,1 3-687,-1 1-1,1 0 0,0 1 0,0 1 0,16-1 0,-5 0-84,154-15 1393,793-63 588,-434 42-956,-221 14-590,-215 23-1812,-98 31-10869,-5-10 5605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8:46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490 31 1728,'0'-1'36,"0"0"0,1 1 0,-1-1-1,0 1 1,1-1 0,-1 1 0,1-1 0,-1 1 0,0 0 0,1-1-1,-1 1 1,1-1 0,-1 1 0,1 0 0,-1-1 0,1 1 0,-1 0-1,1 0 1,0-1 0,-1 1 0,1 0 0,-1 0 0,1 0 0,0 0-1,-1 0 1,1 0 0,-1 0 0,2 0 0,13-13 5281,-16 12-5200,1 1 0,0-1-1,0 1 1,0-1 0,-1 1 0,1-1-1,0 1 1,-1 0 0,1-1 0,0 1-1,-1-1 1,1 1 0,-1 0 0,1-1-1,0 1 1,-1 0 0,1 0 0,-1-1-1,1 1 1,-1 0 0,1 0 0,-1 0 0,1-1-1,-1 1 1,1 0 0,-1 0 0,0 0-1,1 0 1,-1 0 0,0 0 0,-25 0 1130,17 1-706,-14-1 201,0-1 59,-1 2 0,0 0 0,-34 7 0,58-8-793,-27 6 362,0 1 0,0 1 0,-38 17 1,57-21-346,1 0 1,0 0 0,-1 1-1,1 0 1,1 1 0,-1-1-1,1 1 1,0 0 0,0 1-1,1 0 1,0-1-1,0 2 1,0-1 0,1 0-1,-6 16 1,6-12 37,1 0 0,1 0 1,0 0-1,0 0 0,1 0 0,1 0 0,-1 1 1,3 11-1,2 12 213,12 44 1,-15-75-252,8 25 122,1 0 0,1 0 1,26 45-1,-18-38-86,-9-18 9,-6-11-14,-1 0 0,1 0 0,-1 1 0,0-1 0,3 15 0,-2 2 157,-1-9 30,0 1 1,0 16-1,-3-26-178,-1 0 1,1 1-1,-1-1 0,0 0 0,0 0 1,-1 0-1,0 0 0,-4 10 0,-3 2 63,-1 0-1,0 0 1,-24 29 0,28-40-323,-1 1 1,0-1-1,0 0 1,-1 0-1,0-1 1,0 0-1,0 0 1,-1-1-1,-15 7 1,21-11-299,0 0 1,1 0-1,-1-1 1,0 1 0,1-1-1,-1 1 1,0-1-1,0 0 1,1 0-1,-1 0 1,-5-1 0,8 1 421,0 0 1,0 0-1,0 0 1,0 0-1,-1 0 1,1-1-1,0 1 1,0 0-1,0 0 1,-1 0-1,1 0 1,-2-3-1198,2 3 1197,0 0 1,0-1-1,4-11-4403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6:00.7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72 467 4896,'2'1'4225,"-5"6"-3537,-1 5 809,-10-8-622,10 0-852,0-1-1,0 1 1,0-1 0,0 1 0,0 0-1,1 1 1,0-1 0,-1 1 0,2-1-1,-1 1 1,1 0 0,-1 0 0,1 0-1,1 0 1,-1 0 0,1 1-1,0-1 1,-1 7 0,2-9-20,0 0-1,0-1 1,0 1-1,1-1 1,-1 1-1,1-1 1,-1 1 0,1 0-1,0-1 1,0 0-1,0 1 1,0-1-1,1 0 1,-1 0 0,1 1-1,2 2 1,-3-4 9,0 0 1,0 0-1,0 0 1,0 0-1,0 0 1,0 0-1,0 0 0,0 0 1,0 0-1,1-1 1,-1 1-1,0-1 1,0 1-1,1-1 1,-1 1-1,0-1 1,1 1-1,-1-1 1,1 0-1,-1 0 0,0 0 1,1 0-1,-1 0 1,0 0-1,1 0 1,-1-1-1,1 1 1,-1 0-1,0-1 1,1 1-1,1-2 1,3-2 32,0 0 0,0-1 0,-1 0 0,0 0 0,0 0 1,0 0-1,-1-1 0,1 0 0,-1 0 0,-1 0 0,6-12 0,0-3 122,-2-1 0,6-30 0,-4 18-148,-7 15-120,-3 11-81,1 8 175,0 0 0,-1 0-1,1 0 1,0 0-1,0 0 1,0 0 0,0 0-1,-1 0 1,1 0 0,0-1-1,0 1 1,0 0 0,0 0-1,-1 1 1,1-1-1,0 0 1,0 0 0,0 0-1,0 0 1,-1 0 0,1 0-1,0 0 1,0 0 0,0 0-1,0 0 1,0 0-1,-1 0 1,1 0 0,0 1-1,0-1 1,0 0 0,0 0-1,0 0 1,0 0-1,0 0 1,-1 1 0,1-1-1,0 0 1,0 0 0,0 0-1,0 1 1,-2 2-23,0 1 1,0 0-1,0 0 1,1 0-1,-1 0 1,1 0-1,0 0 0,0 0 1,0 7-1,-2 7-15,0-5 76,2-1 1,0 1 0,0 16 0,1-27-21,2 3 47,-1 0 0,1 0-1,-1 0 1,1 0 0,1 0-1,-1 0 1,1 0 0,-1-1 0,7 8-1,2 5-31,15 20-152,-19-28 110,-1-1-1,0 2 1,0-1-1,6 15 1,-3-1 9,-2-1 1,0 1-1,-2 1 0,-1-1 1,0 1-1,-2-1 0,-1 1 1,-1 0-1,0 0 0,-2 0 1,-1-1-1,-1 1 0,-1-1 1,-1 0-1,-13 34 0,13-45-126,-1 0 0,1 0-1,-11 12 1,16-23 128,1-1 1,0 1 0,-1 0-1,1-1 1,-1 1-1,1 0 1,-1-1-1,0 1 1,1-1-1,-1 1 1,1-1-1,-1 0 1,0 1-1,0-1 1,1 0-1,-1 1 1,0-1 0,1 0-1,-1 0 1,0 1-1,0-1 1,1 0-1,-1 0 1,0 0-1,0 0 1,0 0-1,1 0 1,-1 0-1,-1-1 1,1 0-17,-1 1 0,0-1 0,1 0 0,-1 0 0,1-1 1,-1 1-1,1 0 0,0 0 0,-1-1 0,1 1 0,-2-4 0,-1-1-53,0 0-1,1-1 1,-1 1-1,1-1 1,-2-10-1,1-1 94,1-1 0,0 1 0,2-1 0,0 1 0,2-1 0,2-25 0,-1 29-34,1 1-1,0 0 1,1 0 0,1 0-1,0 0 1,0 1-1,2-1 1,13-20 0,-10 22-44,0 0 0,2 1 0,-1 0 0,1 0 0,1 2 0,16-11 0,-4 3 24,14-11-44,59-45-293,-82 59 375,-1 0 1,0-1-1,24-32 0,-27 28 66,-1 1-1,-1-1 1,-1-1-1,14-39 1,14-86 297,-21 76-227,6-67 94,-21 130-188,0-25 280,-1 30-326,0 1-1,0 0 1,0 0-1,0 0 1,0 0-1,0-1 1,0 1 0,0 0-1,0 0 1,0 0-1,0 0 1,0-1-1,0 1 1,0 0 0,0 0-1,0 0 1,0-1-1,0 1 1,0 0 0,0 0-1,0 0 1,0 0-1,0-1 1,0 1-1,0 0 1,0 0 0,0 0-1,0 0 1,-1-1-1,1 1 1,0 0 0,0 0-1,0 0 1,0 0-1,0 0 1,-1 0-1,1 0 1,0-1 0,0 1-1,0 0 1,0 0-1,-1 0 1,1 0 0,0 0-1,0 0 1,0 0-1,-1 0 1,1 0-1,0 0 1,0 0 0,0 0-1,0 0 1,-1 0-1,1 0 1,0 0-1,0 0 1,0 0 0,-1 0-1,-8 10-42,5-1 65,0 0 0,1 0 1,0 0-1,0 1 0,1-1 1,0 1-1,-1 17 0,1-9-20,-13 93-16,-34 280 216,45-356-25,1-15 147,0 21 0,4-41-303,-1 0 1,0 0 0,0 0-1,0 0 1,1 0 0,-1 0 0,0 0-1,0 0 1,0 0 0,1 0-1,-1 0 1,0 0 0,0 0-1,0 0 1,0 0 0,1 0 0,-1 0-1,0 0 1,0-1 0,0 1-1,0 0 1,1 0 0,-1 0 0,0 0-1,0 0 1,0 0 0,0-1-1,0 1 1,1 0 0,-1 0-1,0 0 1,0 0 0,0-1 0,14-16 368,-10 12-323,0-1 0,1 1 0,0 0 0,8-7 1,-3 3 34,10-6-258,-20 15 145,1-1 0,0 1-1,0 0 1,-1 0 0,1-1 0,0 1 0,-1 0 0,1 0 0,0 0 0,0 0 0,-1 0 0,1 0-1,0 0 1,0 0 0,-1 0 0,1 1 0,0-1 0,0 0 0,-1 0 0,1 1 0,0-1 0,-1 0-1,1 1 1,-1-1 0,1 1 0,0-1 0,0 1 0,25 19-169,-25-20 187,0 1 0,0 0 0,0-1 0,0 1 0,0-1 0,0 1 0,0-1 0,0 1 0,0-1 0,1 0 0,-1 0 0,0 1 0,0-1 0,0 0 0,0 0 0,1 0 0,-1 0 0,0-1 0,0 1 0,0 0 0,0 0 0,1-1 0,0 0 0,5-4 13,-1 0 0,0-1 0,0 0 0,-1 0 1,0 0-1,0-1 0,0 0 0,-1 0 1,0 0-1,5-13 0,0-5 204,11-50 0,-15 55-166,27-138 413,13-51-566,-42 191 95,-1 5-149,0 13 38,1 7-15,-1 1 82,-1 0 0,0 0 0,0 0 0,0 0 0,-2 13 0,1 9 22,24 207 97,-18-185-127,36 210-2859,-35-218 861,-5-17-2388,-15-32 327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8:46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60 6304,'-10'-3'762,"1"0"950,9 2-1602,0 1 0,0 0 0,1-1 0,-1 1-1,0-1 1,1 1 0,-1 0 0,0-1-1,1 1 1,-1 0 0,0 0 0,1-1 0,-1 1-1,0 0 1,1 0 0,-1 0 0,1-1-1,-1 1 1,0 0 0,1 0 0,-1 0-1,1 0 1,0 0 0,13-4 623,1 0 0,-1 2 1,1 0-1,0 0 0,0 2 0,0 0 1,16 2-1,29-2 1102,25 0-441,52-5-1620,-105 3-2762,-20 1 1093,0 0 0,0 0 0,-1-1 0,19-5-1,4-9-2466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8:47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440 0 5312,'-6'7'9899,"-13"18"-8805,11-14 51,-17 26-176,1 1 0,-22 49 1,-16 27-262,-20 7-69,42-66-263,-34 63 1,65-101-305,1 0 0,1 0 0,1 1 0,0 0 0,1 0 0,1 0 0,1 0 0,0 1 0,2 0 0,0-1 0,1 1 0,1 0 0,0-1 0,2 1 0,0 0 0,1-1 0,1 0 0,1 0 0,9 21 0,-5-17-56,0-1 0,2 0 0,0-1 0,2 0 0,0-1 0,28 29 0,-39-45-408,1 0-1,-1 0 1,1 0-1,0-1 1,0 1 0,1-1-1,-1 0 1,0-1-1,1 1 1,-1-1 0,6 2-1,-8-3-165,1 1-1,0-1 0,0 0 1,0 0-1,0 0 1,0 0-1,0 0 0,0-1 1,0 1-1,0-1 1,0 0-1,0 0 0,0 0 1,0 0-1,-1-1 1,1 1-1,0-1 0,3-3 1,-1 0-325,0 0 0,0-1 1,4-7-1,14-20-2258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8:48.1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223 2 4992,'0'0'95,"0"0"1,-1-1-1,1 1 1,0 0-1,-1 0 0,1 0 1,-1 0-1,1-1 1,0 1-1,-1 0 1,1 0-1,0 0 0,-1 0 1,1 0-1,-1 0 1,1 0-1,0 0 1,-1 0-1,1 0 0,0 0 1,-1 0-1,1 1 1,-1-1-1,1 0 1,0 0-1,-1 0 0,1 0 1,0 0-1,-1 1 1,1-1-1,0 0 0,0 0 1,-1 1-1,1-1 1,0 0-1,0 1 1,-1-1-1,1 0 0,0 1 1,0-1-1,0 0 1,-1 1-1,1-1 1,-6 23 3255,3-7-2917,-21 53 2105,6-13-441,-49 105 0,54-136-1821,0-1 79,0 0-1,-13 40 1,15-36-193,9-23-68,0-1 0,0 1 1,0-1-1,0 1 1,1 0-1,0 0 0,0 0 1,0 0-1,1 0 1,0 0-1,-1-1 1,2 8-1,18-12-223,-11 0 169,-1-1 0,0 0 0,11-4 0,9 0-13,87-15-22,31-2-7,52 13-239,-191 8-299,-39-7-11439,20 8 6720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8:48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59 3488,'-32'-15'12289,"26"15"-11698,-36 0 3563,52-1-3770,159-24 1758,-93 16-1921,23 1-195,-89 8-226,2-1-289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8:49.3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72 2912,'-16'0'2322,"1"0"-1,-25 2 5892,65-12-6120,31-5-591,0 2 0,81-9 0,25 10-859,-137 10-4578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8:50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 4896,'-6'-3'1641,"11"8"-637,-4-4-929,11 0 2607,-9-2-2218,9 2 303,0 0-1,0 1 1,0 0-1,-1 0 1,17 7-1,56 25 2006,-56-21-2223,-13-6-366,1 1 0,-1 1 0,-1 1 0,1 0 0,-2 0 0,1 1 0,-2 1 0,1 1 0,-2-1 0,0 2 0,0 0 0,-1 0 0,8 16 0,-2 2 48,-1 0 0,-2 1-1,-1 0 1,-2 1 0,9 47 0,-15-60-2,-1 1 0,-1 0 0,-1 42 0,-1-51-104,-2 0 0,0 0 0,-1 0 0,0-1 1,-1 1-1,0-1 0,-1 0 0,-6 12 0,-2-3 28,0 0 1,-1-1-1,-25 26 0,-58 51 128,62-63-225,-94 87-534,73-69-2229,16-16-1612,29-23-1199,39-38-4169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9:23.96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313 310 416,'-15'25'977,"2"-2"-983,5-13 130,1 0 1,-7 14-1,13-23-81,1 0 0,-1 0 0,0 0 0,1 0 0,-1 0 0,0 0 0,0 0 0,0-1 0,0 1 0,1 0 0,-1-1 0,0 1 0,0 0 0,-1-1 0,1 1 0,0-1 0,0 1 0,0-1 0,-2 1 0,-23-1 1131,16 0-1000,8-1-128,5-2 64,6-2 134,10 0-166,-1 1 0,1 1 0,0 0 0,32 1 0,-15 2 4,56 9 1,-44 0-39,19 3-163,1-6 159,198 12 128,-148-11-22,-4 0 1,-111-7-106,-5 1-21,-13 0-6,-25 1 114,-122-8 215,68 2-292,43-1-5,1-2-1,0-2 0,-52-17 0,75 19 94,-26-8-23,24 6 5,-45-8 0,67 16-77,0 0-1,1 0 1,-1 0 0,0-1 0,1 1 0,0-2-1,-1 1 1,1-1 0,0 0 0,0 0 0,1-1-1,-1 1 1,-7-8 0,6 8 127,7 3-171,-1-1-1,1 1 1,-1 0 0,1 0 0,0 0 0,-1 0 0,1 0-1,0 0 1,-1-1 0,1 1 0,0 0 0,-1 0-1,1 0 1,0-1 0,-1 1 0,1 0 0,0-1 0,0 1-1,-1 0 1,1-1 0,0 1 0,0 0 0,0-1 0,-1 1-1,1 0 1,0-1 0,0 1 0,0 0 0,0-1-1,0-1-99,0 0 123,0 1-1,0 0 1,1 0 0,-1 0-1,0-1 1,1 1-1,-1 0 1,1 0-1,-1 0 1,1 0 0,1-2-1,7-6 64,1 1 0,1 0 0,-1 0 0,1 1 0,1 1 1,21-10-1,80-21-169,-66 23 235,16-5-87,1 3 0,0 3 0,1 3 0,0 3 0,72 1-1,-19 5 16,145 2-48,-172 10-4,-67-7-61,-24-4 35,0 0 1,0 0-1,0 0 0,0 0 0,0 0 0,1 0 1,-1 0-1,0 0 0,0 0 0,0 0 1,0 0-1,0 0 0,1 0 0,-1 0 1,0 0-1,0 0 0,0 0 0,0 0 0,0 0 1,1 0-1,-1 0 0,0 0 0,0 0 1,0 0-1,0 0 0,0 0 0,0 0 1,1 0-1,-1 1 0,0-1 0,0 0 1,0 0-1,0 0 0,0 0 0,0 0 0,0 0 1,0 1-1,0-1 0,0 0 0,0 0 1,1 0-1,-1 0 0,0 0 0,0 1 1,0-1-1,0 0 0,0 0 0,0 0 0,0 0 1,0 0-1,0 1 0,0-1 0,0 0 1,-1 0-1,-8 7 93,-20 4-4,9-4-39,0-1 0,-1-1-1,0-1 1,0-1-1,-36 1 1,-325-12 140,7-13-363,304 16-8,-98 7 1,142 0 158,0 2 0,0 1 0,-40 12 0,51-15 63,14-5 255,7-5 1,-5 8-288,0 0-9,0-1 1,0 1 0,1 0 0,-1-1 0,0 1 0,0 0 0,0-1 0,0 1 0,0 0-1,1-1 1,-1 1 0,0 0 0,0 0 0,0-1 0,1 1 0,-1 0 0,0 0 0,1-1-1,-1 1 1,0 0 0,0 0 0,1 0 0,-1 0 0,0-1 0,1 1 0,-1 0 0,0 0-1,1 0 1,-1 0 0,0 0 0,1 0 0,-1 0 0,0 0 0,1 0 0,8 0 23,-7 0-31,-1 1 0,1 0-1,-1 0 1,0-1-1,1 1 1,-1 0 0,0 0-1,1 0 1,-1 0-1,0 0 1,0 1 0,0-1-1,0 0 1,0 0-1,0 1 1,-1-1 0,1 1-1,0-1 1,-1 1 0,1 1-1,9 33 5,-9-35 3,4 38 6,-1 1-1,-2-1 0,-3 49 0,0-20-100,-6 44 329,0-1-34,9 31 11,29 196 0,-19-280-212,-7-38 139,-1 1 0,-1-1 0,1 24-1,-4-18-137,1-13 19,-1 1 0,0-1 0,-1 0 0,-4 18 0,3-22-37,0 1 0,0 18 0,-1 10-69,-22 164 144,17-116-12,2 105 853,6-134 174,6-66-109,-2 0-865,0 0 1,-1 0-1,0 0 1,-1 0-1,2-10 1,27-175 251,-17 98-267,42-445-22,-49 456-78,16-160-209,-20 214 124,1 1 0,1 0-1,2-1 1,1 2 0,1-1 0,2 1 0,0 1 0,31-53 0,-39 75-25,1 1 1,-1 0 0,1 0 0,8-8-1,-12 12 105,1 1 0,0-1 0,0 0 0,0 1 0,-1-1-1,1 0 1,0 1 0,0-1 0,0 1 0,0-1 0,0 1 0,0 0-1,0-1 1,0 1 0,0 0 0,0 0 0,0 0 0,0 0 0,0-1-1,0 2 1,0-1 0,0 0 0,0 0 0,0 0 0,0 0 0,0 1-1,0-1 1,0 0 0,0 1 0,0-1 0,0 1 0,0-1 0,0 1-1,0-1 1,0 1 0,-1 0 0,2 0 0,8 11-327,14 19 0,-17-21 307,1 0-1,0-1 1,0 0-1,12 10 1,-8-10 47,1 0 1,1-1-1,0 0 0,0-2 1,0 1-1,1-2 0,20 6 1,111 16 475,-107-21-396,143 16 42,-140-19 8,1-2-1,55-6 1,132-29 130,22-2-59,-49 22-352,-86 11-240,-137 11 256,-8-4 167,-1-1 0,0-1 0,-52-5-1,8 1-81,38 2 22,-223-6 23,210 1 67,1-1-1,0-2 1,-66-21 0,80 18-165,1-2 0,0-1 0,-32-20 0,63 34 80,0-1 1,-1 0 0,1 0-1,0 0 1,-1 0 0,1 0 0,0 0-1,0 0 1,0 0 0,0 0-1,0 0 1,0-1 0,0 1 0,0 0-1,1-1 1,-1 1 0,0-1-1,1 1 1,-1-3 0,1 3 6,0-1 1,0 1 0,1-1 0,-1 1-1,0-1 1,1 1 0,-1 0 0,1-1-1,0 1 1,-1 0 0,1-1 0,0 1-1,0 0 1,0 0 0,0 0-1,0 0 1,0 0 0,0 0 0,0 0-1,0 0 1,0 0 0,2 0 0,8-6-29,0 1 0,23-10 0,-9 6-12,20-10-112,1 3-1,1 1 1,0 3 0,75-11 0,198-1 167,-283 23 73,1-1 0,-1-2-1,1-2 1,63-21 0,-87 23 28,0-1 0,23-13-1,-31 15 166,-1 3-865,-5 1 591,1 0-1,-1 0 1,1 0 0,0 1-1,-1-1 1,1 0-1,-1 0 1,1 0 0,-1 0-1,1 1 1,-1-1-1,1 0 1,-1 1 0,1-1-1,-1 0 1,1 1-1,-1-1 1,1 1 0,-1-1-1,0 1 1,1-1 0,0 1-1,0 1 1,5 3 29,0 0 1,1 0-1,-1 0 1,1-1-1,13 6 1,37 24-396,-54-33 407,-1 0 0,1 0 0,-1-1 0,1 1 0,-1-1 1,1 1-1,-1-1 0,1 0 0,0 0 0,-1 0 0,1 0 0,-1-1 0,5 0 0,1-2 10,-1 1 1,14-8-1,-21 10-51,2-1-11,0 0 0,0 1-1,1-1 1,-1 1 0,0-1-1,0 1 1,5 0 0,-9 1 16,0-1 0,0 1 1,0 0-1,0 0 0,1-1 1,-1 1-1,0 1 0,1-1 0,-3 2 1,-4 2 21,-13 7-1,-1-2-1,-1 0 0,0-1 1,-24 5-1,9-2-76,6-3 62,-1-1 0,-38 5 0,-67 0 199,81-7-293,37-3 118,1-1 0,-1-1 0,1 0-1,-1-2 1,-28-3 0,35 1-30,1 0 0,-1-1 1,0 0-1,-21-11 0,21 9 99,-7-4-61,19 10-48,1-1 0,-1 1 0,0 0 0,1-1 0,-1 0 0,0 1 0,1-1 0,-1 1 0,1-1 0,-1 0 0,1 1 0,-1-1 0,1 0 0,0 1 0,-1-1 0,1 0 0,0 0 0,0 1 0,-1-1 0,1 0 0,0-1 0,0 2-8,0-1-1,1 0 1,-1 0 0,0 0-1,1 1 1,-1-1-1,0 0 1,1 1 0,-1-1-1,1 0 1,-1 1-1,1-1 1,0 0-1,-1 1 1,1-1 0,0 1-1,0-1 1,4-3 15,10-12-20,1 1 0,0 1 0,24-15 0,57-31 202,-27 18-268,-63 38 24,-5 4 50,0-1-1,0 0 0,-1 0 1,1-1-1,0 1 1,-1 0-1,1 0 0,-1-1 1,1 1-1,-1-1 0,3-2 1,-4 3 12,0 1 0,0 0 0,0 0 0,0 0 0,0-1 0,0 1 1,0 0-1,0 0 0,0 0 0,0 0 0,0-1 0,0 1 0,0 0 0,0 0 1,0 0-1,-1 0 0,1-1 0,0 1 0,0 0 0,0 0 0,0 0 1,0 0-1,0-1 0,0 1 0,0 0 0,-1 0 0,1 0 0,0 0 0,0 0 1,0 0-1,0 0 0,-1-1 0,1 1 0,0 0 0,0 0 0,0 0 0,0 0 1,-1 0-1,1 0 0,0 0 0,0 0 0,0 0 0,0 0 0,-1 0 1,1 0-1,0 0 0,0 0 0,0 0 0,-1 0 0,-12 1-23,12-1 13,-87 20-171,4-2 197,79-18 0,1 1 0,-1 0 0,1 0 0,0 0 0,-1 0 0,1 1 0,-8 4 0,12-6-21,0 0 1,-1 0 0,1 0 0,0 0-1,0 0 1,0 0 0,0 0-1,0 0 1,0 0 0,0 0 0,-1 0-1,1 0 1,0 0 0,0 0 0,0 0-1,0 0 1,0 0 0,0 0 0,0 0-1,0 1 1,0-1 0,0 0-1,0 0 1,-1 0 0,1 0 0,0 0-1,0 0 1,0 0 0,0 0 0,0 1-1,0-1 1,0 0 0,0 0 0,0 0-1,0 0 1,0 0 0,0 0-1,0 0 1,0 1 0,0-1 0,0 0-1,0 0 1,0 0 0,0 0 0,0 0-1,7 2-77,13-3 46,349-54 63,-106 14 293,-203 40-315,-58 1 32,-2 8-319,0-3 240,0 0 0,1-1 0,0 1 0,0-1 0,0 1 0,0-1 0,1 0 0,0 1 0,0-1-1,0 0 1,0 0 0,1 0 0,3 4 0,-1 0 124,9 14-157,-1 0 1,-2 1-1,11 28 1,-16-35-3,-2-1-1,0 1 1,0 0-1,-1 0 1,0 33-1,-3-11 110,-1-1 0,-11 57 0,-45 191 528,54-269-405,1-8-131,0 1 0,1 0 0,-1 14 464,2-38 29,1-3-309,1 1 0,1 0-1,10-33 1,-4 14-89,8-34-63,9-92 0,-20 42-440,-16-228 0,9 280 109,1 42-538,11 48-163,3 12 878,-2-1 0,-2 2 0,7 40 0,18 58 346,4-33 573,-36-90-753,-1-5 584,2-11-257,-1-2-353,-1 1 1,0-1 0,0 0 0,-1 1-1,0-1 1,-1 0 0,0 0 0,0 0 0,-1-9-1,0-8-43,1 11-128,-1 1-1,-1 0 0,0 0 0,0 0 0,-6-14 1,5 70-1263,6 14 1099,13 73 1,-12-105 327,0-4-53,13 37 0,0 7 166,-15-57-29,-1 1 0,2 0-1,-1-1 1,1 1 0,0-1-1,1 0 1,7 12 624,-6-84 526,-5-57-1517,-30-222 0,29 334 204,1 5-86,-1-1-1,0 1 1,0 0-1,0-1 1,-3-6-1,3 11 123,1 0 0,0 0 0,0 0 0,0 0-1,0 0 1,0 0 0,0 0 0,0-1 0,0 1-1,0 0 1,0 0 0,0 0 0,0 0 0,0 0 0,0 0-1,-1 0 1,1 0 0,0 0 0,0 0 0,0 0-1,0 0 1,0 0 0,0 0 0,0 0 0,0 0 0,0 0-1,0 0 1,0 0 0,-1 0 0,1 0 0,0 0-1,0 0 1,0 0 0,0 0 0,0 0 0,0 0-1,0 0 1,0 0 0,0 1 0,0-1 0,0 0 0,-1 0-9,1 0 9,0 0 0,0 0 0,0 0-1,0 0 1,0 0 0,0 0 0,0 0 0,0 0 0,0 0-1,0 1 1,-4 7-218,-1 9-47,3 22-76,3 67 1,0-88 314,5 94-206,26 142 0,-22-197 957,-1 0-1,0 77 241,-9-153-579,0-9-863,-6 40-139,-7 38 294,2 0 0,-9 98 0,12-77-221,4-16 686,1 0 0,6 57 0,-1 99-76,1 13 127,1-113 13,5 68 162,-2-60-272,1 5 217,-7-102-212,-1-19 4,0 0-1,0 1 1,0-1 0,0 1-1,1-1 1,0 0 0,-1 1-1,1-1 1,1 0-1,2 5 822,-38-446 47,24 360-1071,-26-173-123,23 182 114,-36-110 1,-35-84-108,65 191 129,-16-122-1,31 164-26,-1-14-1479,-4 346-381,1 96 1793,29-72 437,-2-36 207,-13-193-316,-2-31 395,-5 97 0,1-157-375,0-1-1,-1 1 1,0 0-1,-1-1 1,1 1-1,-4 6 1,5-12-146,0 1 1,0-1-1,0 0 1,0 0-1,-1 1 1,1-1-1,0 0 1,0 0-1,0 1 1,-1-1-1,1 0 1,0 0-1,0 0 1,-1 1-1,1-1 1,0 0-1,0 0 1,-1 0-1,1 0 1,0 0-1,-1 1 1,1-1-1,0 0 1,0 0-1,-1 0 1,1 0-1,0 0 1,-1 0-1,1 0 1,0 0-1,-1 0 1,1 0-1,-1-1 18,0 1-1,1 0 1,-1-1-1,0 1 1,1-1-1,-1 1 1,1-1-1,-1 1 1,1-1-1,-1 0 1,1 1-1,-1-1 0,0-1 1,-3-7 49,0 0-1,1 0 1,0 0 0,0-1-1,-1-12 1,1 9-35,-39-245 139,17-6-212,12 120-36,-25-249-248,28 232 6,-9-63-669,19 224 941,0-1-1,0 0 0,0 0 1,0 0-1,0 0 0,0 0 1,-1 0-1,1 0 0,0 0 0,-1 0 1,1 1-1,-1-1 0,1 0 1,-2-1-1,2 2 10,0 0 1,0 0-1,-1 1 1,1-1-1,0 0 1,0 0-1,-1 0 0,1 0 1,0 0-1,0 0 1,-1 1-1,1-1 0,0 0 1,0 0-1,0 0 1,-1 1-1,1-1 1,0 0-1,0 0 0,0 1 1,0-1-1,0 0 1,-1 0-1,1 1 0,0-1 1,0 0-1,0 0 1,0 1-1,0-1 0,-9 34-652,-2 44 253,-4 124-1,12-135 438,-9 150 204,-8 178 488,11 139 1538,6-501-813,0-37-1146,-1-16-39,-3-150 292,6 89-414,-3-255 4,2 42-254,1 226 87,-12-328-289,-2 147-554,11 211 432,1 28-21,-1 9 119,-4 17-116,2 5 249,1-1 1,1 1-1,-1 21 0,2-16 118,-8 46-186,-6 60 16,-3 174 78,11-139 275,-5 294 572,14-450-627,-7 266 865,5-254-254,-8 34 0,7-49-188,-1-9-187,-3-17 84,2-13-120,-2-42 0,5 50-175,-9-376-498,8 135 72,-31-170-593,32 421 889,0 0 1,-1-1-1,0 1 1,-1 1-1,-10-24 1,13 35 49,1 0 0,0 0 0,-1 0 0,1 0-1,-1 0 1,1 1 0,-1-1 0,0 0 0,1 0 0,-1 1 0,0-1 0,1 0 0,-1 1 0,0-1 0,0 0 0,0 1 0,1-1 0,-1 1 0,0 0 0,0-1 0,0 1 0,0 0 0,0-1 0,0 1 0,0 0 0,0 0 0,0 0 0,0 0 0,0 0 0,0 0 0,0 0 0,0 0 0,0 0 0,0 0 0,0 1 0,0-1 0,0 0 0,0 1 0,0-1 0,1 1 0,-1-1 0,-1 2 0,-4 2-95,1 0 1,0 1 0,1 0 0,-1 0 0,-5 9 0,0 0 2,1 0 1,1 1 0,0 0-1,1 0 1,1 1 0,-7 23-1,-68 355-282,76-363 400,-32 211 1142,-10 444-1,48-651-496,-2-34-604,1-1-1,0 1 0,0-1 1,0 1-1,0 0 1,0-1-1,1 1 0,-1-1 1,0 1-1,0 0 1,0-1-1,0 1 0,1-1 1,-1 1-1,0-1 0,1 1 1,-1-1-1,0 1 1,1-1-1,-1 1 0,1 0 1,0-1-16,-1-1 0,1 1 1,-1 0-1,1 0 0,-1-1 1,1 1-1,-1 0 0,1-1 1,-1 1-1,1 0 0,-1-1 0,1 1 1,-1-1-1,0 1 0,1-1 1,-1 1-1,0-1 0,1 1 1,-1-1-1,0 1 0,1-2 1,3-6 27,0-1 0,-1 0 0,0 0 0,0 0 1,-1-1-1,0 1 0,-1 0 0,1-12 1,1-7-11,38-583 5,-41 408-474,-41-308-1,38 492 404,-19-108-541,20 120 483,1 0 0,-2 1 0,1-1 0,-4-5 0,-2 2-346,8 10 413,0-1 0,0 1 1,-1 0-1,1 0 0,0 0 1,-1 0-1,1 0 0,0 0 1,0 0-1,-1 0 0,1 0 1,0 0-1,-1 0 0,1 0 1,0 0-1,0 0 0,-1 0 1,1 0-1,0 0 0,-1 0 1,1 0-1,0 0 0,0 0 1,-1 1-1,-1 0-38,1 0 1,0 1-1,-1-1 0,1 1 1,0 0-1,0-1 1,0 1-1,0 0 0,-1 2 1,-5 11-169,1-1 0,1 1 0,0 0 0,-2 17 0,-9 72-36,15-96 241,-21 277 77,13 11 326,7-218-257,7 544 1000,-1-418 1925,-4-298-2395,0-189-632,-1-373-255,-13 214-257,7 282-111,7 123 365,0 26-134,0 0 0,-2-11 0,-3 66-977,5-10 1118,-7 134-477,8 286 710,5-303 490,28 152 0,-33-297-468,4 29 310,2-1 0,19 58 0,-26-90-277,1 0 1,0 0 0,0 1-1,0-1 1,0 0-1,0 0 1,1 0 0,-1 0-1,1-1 1,-1 1 0,4 3-1,-4-5-48,-1 1-1,1-1 1,-1 0-1,1 0 0,-1 0 1,1 0-1,-1 0 1,1 0-1,-1 0 1,1 0-1,-1 0 0,1 0 1,-1 0-1,1 0 1,-1 0-1,0 0 0,1 0 1,-1 0-1,1 0 1,-1-1-1,1 1 1,0 0-1,0-1 22,1-1-1,-1 1 0,1 0 1,-1-1-1,0 1 1,1 0-1,-1-1 1,1-2-1,12-22 233,-1-1 0,-2-1-1,11-39 1,1-18-217,13-96-1,-33 168-59,61-465-454,-54 341 183,-13-205 1,-15 189-460,16 145 607,-5-24-381,7 32 485,0-1-1,0 0 1,0 0-1,-1 0 1,1 0-1,0 1 1,-1-1-1,1 0 1,-1 0-1,1 0 1,-1 1-1,1-1 1,-1 0-1,1 1 1,-1-1-1,0 1 1,1-1-1,-1 1 1,0-1-1,0 1 1,1-1 0,-1 1-1,0-1 1,0 1-1,-1-1 1,1 2-2,0-1 0,0 0 0,-1 1 0,1-1 0,0 1 0,1-1 0,-1 1 0,0 0 0,0-1 1,0 1-1,0 0 0,0 0 0,1 0 0,-1-1 0,0 1 0,1 0 0,-1 0 0,0 0 0,1 0 0,-1 0 1,0 2-1,-7 18-180,1 0 0,0 1 0,-5 37 0,8-39 96,-24 146 267,6 0 0,8 1 0,9 169 0,5-314-95,0 41 661,14 91-1,-14-150-579,1 0 1,-1 0-1,1-1 1,1 1-1,-1-1 1,2 5-1,-3-8-126,0 0 0,0 0-1,0 1 1,1-1 0,-1 0 0,0 0-1,0 1 1,0-1 0,0 0-1,0 0 1,1 0 0,-1 0 0,0 1-1,0-1 1,1 0 0,-1 0 0,0 0-1,0 0 1,0 0 0,1 1-1,-1-1 1,0 0 0,0 0 0,1 0-1,-1 0 1,0 0 0,1 0-1,-1 0 1,0 0 0,0 0 0,1 0-1,-1 0 1,0 0 0,0 0 0,1 0-1,-1 0 1,0-1 0,0 1-1,1 0 1,-1 0 0,0 0 0,0 0-1,0 0 1,1 0 0,-1-1-1,0 1 1,0 0 0,0 0 0,1 0-1,-1-1 1,0 1 0,0 0 0,0 0-1,0-1 1,1 1 0,6-17 458,-3-2-348,0-1 1,-2 1-1,0-1 0,-1-21 0,-1 35-107,1-67 53,-14-117 0,8 154-194,-1 1 0,-2-1 1,-2 1-1,-1 1 1,-22-46-1,28 70 11,0 0 1,-1 0 0,-1 0-1,1 1 1,-10-10-1,13 15 52,-1 1 0,1 0 0,0 1 1,-1-1-1,0 0 0,0 1 0,0 0 0,0 0 0,0 0 0,0 0 0,0 1 0,-1 0 0,1 0 0,0 0 0,-8-1 1,5 3-10,0-1 1,-1 1 0,1 0 0,0 0 0,-1 1-1,1 0 1,0 1 0,0-1 0,1 1 0,-1 0-1,0 1 1,1 0 0,0 0 0,-9 8 0,-1 2-27,0 0 0,2 1 1,-18 23-1,-37 58-108,66-91 192,-48 69-84,-133 212 28,88-93 248,44-85 297,40-84-175,0 0 0,-25 32 0,35-53-242,0 0 1,-1 0-1,1 0 0,-1-1 0,1 1 1,-1-1-1,0 0 0,0 0 0,-6 3 0,8-4-38,0-1-1,0 0 1,0 0-1,0 1 1,-1-1-1,1 0 1,0 0-1,0 0 1,0 0-1,0 0 1,-1 0-1,1-1 1,0 1-1,0 0 1,0 0-1,0-1 1,0 1-1,0-1 1,0 1-1,0-1 1,0 0-1,0 1 1,0-1-1,0 0 1,0 0-1,0 1 1,0-1-1,1 0 1,-1 0-1,0 0 1,1 0-1,-2-2 1,-3-5 52,1 0 0,0 0 0,1 0 0,-1-1 0,-3-15 0,-5-51 22,6 17-319,2-80-1,13-60-272,0-24 135,-9 59-2206,-3 399 901,-15 131 1773,2-111 550,15-236-426,-3 59 1113,2-74-866,0-10 0,0-8-238,0 0 0,1 0 0,2-25 0,-1 26-160,8-109 215,-3 53-204,29-407-243,3-111-596,-36 556 557,0 0-342,1 1 0,9-45 0,-15 107-581,3-6 859,-15 470-612,14-383 930,2-29 490,3 0-1,18 104 1,-13-157 384,-8-31-919,0-1 1,0 1 0,0-1-1,0 1 1,0-1 0,1 0 0,-1 1-1,0-1 1,0 1 0,0-1-1,0 1 1,1-1 0,-1 0 0,0 1-1,0-1 1,1 0 0,-1 1-1,0-1 1,1 0 0,-1 1 0,0-1-1,1 0 1,-1 0 0,1 1-1,-1-1 1,0 0 0,1 0-1,-1 0 1,1 1 0,-1-1 0,1 0-1,-1 0 1,1 0 0,-1 0-1,1 0 1,1-1 22,-1 0 0,0 0-1,0 0 1,0 0 0,0 0 0,0-1-1,0 1 1,0 0 0,-1-1 0,1 1-1,1-3 1,6-18 88,-1 0 0,0 0 0,3-27 0,-4 21-68,84-334 160,-20 91-585,-61 229 287,24-81-1076,-30 115 626,-2 24-246,-41 215-382,3-36 1090,23-60 161,12-107 166,2 0 0,7 51 0,-6-72-159,0 0 0,0 0 0,1 0 0,0 0 0,1 0 0,3 6 0,-6-12-69,1 0 0,0 0 0,-1 0 0,1 0 0,0 0 0,0 0 0,0 0 0,0 0 1,0 0-1,0-1 0,0 1 0,0 0 0,0-1 0,0 1 0,0-1 0,0 1 0,2 0 0,-1-1-3,-1 0 0,1 0 0,-1 0 0,1 0 1,-1 0-1,1-1 0,0 1 0,-1-1 0,1 1 0,-1-1 0,1 1 0,-1-1 0,1 0 0,-1 1 0,0-1 0,1 0 0,1-2 0,10-8 102,-1 0 0,1-1 0,-2-1 0,19-25 0,35-64-355,-62 98 197,20-36-119,-2-2-1,17-46 1,21-90-354,-46 131-305,-12 40-44,-11 28 315,-6 21 100,-75 200 108,63-155 410,-66 176 848,94-263-930,-4 11 299,-1-1 0,0 1 0,0-1 0,-9 12 0,13-21-288,1-1 1,-1 1 0,0 0-1,1-1 1,-1 1-1,1-1 1,-1 1-1,0-1 1,1 1-1,-1-1 1,0 1-1,0-1 1,0 0-1,1 1 1,-1-1-1,0 0 1,0 0-1,0 0 1,1 0-1,-1 1 1,0-1-1,0 0 1,0 0 0,0 0-1,0-1 1,1 1-1,-1 0 1,0 0-1,0 0 1,0-1-1,1 1 1,-1 0-1,0-1 1,0 1-1,1-1 1,-1 1-1,0-1 1,0 1-1,1-1 1,-1 1-1,0-2 1,-3-3 1,0 1 0,0-1-1,0 0 1,-3-9 0,4 10-6,0-1-4,0-1-68,-1 0 0,0 0 1,0 0-1,-6-5 0,9 9 25,0 1-1,0 0 0,0 0 1,0 0-1,0 0 1,-1 1-1,1-1 0,0 0 1,-1 0-1,1 1 1,0-1-1,-1 1 0,1-1 1,-1 1-1,1 0 1,-1-1-1,1 1 0,-1 0 1,1 0-1,-1 0 1,1 0-1,-1 0 0,1 1 1,-1-1-1,-2 1 1,1 1-31,-1-1 0,1 1 0,0 0 0,0 0 0,0 0 0,0 1 1,0-1-1,1 1 0,-1-1 0,1 1 0,-4 4 0,-1 5-97,-12 22 1,12-21 52,-22 42-103,-35 69 200,58-111 61,3-4 165,-1-1 1,0 0-1,-8 12 1,11-19-181,1 0 1,-1 0-1,1 0 0,-1-1 1,0 1-1,0 0 1,1 0-1,-1-1 1,0 1-1,0 0 0,0-1 1,0 1-1,0-1 1,1 1-1,-1-1 1,0 0-1,0 1 1,0-1-1,-2 0 0,2 0-3,0 0-1,0 0 0,1 0 0,-1-1 0,0 1 0,1 0 0,-1-1 1,0 1-1,1 0 0,-1-1 0,0 1 0,1-1 0,-1 1 1,1-1-1,-1 0 0,1 1 0,-1-1 0,1 1 0,0-1 1,-1-1-1,-1-2 6,0-1 1,0 0 0,1 1 0,-1-1-1,1 0 1,0 0 0,0-6 0,1-193-335,2 130 47,-9-102 0,4 152-91,-1 0 1,-13-43 0,17 66 314,-1 0 0,1 0 0,0 0 0,0 1 0,-1-1 1,1 0-1,-1 0 0,1 0 0,-1 1 0,1-1 0,-1 0 1,1 1-1,-1-1 0,0 0 0,0 0 0,0 1 12,1 0 0,0 0 0,-1 0 0,1 0 0,0 0 0,-1 0 0,1 0 0,0 0-1,-1 0 1,1 0 0,0 0 0,-1 0 0,1 0 0,-1 0 0,1 0 0,0 0 0,-1 0 0,1 0 0,0 1-1,0-1 1,-1 0 0,1 0 0,0 0 0,-1 1 0,1-1 0,0 0 0,-3 3-71,1 0 1,0 0 0,0 0-1,0 0 1,0 1-1,-2 4 1,-10 31-169,2 1-1,2 0 1,-9 69 0,9-51 162,-31 333-8,12-72 850,25-300-637,-1 0-1,-1 0 1,-13 30-1,-5 17 36,21-57-98,-1 0 1,0 0-1,-1-1 0,0 1 1,0-1-1,-11 12 1,9-10-31,0-1 0,0 1 0,1 0 0,-5 11 0,-14 41 229,4 0 0,-19 85 0,30-112 1211,8-43-1134,1-18-75,31-183 529,-4 38-717,-7-71-391,-4 47-139,-12 89-1048,-10 189 774,7 130 0,27 34 392,-8-103 452,-1-16 108,2 25 416,-19-62 161,-2-55-408,6-41 297,9-12-573,-1-2 0,-1 0 0,0 0-1,9-24 1,3-3-63,152-248 41,-127 224-280,2 3 0,63-63 0,-100 115 81,1 1 0,1 0 0,0 1 0,27-17 0,-38 27 62,0 1-1,0-1 0,1 1 1,-1 0-1,0 1 1,1-1-1,0 1 0,-1 0 1,9 0-1,-10 1 16,-1 0 0,1 1 0,0-1 0,-1 1 0,1 0 0,0 0 0,-1 0 0,1 1 0,-1-1 0,0 1 0,0 0 0,1 0 0,-1 0 0,0 0 0,5 5 0,-4-2-5,1 0 0,-1 1 0,0-1 0,0 1 0,-1 0 0,0 0 0,0 0 0,4 12 0,-3-5-14,0 1 0,-1 0 0,2 18 1,-4-7 24,-1-1 0,-1 0 0,-1 0 0,-1 0 0,-10 40 0,-43 110 648,49-152-534,-3 8 117,-2 0 1,0 0-1,-2-1 0,-22 33 1,34-59-114,0 0 0,0 0 0,-1-1 0,1 1 0,-1-1 0,-3 3 0,5-4-65,1-1 0,-1 0 0,1 0 0,-1 1-1,1-1 1,-1 0 0,1 0 0,-1 1-1,1-1 1,-1 0 0,1 0 0,-1 0 0,1 0-1,-1 0 1,0 0 0,1 0 0,-1 0 0,1 0-1,-1 0 1,1 0 0,-1-1 0,1 1-1,-1 0 1,1 0 0,-1 0 0,1-1 0,-1 1-1,1 0 1,-1-1 0,1 1 0,-1 0 0,1-1-1,-1 1 1,1 0 0,0-1 0,-1 1 0,1-1-1,0 1 1,0-1 0,-1 1 0,1-1-1,0 1 1,0-1 0,-1 1 0,1-1 0,0 1-1,0-1 1,0 0 0,0 1 0,0-1 0,-2-8 63,0 1-1,1-1 1,0 0 0,0 0 0,1 1 0,1-16 0,12-51 50,-12 67-123,13-45-27,2 0 0,32-71-1,-32 85 5,2-8-62,-11 26-139,1 0 0,1 1-1,1-1 1,14-20 0,-16 34-415,-8 13 139,-8 19-143,-18 37 36,-13 34 338,-31 171 285,17-54 568,46-191-486,-8 37 1061,14-59-1142,1 1 1,0-1 0,0 1-1,0-1 1,-1 1-1,1-1 1,0 1-1,0-1 1,0 1-1,0-1 1,0 1 0,0-1-1,0 1 1,0-1-1,0 1 1,0-1-1,0 1 1,1-1-1,-1 1 1,0-1 0,0 1-1,0-1 1,1 1-1,-1-1 1,0 0-1,0 1 1,1 0-1,0-2 17,0 1 0,0-1 0,0 0 0,0 1 0,0-1 0,0 0-1,-1 0 1,1 0 0,0 1 0,-1-1 0,1 0 0,0 0 0,-1 0 0,1 0-1,0-2 1,11-23 240,16-46-1,-12 27-207,23-55 15,57-166 60,-56 120-571,38-286 0,-77 420 410,1-2-313,-1-1 1,0-29-1,-1 43 286,0 0 0,-1 0 0,1 0 0,0 0-1,0 0 1,0 0 0,-1 0 0,1 0 0,-1 0-1,1 0 1,-1 0 0,1 0 0,-2-1 0,2 2 24,-1 0 1,1-1 0,0 1-1,-1 0 1,1 0-1,-1 0 1,1 0 0,0 0-1,-1 0 1,1 0 0,-1 0-1,1 0 1,0 0 0,-1 0-1,1 0 1,-1 0-1,1 0 1,0 0 0,-1 1-1,1-1 1,-1 0 0,1 0-1,0 0 1,-1 1-1,1-1 1,0 0 0,-1 0-1,1 1 1,0-1 0,-1 0-1,1 1 1,0-1-1,0 0 1,-1 1 0,1-1-1,0 1 1,-5 6-7,1 1 0,0-1 0,0 1-1,1 0 1,0 0 0,0 1 0,1-1 0,-2 9 0,-1 4 41,-47 222 297,23-98-44,9-45 443,-10 153 1,29-244-564,1 0 0,0-1 0,2 15 0,-2-23-133,0 1-1,0 0 1,1-1 0,-1 1 0,0-1-1,0 1 1,0 0 0,0-1 0,1 1-1,-1-1 1,0 1 0,1-1 0,-1 1-1,0-1 1,1 1 0,-1-1 0,1 1-1,-1-1 1,1 0 0,-1 1 0,1-1-1,-1 0 1,1 1 0,0-1 0,0 0 4,0 0 0,0 0 0,1-1 0,-1 1 0,0-1 0,0 1 0,0-1 0,0 1 0,0-1 0,0 1 0,0-1 0,-1 0 0,1 0 0,0 1 0,0-1 0,0 0 0,-1 0 0,2-2 0,24-29-17,-1-2 0,-2 0 0,-1-2 0,-2 0 0,23-57 0,55-250-813,-31 88-480,-64 240 840,-5 24-326,-9 67 259,7-35 421,-53 344 369,-4 40 447,52-363-440,5-37 457,-2 46 1,7-60 5,3-28-253,75-471-1364,-71 428 487,-1-64 1,-7 123 327,1 0 0,-1 0-1,0 0 1,0 0 0,0 0 0,0 0 0,0 1 0,0-1-1,0 0 1,-1 0 0,1 0 0,0 0 0,0 0 0,-2-1-1,-6 15-544,8-12 582,-28 56-592,-21 67 0,-11 61 488,-40 105 233,100-290-112,-73 162 273,52-121 182,-48 70 1,62-101-312,-1 0 0,1-1 0,-2 0 0,-15 13 1,22-20-93,-1 0 1,0 0-1,-1 0 1,1 0-1,0 0 1,-1-1-1,1 1 1,0-1-1,-1 0 1,0 0-1,1-1 1,-1 1-1,0-1 1,1 1-1,-1-1 1,0 0-1,1-1 1,-1 1-1,-5-2 1,2 0-9,-1-1 1,1 0 0,0-1 0,0 0 0,1 0-1,-1 0 1,1-1 0,0 0 0,0 0-1,0-1 1,1 1 0,0-1 0,0-1 0,-4-6-1,-9-14-95,3-1 1,-14-31-1,28 57 44,-22-52-88,13 30-22,0 1 1,-2 0 0,-18-28 0,28 48 76,1 1 0,-1-1 0,0 1 0,0 0 1,0-1-1,0 1 0,-1 0 0,1 1 1,-1-1-1,1 0 0,-1 1 0,-4-3 0,5 4 12,0 0 0,0 0-1,1-1 1,-1 1-1,0 1 1,0-1-1,0 0 1,0 0-1,0 1 1,0-1-1,1 1 1,-1-1 0,0 1-1,0 0 1,1 0-1,-1 0 1,0 0-1,1 0 1,-1 0-1,-2 3 1,-14 13-226,1 1 0,0 0 0,1 1 0,-24 39 1,27-36 151,1 0 0,1 1 1,1 0-1,1 1 1,-6 27-1,-22 124 168,20-30 376,0 1 172,4-94 1173,12-58-1579,1-11-102,0-21 7,-16-362-82,7 344-652,-28-94-1,37 149 607,0 0 0,0 0 0,-1 0 0,1 1 0,0-1 0,-1 0 0,1 0 0,0 1 0,-1-1 0,1 0 0,-1 1 0,1-1 0,-1 0 0,1 1 0,-2-2 0,2 2-4,0 0-1,-1 0 0,1 0 1,0 0-1,-1 0 1,1 0-1,0 0 1,0 0-1,-1 0 1,1 0-1,0 0 1,-1 0-1,1 0 1,0 0-1,0 1 0,-1-1 1,1 0-1,0 0 1,0 0-1,-1 0 1,1 0-1,0 1 1,0-1-1,-1 0 1,1 0-1,0 0 0,0 1 1,-1-1-1,-1 4-124,0-1-1,-1 1 0,1 0 0,-2 6 1,0 0 22,1 1 0,0-1 1,1 1-1,-2 20 0,1 43 281,3-69-141,1 71 452,0-1-116,-12 114 0,10-168-18,2-19-293,-1 1-1,0-1 0,0 0 0,0 1 1,0-1-1,0 1 0,-1-1 1,1 0-1,-1 1 0,1-1 0,-1 0 1,0 1-1,-1 1 0,-4 5-113,0 1 0,1 0 1,0 0-1,1 0 0,0 1 0,0-1 0,1 1 0,1 0 0,-2 13 0,1 13-54,1 52 0,2-59 204,6 45-41,-6-73 106,6 6 240,-1-7-376,-1 1 0,1-1 0,0 0 0,0-1 0,-1 1 0,1-1 0,0 0 0,0 0 0,8-1 0,7 0-24,106 0-166,110 1 124,8 3-23,66 4 343,-85 0-257,-213-7 27,0 1 0,0 0 0,-1 1 0,1 0 0,0 1 0,-1 1 0,21 8 0,-31-11-20,1 0 0,-1 0-1,1 0 1,-1 0-1,0 0 1,1 0 0,-1 0-1,0 1 1,0-1 0,2 3-1,-3-3-7,0 0 0,0 0 1,0 1-1,0-1 0,-1 0 0,1 0 0,0 0 0,0 1 0,-1-1 0,1 0 0,-1 0 1,1 0-1,-1 0 0,0 0 0,1 0 0,-1 0 0,0 0 0,1 0 0,-1 0 0,0 0 1,0 0-1,0-1 0,0 1 0,0 0 0,0-1 0,0 1 0,0 0 0,0-1 0,0 1 1,-3 0-1,0-1-5,-1 1 0,0 0 0,1-1 1,-1 0-1,-9-1 0,11 1-15,-204-27-15,-6 0 25,169 23-18,0-3 1,-85-24 0,129 31 14,-1 0 0,1 0 0,-1 0 0,1 0 0,-1 0 0,1 0 0,-1 0 0,1-1 0,0 1 0,-1 0 0,1 0 0,-1 0-1,1-1 1,0 1 0,-1 0 0,1-1 0,0 1 0,-1 0 0,1-1 0,0 1 0,0 0 0,-1-1 0,1 1 0,0 0 0,0-1 0,-1 0 0,2 1-6,-1-1 0,0 1 0,0-1 1,0 0-1,0 1 0,1-1 0,-1 1 0,0 0 1,1-1-1,-1 1 0,0-1 0,1 1 0,-1-1 1,1 1-1,-1 0 0,0-1 0,2 0 1,2-1-35,0-1 1,0 1 0,1 0 0,5-2-1,13-3-38,-1 2-1,44-5 0,49 3-97,206 5 104,-172 3-72,255 24 249,-345-20-131,90-6 0,-141 1 112,-1-1-1,0-1 1,1 1-1,-1-1 1,0 0-1,0 0 1,0-1-1,13-7 1,-15 7-131,-1 0 1,1-1 0,-1 1-1,0-1 1,0 0 0,0 0-1,0-1 1,-1 1-1,1-1 1,-1 1 0,-1-1-1,1 0 1,2-6 0,-5 11 50,0 0 0,0 0 0,-1 0 0,1 0 1,0 0-1,0 0 0,0 0 0,0 0 0,0 0 0,0 0 1,0 0-1,0 0 0,0 0 0,-1 0 0,1 0 1,0 0-1,0 0 0,0 0 0,0 0 0,0 0 0,0 0 1,0 0-1,0 0 0,-1 0 0,1 0 0,0 0 1,0 0-1,0 0 0,0 0 0,0-1 0,0 1 1,0 0-1,0 0 0,0 0 0,0 0 0,0 0 0,0 0 1,0 0-1,0 0 0,0 0 0,0 0 0,0-1 1,-1 1-1,1 0 0,0 0 0,0 0 0,0 0 0,0 0 1,0 0-1,0 0 0,1 0 0,-1-1 0,0 1 1,0 0-1,0 0 0,0 0 0,0 0 0,0 0 1,0 0-1,0 0 0,0 0 0,0 0 0,0-1 0,-11 8-148,3-3-125,14 4 420,-5-7-144,0 0 0,1 0 0,-1 0 0,1-1 1,-1 1-1,1 0 0,-1-1 0,1 0 0,0 1 1,-1-1-1,1 0 0,-1 0 0,3 0 0,27 0 68,-17-1-144,-6 2 46,0-1 1,-1 1-1,1 1 0,0-1 0,-1 1 0,0 1 0,1-1 0,-1 1 1,12 8-1,-6-5 55,1 1 0,0-1 1,25 6-1,-32-11 2,14 3 250,-20-3-262,1-1 1,-1 0-1,0 0 1,0 1-1,0-1 1,0 0-1,1 0 1,-1 0-1,0 0 1,0-1-1,0 1 1,1 0-1,-1 0 1,0-1-1,0 1 1,0-1-1,0 1 1,0-1-1,0 1 1,0-1-1,0 0 1,0 1-1,0-1 1,0 0-1,0 0 1,0 0-1,-1 0 1,2-1-1,13-12 85,-13 12-107,0 1-1,0-1 0,0 1 0,1 0 1,-1-1-1,0 1 0,0 0 1,4-1-1,-5 2 20,0-1 1,0 1-1,0-1 0,0 1 0,0-1 1,0 0-1,0 1 0,-1-1 0,1 0 1,0 0-1,-1 0 0,1 1 1,0-1-1,-1 0 0,1 0 0,-1 0 1,1 0-1,-1 0 0,0 0 0,1 0 1,-1 0-1,0 0 0,0 0 1,0 0-1,0 0 0,0-2 0,1 2-4,-1-1 0,0 0-1,1 0 1,-1 1-1,1-1 1,-1 0 0,1 1-1,1-3 1,10-11 100,-1 0 1,16-29-1,-23 35-88,0 1 0,0-2 0,-1 1 0,-1 0 0,1-1 0,-2 1 0,2-14 0,-1-69 11,-9-93 0,0-53 57,8 187-115,11-198-245,-9 212 318,13-121-215,-8 106 65,2-96 0,0 15-66,-10 57-876,6 84 497,4 13 513,-1 1-1,-1 1 1,-1-1 0,5 30-1,-8-35 43,32 187 291,-16 4 11,-10-102-108,-4 150 166,-6-176-44,-5 4 638,3-71-541,1-13-408,1 0 0,0 0 1,0 0-1,0 0 0,0 0 1,0 0-1,0 0 0,0 1 1,0-1-1,-1 0 0,1 0 1,0 0-1,0 0 1,0 0-1,0 0 0,0 0 1,0 0-1,-1 0 0,1 0 1,0 0-1,0 0 0,0 0 1,0 0-1,0 0 0,-1 0 1,1 0-1,0 0 0,0 0 1,0 0-1,0 0 1,0 0-1,0-1 0,0 1 1,-1 0-1,1 0 0,0 0 1,0 0-1,0 0 0,0 0 1,0 0-1,0 0 0,0 0 1,0-1-1,-2-1 66,0 0 0,1 0 0,0-1 0,-1 1-1,1 0 1,-1-6 0,-4-12 95,1 0-1,-2-28 1,0-1 1,0-1-61,-1-68-1,4 49-147,-1-139-18,-4-49-303,1-120 155,34 122-43,-21 219 175,4-8 20,-6 27-177,0 0 0,1-27 0,-4 44 219,0 0-1,0 0 1,0 0-1,0 0 1,0 0 0,0 0-1,0 0 1,0 0-1,0 0 1,0 0-1,-1 0 1,1 0-1,0 0 1,0 0-1,0 0 1,0 0 0,0 0-1,0 0 1,0 0-1,0 0 1,0 0-1,-1 0 1,1 0-1,0 0 1,0 0-1,0 0 1,0 0 0,0 0-1,0 0 1,0 0-1,0 0 1,0 0-1,-1 0 1,1 0-1,0 0 1,0 0-1,0 0 1,0 0 0,0 0-1,0 0 1,0 0-1,0-1 1,0 1-1,0 0 1,0 0-1,0 0 1,0 0-1,0 0 1,0 0 0,0 0-1,0 0 1,0 0-1,0-1 1,0 1-1,0 0 1,0 0-1,0 0 1,0 0-1,0 0 1,-5 8-386,2 0 310,0 1 0,1 0 0,0 0 0,0 0 0,1 1 0,1 9 0,-2-2 21,-34 388-677,25-286 654,1 12 205,5 1 0,15 161 0,3 170 1022,-19-351-813,-25 142 0,29-240-271,-1 0 1,-1 0-1,0 0 0,-1-1 0,0 0 0,-9 15 0,4 3 2,10-29 37,0 57 171,0-56-268,-1-2 1,1-1 0,0 1 0,0-1-1,0 1 1,0-1 0,0 1 0,0-1 0,0 1-1,0 0 1,0-1 0,0 1 0,0-1 0,0 1-1,0-1 1,0 1 0,1-1 0,-1 1 0,0-1-1,0 0 1,1 1 0,-1-1 0,0 1 0,1-1-1,-1 1 1,8 8 240,-3-14-101,-1-1 0,0 1 1,0-1-1,-1 0 0,1 0 0,-1-1 0,0 1 0,-1 0 0,0-1 1,3-11-1,0-10-108,2-37-1,-7 59-11,1-340-382,-35-92-149,3 218 365,-3-22 6,31 216 111,-2-49-191,5 65 178,1 0-1,0-1 1,0 1-1,1 0 1,5-13-1,-2 9-11,1 1 0,1-1 0,1 1 0,0 1 0,12-16 0,-18 25 55,41-68 128,-32 53-212,-1-1 0,-1 0 0,13-38 0,-14 33-260,9-49 0,-15 67 236,-1 0 1,1 0 0,0 0 0,0 0 0,0 0 0,1 0 0,0 0 0,0 1 0,1 0 0,-1-1-1,6-4 1,-3 202-1381,-17 397 1286,9-518 308,2 72 246,-2 40 59,-3-133 192,-17 82-1,20-128-540,1 0 0,0-1 0,-1 1 1,0-1-1,1 1 0,-6 5 0,7-8-39,0-1 0,-1 1 0,1 0 0,-1-1-1,1 1 1,-1 0 0,1-1 0,-1 1 0,1-1 0,-1 1 0,0-1 0,1 1 0,-1-1 0,0 1 0,1-1 0,-1 0 0,0 1 0,1-1 0,-1 0 0,0 0 0,0 0 0,1 1 0,-1-1 0,0 0 0,0 0 0,0 0 0,1 0 0,-1 0 0,0 0 0,0-1 0,1 1 0,-1 0 0,0 0-1,0 0 1,1-1 0,-1 1 0,0 0 0,0-1 0,1 1 0,-2-1 0,0-2 22,-1-1 1,1 1-1,-1-1 0,1 1 0,0-1 1,0 0-1,1 0 0,-1 1 0,1-1 1,0 0-1,0-1 0,-1-7 0,0-6 181,0-29 0,3 7-242,-1 5-56,-6-65 0,6 98 40,0 0 1,0-1-1,-1 1 0,1 0 0,0 0 0,-1 0 0,0 0 1,0 0-1,0 0 0,0 0 0,0 0 0,0 0 0,0 0 1,0 0-1,-1 0 0,1 1 0,-1-1 0,1 1 0,-1-1 1,0 1-1,1-1 0,-1 1 0,0 0 0,0 0 1,0 0-1,0 0 0,0 0 0,0 1 0,-1-1 0,-3 0 1,-2 0-30,0 0 1,0 0-1,0 1 1,0 0-1,0 1 1,0 0-1,0 0 1,-14 4-1,-64 26 10,70-25 28,-314 132-116,-54 42 235,-97 48-160,294-142 169,38-18-140,131-61 291,18-7-253,0 0 0,0 0 0,0-1 0,0 1 0,0 0 0,0 0 0,1 0 0,-1 0 0,0 0 0,0 0 0,0 0 0,0 0 1,0-1-1,0 1 0,0 0 0,0 0 0,0 0 0,0 0 0,0 0 0,0 0 0,0 0 0,0 0 0,0-1 0,0 1 0,0 0 0,0 0 1,-1 0-1,1 0 0,0 0 0,0 0 0,0 0 0,0 0 0,0-1 0,0 1 0,0 0 0,0 0 0,0 0 0,0 0 0,0 0 1,-1 0-1,1 0 0,0 0 0,0 0 0,0 0 0,0 0 0,0 0 0,0 0 0,0 0 0,0 0 0,-1 0 0,1 0 0,0 0 0,0 0 1,0 0-1,0 0 0,0 0 0,0 0 0,-1 0 0,7-5 20,0 0 1,0 0-1,0 1 1,9-5-1,17-11-7,57-50-103,94-94 0,-137 121 37,121-95-90,-25 22 133,-112 89 40,-2-2 0,39-48 0,-58 65-17,-1 0-1,0 0 1,-1-1-1,11-24 0,-16 33-26,-1 0 0,0 0 0,0 0 0,0 0 0,0 0 0,-1 0 0,1 0 0,-1 0 0,0 0 0,0 0 0,0 0 0,-1 0 0,0 0 0,1 0 0,-1 0 0,-1 0 0,1 0 0,-1 0 0,1 1 0,-1-1 0,0 1 0,-3-5 0,2 5 0,1 0 1,-1 0-1,0 0 0,-1 1 0,1-1 0,0 1 1,-1-1-1,1 1 0,-1 0 0,1 1 0,-1-1 1,0 1-1,-6-2 0,2 1 6,1 1-1,-1 1 1,1-1 0,-1 1 0,1 0-1,-14 3 1,-4 2-40,0 2 0,0 0 0,-29 14 0,50-19 24,-49 19-22,1 2 1,2 3-1,-49 32 0,82-45 91,16-13-45,1 0-1,0 0 0,0 0 0,0 0 1,0 0-1,-1 0 0,1 1 0,0-1 1,0 0-1,0 0 0,0 0 0,0 0 1,0 0-1,-1 1 0,1-1 0,0 0 1,0 0-1,0 0 0,0 0 0,0 1 1,0-1-1,0 0 0,0 0 1,0 0-1,0 1 0,0-1 0,0 0 1,0 0-1,0 0 0,0 0 0,0 1 1,0-1-1,0 0 0,0 0 0,0 0 1,0 1-1,0-1 0,0 0 0,0 0 1,0 0-1,1 0 0,-1 1 0,0-1 1,0 0-1,0 0 0,0 0 1,0 0-1,1 0 0,-1 0 0,0 1 1,0-1-1,0 0 0,0 0 0,1 0 1,-1 0-1,0 0 0,0 0 0,0 0 1,0 0-1,1 0 0,-1 0 0,0 0 1,0 0-1,0 0 0,1 0 0,-1 0 1,17-1 208,-2-4-139,0 0 1,0-1 0,-1 0-1,17-11 1,310-157 54,-233 126-388,142-44 0,-236 87 218,0 1-19,1-1 0,-1 2 0,1 0 1,21-2-1,-35 5 55,1 0-1,-1 0 1,0 0 0,0 0 0,0 0 0,1 0-1,-1 0 1,0 0 0,0 0 0,0 1-1,1-1 1,-1 0 0,0 1 0,0-1-1,0 1 1,0-1 0,0 1 0,0 0-1,0 0 1,0-1 0,0 1 0,0 0 0,-1 0-1,1 0 1,0 0 0,0 0 0,-1 0-1,1 0 1,0 0 0,-1 0 0,1 0-1,-1 0 1,0 0 0,1 0 0,-1 1 0,0-1-1,0 0 1,0 0 0,0 3 0,0 1 16,-1 1 1,0 0-1,0 0 1,-1-1-1,0 1 1,0-1-1,-3 8 1,-2 0 14,-1 1 1,0-1-1,-1-1 1,0 0 0,-1 0-1,0 0 1,-1-2 0,-16 14-1,-10 4 49,-58 33 1,-26 8 118,-180 73 1,-140 20 72,425-156-245,-79 22 302,68-25-210,27-3-112,0 0 0,-1 0 0,1 0 0,0 0 0,0 0 1,0 0-1,0 0 0,-1 0 0,1 0 0,0 0 0,0 0 1,0 0-1,-1 0 0,1 0 0,0 0 0,0 0 0,0 0 0,0 0 1,-1-1-1,1 1 0,0 0 0,0 0 0,0 0 0,0 0 1,0 0-1,-1 0 0,1-1 0,0 1 0,0 0 0,0 0 1,0 0-1,0 0 0,0 0 0,0-1 0,0 1 0,0 0 1,0 0-1,-1 0 0,1 0 0,0-1 0,0 1 0,0 0 1,0 0-1,0 0 0,0-1 0,0 1 0,0 0 0,0 0 1,1 0-1,-1 0 0,0-1 0,0 1 0,0 0 0,0 0 0,0 0 1,0 0-1,0-1 0,0 1 0,0 0 0,1 0 0,-1 0 1,0 0-1,0 0 0,0-1 0,0 1 0,4-3-8,-1 0 0,0 0 0,1 0 0,0 0 0,0 1 0,-1 0 0,1-1 0,5-1 0,42-14-90,251-62-238,-28 31 26,-215 43 138,-1 3-1,103 7 1,-110 3 179,-47-6 1,0 0 1,1 0-1,-1 1 0,0 0 0,0-1 0,0 1 0,-1 1 0,7 3 0,-9-5-4,0 0 1,0 0-1,0 0 1,0 0-1,-1 0 0,1 0 1,0 0-1,0 0 0,-1 1 1,1-1-1,0 0 1,-1 0-1,0 1 0,1-1 1,-1 0-1,0 1 1,1-1-1,-1 0 0,0 1 1,0 2-1,-1-1 12,1 0-1,-1 0 0,0 0 0,0 0 1,0-1-1,0 1 0,-1 0 1,1 0-1,-3 2 0,-9 11 4,0-1 0,-1-1-1,-1 0 1,0 0 0,-22 13 0,33-24-20,-302 231 76,284-217-127,2 0-1,0 1 1,1 1 0,-25 33 0,40-47 63,1 0 1,0 0 0,0 0 0,-5 10 0,8-14-8,-1 1 1,1-1 0,0 0-1,-1 1 1,1-1 0,0 0 0,0 1-1,0-1 1,0 1 0,0-1 0,0 0-1,0 1 1,0-1 0,0 0 0,1 1-1,-1-1 1,1 0 0,-1 1-1,1-1 1,-1 0 0,1 0 0,0 1-1,0-1 1,-1 0 0,1 0 0,2 2-1,1 0 19,1-1 0,-1 1-1,1-1 1,-1 0 0,1 0-1,0-1 1,0 1 0,0-1-1,0 0 1,0 0 0,6 0-1,269 17-2,-201-15 147,49 5-66,-126-7-103,36 1 254,-38-2-245,0 0-1,1 0 1,-1 0-1,0 0 1,1 0-1,-1 0 1,0 0-1,1 0 1,-1 0-1,0 0 1,1 0-1,-1 0 1,1 0-1,-1-1 1,0 1-1,1 0 1,-1 0-1,0 0 1,0 0-1,1-1 1,-1 1-1,0 0 1,1 0-1,-1-1 1,-1 0-4,1 1 1,-1-1-1,0 0 1,0 0-1,0 1 1,0-1 0,0 1-1,0-1 1,0 1-1,0-1 1,0 1-1,-2-1 1,-8-1 72,0 0-2,11 2-74,0 0-1,-1 0 0,1 0 0,0-1 1,0 1-1,0 0 0,0 0 1,0 0-1,0 0 0,0 0 0,0 0 1,-1 0-1,1 0 0,0 0 1,0 0-1,0 0 0,0 0 0,0 0 1,0 0-1,0 0 0,0-1 1,0 1-1,0 0 0,0 0 0,0 0 1,0 0-1,0 0 0,0 0 1,0 0-1,0 0 0,0 0 1,0-1-1,0 1 0,0 0 0,0 0 1,0 0-1,0 0 0,0 0 1,0 0-1,0 0 0,0 0 0,0-1 1,0 1-1,0 0 0,0 0 1,0 0-1,0 0 0,0 0 0,0 0 1,0 0-1,0 0 0,0 0 1,0 0-1,0-1 0,0 1 0,1 0 1,-1 0-1,0 0 0,0 0 1,0 0-1,0 0 0,0 0 1,0 0-1,0 0 0,0 0 0,0 0 1,1 0-1,-1 0 0,10-5-24,0 0-1,21-7 0,8-4 39,63-38-423,-101 53 428,1 0 1,-1 0 0,1 0 0,-1-1-1,1 1 1,-1 0 0,0 0 0,1-1-1,-1 1 1,0-1 0,0 1 0,0-1-1,0 0 1,0 1 0,-1-1 0,1 0-1,0 1 1,-1-1 0,1 0 0,-1 0-1,1-3 1,-2 3-14,1-1-1,0 1 1,-1-1-1,1 1 1,-1 0 0,0-1-1,0 1 1,0 0-1,0 0 1,0-1 0,-1 1-1,1 0 1,-1 0-1,1 0 1,-1 1 0,-2-3-1,-2-2-31,0 1-1,0 0 0,-1 1 1,0-1-1,0 1 0,0 1 1,-11-5-1,-2 1-43,-36-8 1,16 8-5,-82-5 1,-47 12-89,77 1 96,-179 4 46,-230-7 170,440-2-56,-64-12 1,115 14-18,0 0-216,0 0 0,-15-1 0,22 3 118,1 0 0,0 0 0,0 0 1,0 0-1,-1 1 0,1-1 0,0 1 1,0-1-1,0 1 0,0 0 0,0 0 0,0 0 1,0 0-1,0 0 0,0 0 0,0 0 0,-2 3 1,1-1 21,-1 1 2,0 0-1,0 1 0,1-1 0,0 1 1,0-1-1,0 1 0,-3 6 0,6-11 1,0 0 0,0 1-1,0-1 1,0 0-1,0 1 1,0-1 0,0 1-1,0-1 1,0 0 0,0 1-1,0-1 1,0 0 0,0 1-1,0-1 1,0 0-1,0 1 1,1-1 0,-1 0-1,0 1 1,0-1 0,0 0-1,0 1 1,1-1 0,-1 0-1,0 0 1,0 1-1,1-1 1,-1 0 0,0 0-1,0 1 1,1-1 0,-1 0-1,0 0 1,1 0 0,-1 0-1,0 1 1,1-1-1,-1 0 1,0 0 0,1 0-1,1 0-5,-1 1 0,1-1 0,0 0 0,-1 0 0,1 0 0,0 0 0,-1-1 0,1 1 0,2-1 0,10-4 7,-1-1 1,21-11-1,-23 11 8,88-44-43,110-39 0,-150 67 7,329-112-14,-241 94 58,136-39-72,-6-17 178,-51-6 348,-194 84-408,-1-1-1,-1-1 0,-1-2 0,47-44 1,-67 57-52,-1 0 0,0-1 1,-1 0-1,0 0 0,0 0 1,-1-1-1,4-11 0,-8 19-20,-1 0 0,0 0 0,0 0-1,-1 0 1,1 0 0,0 0 0,-1 0-1,0 0 1,0 0 0,0 0 0,0 0-1,0 0 1,-1-5 0,0 6-2,0 0 1,0 0-1,0 0 0,0 1 1,0-1-1,-1 0 0,1 1 1,0-1-1,-1 1 1,1-1-1,-1 1 0,0 0 1,1-1-1,-1 1 0,0 0 1,0 0-1,0 0 0,0 1 1,0-1-1,-2 0 1,-6-2-39,0 1 1,0 0 0,-1 1-1,1 0 1,-1 0 0,1 1 0,0 1-1,-1 0 1,1 0 0,0 1 0,-14 4-1,3 1-18,-1 0 0,1 2 0,1 0 1,-26 16-1,2 5 90,1 2 1,-41 39 0,6-4-263,66-57 235,3-4 43,1 0 1,0 1-1,0 1 0,1-1 0,-8 11 0,12-10 144,7-6 31,13-10 64,-15 7-278,21-12 70,-1-1 0,40-34 0,-36 27-217,38-24-1,-61 43 105,-1 1 0,1-1 0,0 1 0,1 0 1,-1 0-1,0 0 0,0 0 0,0 0 0,1 1 0,-1-1 0,0 1 1,1 0-1,2 0 0,-4 1 25,0-1 0,-1 0-1,1 1 1,-1-1 0,1 1 0,-1-1 0,0 1 0,1 0 0,-1 0 0,0 0-1,1 0 1,-1 0 0,0 0 0,0 0 0,0 0 0,0 0 0,0 0-1,0 1 1,0-1 0,0 0 0,0 1 0,-1-1 0,1 0 0,-1 1-1,1-1 1,-1 1 0,1 0 0,-1 2 0,1 6-24,-1 1 0,0-1 1,0 0-1,-1 1 0,-1-1 0,0 0 0,-6 20 1,2-7-11,-4 9 93,-1-1 0,-19 38 0,6-17 41,18-40 9,-6 13 92,12-24-165,0 0 0,-1 0 0,1 0 0,0 0 0,0 0 0,-1 0 0,1 0 0,0 1 0,0-1 0,0 0 0,0 0 0,0 0 0,0 0 0,1 0 0,-1 0 0,0 0 0,1 0 0,-1 0 0,1 1 0,0-1 0,0 0 0,-1-1 0,1 1 0,0-1 0,0 1 0,0-1 0,0 0 0,0 1 0,0-1 0,0 0 0,0 0 0,0 1 0,0-1 0,0 0 0,0 0 0,1 0 0,22-1 51,-14 1-56,2 0-28,-5-1-49,-1 1 1,1 0 0,-1 1-1,1 0 1,9 2-1,-14-3 42,0 1 0,0 0 0,0 0 1,-1 0-1,1 0 0,0 0 0,0 1 0,-1-1 0,1 0 0,-1 1 0,1-1 0,-1 1 0,1 0 0,-1-1 0,0 1 0,0 0 0,0 0 0,0 0 0,0 0 0,0 0 0,0 3 0,1 5-21,0 0 0,0 1-1,-1-1 1,-1 0 0,0 1 0,-2 13 0,1-2 25,-12 146 187,12-159-108,-8 73 147,8-72-211,1 1 0,0-1 0,1 0-1,0 1 1,4 14 0,7-1 153,-11-22-133,1 0-1,-1 0 0,0 1 0,0-1 0,0 0 0,0 1 1,0-1-1,0 1 0,-1-1 0,1 6 608,0-8-570,-1-1 1,1 1-1,-1-1 0,1 0 0,-1 1 0,1-1 0,-1 0 1,0 1-1,1-1 0,-1 0 0,0 1 0,1-1 1,-1 0-1,0 0 0,14-67-307,8-117 1,-13 110 116,1-53-1828,-15 149-588,2-9 1974,-12 92-3015,10-60 2479,0-2-211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9:31.08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1 746 2144,'14'8'8645,"2"-11"-8336,10-7-307,1-1-1,-1-1 1,-1-1-1,0-1 1,-1-1-1,34-28 1,77-71 25,78-59-139,-179 148 131,-10 8-38,1 0 0,31-15 0,-54 31 27,-1 0 1,1 0-1,0 0 0,0 1 0,0-1 0,0 1 0,-1-1 0,1 1 0,0 0 0,0 0 1,0-1-1,0 1 0,3 1 0,-4-1 5,0 0 0,-1 1 1,1-1-1,-1 0 0,1 0 1,-1 1-1,1-1 0,-1 1 1,1-1-1,-1 0 0,1 1 0,-1-1 1,0 1-1,1-1 0,-1 1 1,0-1-1,1 1 0,-1-1 1,0 1-1,1 1 5,-1 0 0,1-1 0,-1 1 0,0 0 0,0-1 0,0 1 0,0 0 0,0-1 0,0 4 0,-5 19-18,-1 0 0,-17 40-1,12-35-25,-7 30 0,15-46-34,0-2 50,1 0 0,0 0 0,-1 21 0,3-31 28,0 1 0,0 0 0,0 0 0,0 0 0,1 0 0,-1 0-1,0-1 1,1 1 0,-1 0 0,1 0 0,0-1 0,0 1 0,0 0 0,-1-1 0,1 1 0,1-1 0,-1 1-1,0-1 1,0 1 0,1-1 0,-1 0 0,0 0 0,1 0 0,-1 1 0,1-2 0,0 1 0,-1 0-1,1 0 1,2 0 0,2 1 45,0-1 0,0 0 0,0-1 0,0 0 0,0 0 0,0 0-1,0-1 1,0 1 0,0-1 0,10-4 0,3-1 90,35-16 0,-26 7-113,0-1 0,29-21 0,47-45-73,-25 20 207,154-96-14,-172 124-90,-1 1 474,78-56-1,-136 88-792,0-1 1,0 1-1,0-1 0,-1 1 0,1-1 1,0 0-1,-1 0 0,1 0 0,-1 0 0,0 0 1,0 0-1,0 0 0,0 0 0,0-1 1,0 1-1,0-4 0,-1 1-1228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9:32.18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175 415 1728,'4'-2'1729,"-9"7"-781,26-19 3362,68-45-3281,-70 47-988,-1-2 0,-1 1 0,0-2 0,-1 0 0,0-2 0,-1 1 0,-1-2 0,-1 0 0,11-19 0,29-53 322,-49 82-367,0-1 0,6-15 0,5-11-5,-15 35 7,0-1 0,0 1 0,0 0 0,0 0 1,0 0-1,0 0 0,0 0 0,0 0 0,0-1 0,0 1 1,0 0-1,0 0 0,0 0 0,0 0 0,0 0 0,0 0 1,0 0-1,0-1 0,0 1 0,0 0 0,0 0 0,0 0 1,0 0-1,1 0 0,-1 0 0,0 0 0,0 0 0,0 0 1,0 0-1,0 0 0,0-1 0,0 1 0,0 0 0,1 0 1,-1 0-1,0 0 0,0 0 0,0 0 0,0 0 0,0 0 1,0 0-1,1 0 0,-1 0 0,0 0 0,0 0 0,0 0 1,0 0-1,0 0 0,0 0 0,0 0 0,1 0 0,-1 0 1,0 0-1,0 1 0,0-1 0,-1 8-93,-5 12 157,-2 0 0,-1-1-1,0 0 1,-1-1 0,-1 0-1,-1-1 1,0 0 0,-2-1-1,0 0 1,-18 15 0,-22 16 386,-98 65 0,118-89-353,-110 82 854,142-104-909,1 0 0,0 0 1,0 0-1,0-1 0,0 1 0,-1 0 0,1-1 1,0 1-1,-1-1 0,1 1 0,0-1 0,-3 1 1,3-1-38,1 0 1,0-1 0,0 1-1,0 0 1,0-1 0,0 1-1,-1 0 1,1-1 0,0 1 0,0 0-1,0-1 1,0 1 0,0 0-1,0-1 1,0 1 0,0 0-1,0-1 1,0 1 0,1 0-1,-1-1 1,0 1 0,0 0 0,0-1-1,0 1 1,1-1 0,2-3-28,0 0-1,0 0 1,1 1 0,0-1 0,0 1 0,0 0 0,0 0 0,0 0 0,1 0 0,-1 1 0,10-4 0,3-3-119,-2 3 80,0 0 1,1 0-1,-1 2 0,1 0 1,0 0-1,0 2 1,0 0-1,0 1 1,0 0-1,30 4 1,-24-2 187,0-2 0,0 0 1,37-6-1,-55 6-41,0 0 0,0 0 0,0 0 0,0 0 1,0-1-1,0 0 0,0 0 0,0 0 0,-1 0 0,1 0 0,-1-1 0,4-3 1,-5 4-40,-1 0 1,1 0 0,-1 0 0,1 0 0,-1 0 0,0 0 0,0 0 0,0-1 0,0 1 0,0 0-1,0-1 1,0 1 0,-1-1 0,0 1 0,1-1 0,-1 1 0,0-1 0,0 1 0,0-1 0,-1 1-1,1-1 1,-1-3 0,-2-3 41,0 0 0,-1 0-1,0 0 1,0 0 0,-1 1-1,-10-16 1,-9-4-2950,37 37-2753,6 5 3286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9:35.98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501 545 1472,'1'-3'939,"-1"3"-834,0-1 0,0 1 0,1 0 0,-1-1 0,0 1 0,0-1-1,0 1 1,0 0 0,0-1 0,0 1 0,0-1 0,1 1 0,-1 0 0,0-1 0,-1 1 0,1-1 0,0 1 0,0-1 0,0 1-1,0 0 1,0-1 0,0 1 0,0-1 0,-1 1 0,1 0 0,0-1 0,0 1 0,0 0 0,-1-1 0,1 1 0,0 0 0,-1-1-1,1 1 1,0 0 0,-1 0 0,0-1 0,0 0-29,-1 1-1,0-1 1,0 1-1,0-1 1,0 1-1,0 0 1,0 0-1,0 0 0,0 0 1,0 0-1,0 0 1,-3 1-1,-24 6 399,27-6-414,-57 16 685,-74 33 0,113-41-635,0 1 0,0 1 1,2 0-1,-1 2 1,2 0-1,0 1 1,-17 17-1,25-21-77,1 0-1,0 0 1,1 1 0,0 0 0,0 0-1,1 0 1,1 1 0,0 0-1,1 0 1,0 0 0,1 1 0,0 0-1,1-1 1,-1 16 0,3-25 25,0 1 0,0-1 0,1 0 0,-1 1 0,1-1 0,0 1-1,0-1 1,0 0 0,0 0 0,0 0 0,4 5 0,-5-7-32,1 0 0,0 0-1,0 1 1,0-1 0,0 0 0,1-1-1,-1 1 1,0 0 0,0 0-1,0 0 1,1-1 0,-1 1-1,0-1 1,1 1 0,-1-1 0,1 1-1,-1-1 1,0 0 0,1 0-1,-1 1 1,1-1 0,-1 0-1,1 0 1,-1-1 0,1 1 0,-1 0-1,1 0 1,-1-1 0,2 0-1,9-4 61,0-1 0,-1 0 0,0-1 0,0 0 0,19-16 0,-4 3 12,109-87 584,-111 86-578,-5 4-53,0 0 0,31-37-1,-49 53-50,0-1 0,0 1 0,0-1-1,0 1 1,-1-1 0,1 0 0,0 1-1,-1-1 1,1 0 0,-1 0 0,1-2-1,-1 4-3,0-1 0,-1 1 0,1-1 0,0 1 0,0-1 0,0 1 0,0-1 0,-1 1 0,1-1 0,0 1 0,-1-1 0,1 1 0,0-1 0,-1 1 0,1 0 0,0-1 0,-1 1 0,1-1 0,-1 1 0,1 0 0,0-1 0,-1 1 0,1 0 0,-1 0 0,1 0 0,-1-1 0,1 1 0,-1 0 0,0 0 0,1 0 0,-1 0 0,1 0-1,-1 0 1,1 0 0,-1 0 0,1 0 0,-1 0 0,1 0 0,-1 0 0,0 0 0,1 0 0,-1 1 0,-6 0-68,0 1-1,0 0 1,0 0-1,0 0 0,0 1 1,1 0-1,0 0 1,-1 1-1,1 0 0,0 0 1,1 1-1,-6 4 1,4-2 12,0 0 1,1 0 0,0 0 0,0 1-1,0-1 1,1 1 0,1 1 0,-1-1 0,-2 10-1,5-13 72,1 1 0,0 0 1,0 0-1,0 0 0,1-1 0,0 1 0,0 0 0,0 0 0,1 0 0,0 0 0,0 0 0,0-1 0,1 1 0,0 0 1,0-1-1,0 1 0,1-1 0,0 0 0,6 9 0,-6-11 36,-1 1 0,1-1 0,-1 0 0,1 0 0,0-1 0,0 1 0,1-1 0,-1 1-1,0-1 1,1 0 0,0 0 0,-1 0 0,1-1 0,0 1 0,0-1 0,0 0 0,0 0 0,0-1 0,0 1 0,0-1 0,0 0 0,0 0 0,0 0 0,0 0 0,0-1-1,0 1 1,0-1 0,0 0 0,6-3 0,5-3 102,0 0 0,0-2-1,-1 0 1,20-16 0,48-48 184,-65 57-304,-2-1 0,1-1 0,-2 0 0,-1-1 0,0-1 0,-1 0 0,-1 0 0,-1-1 0,-1-1 0,7-24 1,0-8 85,-2-1 0,-3-1 0,-2 0 1,2-105-1,-11 148-169,0 1-1,-1-1 1,-1 1 0,0-1-1,-1 1 1,-1 0 0,-7-19-1,11 30 28,-1 0 1,1 0-1,-1 0 0,1 0 1,-1 0-1,0 0 0,1 1 0,-1-1 1,0 0-1,0 0 0,1 0 1,-1 1-1,0-1 0,0 1 0,0-1 1,0 0-1,0 1 0,0-1 1,-1 1-1,1 0 5,0 0 0,0 0 0,0 0 1,0 0-1,0 0 0,0 0 0,0 1 0,0-1 0,0 0 1,0 1-1,0-1 0,0 1 0,0-1 0,0 1 0,1-1 1,-1 1-1,0-1 0,0 1 0,1 0 0,-1 0 0,0-1 1,1 1-1,-1 0 0,1 0 0,-1 1 0,-2 3-42,0 0-1,1 1 1,-1-1 0,1 1-1,1 0 1,-1-1 0,0 8-1,1-8 43,-15 73-92,4 1 0,3 1-1,4 152 1,8-190 232,2 0 0,16 61 0,-8-65 120,-13-36-172,1 0 0,0 0 0,0 0 0,1 0 0,-1 0 0,0 0 0,1 0 0,-1 0-1,1 0 1,0-1 0,0 1 0,-1-1 0,1 1 0,4 2 0,-4-4-40,-1 0 0,1 0 0,-1 0 0,0 0 0,1 0 0,-1-1 0,1 1 0,-1 0-1,0 0 1,1-1 0,-1 1 0,0-1 0,1 0 0,-1 1 0,0-1 0,0 0 0,0 0 0,0 1 0,0-1 0,2-2 0,26-26 332,-20 19-95,23-24 95,11-11-642,49-41-1,-92 86 262,1-1 0,-1 1 0,0 0 0,1 0 0,-1-1 0,1 1 0,-1 0 0,0 0 1,1 0-1,-1 0 0,1 0 0,-1-1 0,0 1 0,1 0 0,-1 0 0,1 0 0,-1 0 0,1 0 0,-1 0 0,0 0 0,1 1 0,-1-1 0,1 0 0,-1 0 0,0 0 0,1 0 0,-1 0 0,1 1 0,-1-1 0,0 0 0,1 1 0,11 12-130,-1-1 85,3-2 55,0 0 0,1 0 0,1-1 0,-1-1 0,1-1 0,25 8 0,-29-11 80,0-1 0,0-1 0,0 0 0,1 0 0,-1-2 0,0 1 0,1-1 1,-1-1-1,25-4 0,-30 2-23,0 0 0,1 0 1,-1 0-1,-1-1 0,1 0 0,0 0 0,-1 0 1,11-11-1,-2 3 55,-7 5-40,0-1 0,-1 1 0,0-1 0,0-1 0,0 1 0,-1-1 0,6-13 0,29-72-154,-23 51-239,-14 30 271,2-5-99,-6 17 146,0 1 0,1-1 0,-1 1 0,0-1 0,0 1 0,0-1-1,1 1 1,-1-1 0,0 1 0,1-1 0,-1 1 0,0-1 0,1 1 0,-1 0 0,1-1 0,-1 1 0,1 0 0,-1-1-1,0 1 1,1 0 0,0-1 0,0 2 2,-1 0-1,0 0 0,0 0 1,1 0-1,-1 0 0,0 0 1,0 0-1,0 0 0,0 0 1,0 0-1,0-1 0,-1 1 1,1 0-1,0 0 0,-1 1 1,-21 118-163,4-23 96,14-80 185,-1 0 0,-1-1 1,-12 26-1,18-41-70,-1 1 0,1-1-1,-1 0 1,0 0 0,1-1 0,-1 1 0,0 0 0,0 0 0,1 0 0,-1 0-1,0-1 1,0 1 0,0 0 0,0-1 0,0 1 0,0-1 0,0 1 0,0-1-1,-1 1 1,1-1 0,0 0 0,0 1 0,0-1 0,0 0 0,0 0 0,-1 0-1,1 0 1,0 0 0,0 0 0,0 0 0,0-1 0,-1 1 0,1 0 0,0-1-1,0 1 1,0-1 0,0 1 0,-2-2 0,-3-1 5,1-1 1,-1 1-1,1-1 0,0-1 1,0 1-1,-5-6 0,-40-42-440,57 58 216,0-1-1,0-1 1,0 1-1,1-1 1,0 0-1,0-1 1,0 0-1,13 4 1,-4-3 215,1 0 1,-1-1-1,1-1 0,22 1 1,29-5 204,0-3 0,87-16 1,-130 15-107,1-1 0,-2-1 0,1-2 0,45-23 0,-70 32-132,1 1 0,0-1 0,0 0 0,0 0 0,-1 0-1,1 0 1,-1-1 0,1 1 0,-1 0 0,1-1 0,-1 1-1,0-1 1,1 1 0,-1-1 0,0 1 0,0-1-1,0 0 1,0 0 0,-1 0 0,1 1 0,0-4 0,-1 5-8,0-1 1,0 0 0,0 1 0,0-1 0,-1 1 0,1-1-1,0 0 1,0 1 0,-1-1 0,1 1 0,0-1 0,-1 0 0,1 1-1,-1-1 1,1 1 0,-1 0 0,1-1 0,-1 1 0,1-1 0,-1 1-1,1 0 1,-1-1 0,1 1 0,-1 0 0,0-1 0,1 1-1,-1 0 1,0 0 0,1 0 0,-1 0 0,0 0 0,1 0 0,-1 0-1,0 0 1,1 0 0,-1 0 0,0 0 0,0 0 0,-26 5-311,26-5 298,-15 4-75,1 1 0,-23 9 0,34-12 76,-1 1 1,1-1 0,0 0-1,0 1 1,1 0 0,-1 0-1,1 0 1,-1 0 0,1 1-1,0-1 1,0 1 0,0 0-1,-3 6 1,6-9 16,-1 1-1,0 0 1,1-1-1,-1 1 1,1 0 0,0 0-1,-1 0 1,1 0 0,0-1-1,0 1 1,0 0 0,0 0-1,1 0 1,-1-1 0,0 1-1,1 0 1,0 0 0,0 1-1,1 1 9,0-1 0,-1 0 0,2 0 0,-1 0 0,0 0-1,1 0 1,-1 0 0,6 3 0,-3-2 66,0 1 1,1-2-1,0 1 1,0-1-1,0 0 0,0 0 1,1 0-1,-1-1 0,10 2 1,-12-4-8,1 0 0,-1 0-1,1 0 1,0 0 0,-1-1 0,0 0 0,1 0 0,-1 0 0,1-1 0,-1 1 0,0-1-1,0 0 1,0 0 0,0 0 0,6-5 0,-7 5-44,0-1-1,-1 1 1,1-1 0,0 1 0,-1-1-1,1 0 1,-1 0 0,0 0 0,0-1 0,0 1-1,0 0 1,-1-1 0,1 1 0,-1-1-1,0 1 1,0-1 0,0 0 0,-1 0-1,1-3 1,-1 5-33,0 0-1,-1 0 0,1-1 1,-1 1-1,1 0 1,-1 1-1,0-1 0,0 0 1,0 0-1,0 0 0,0 0 1,0 1-1,0-1 1,-1 0-1,1 1 0,-1-1 1,1 1-1,-1 0 1,1-1-1,-1 1 0,0 0 1,0 0-1,1 0 1,-1 0-1,0 0 0,0 1 1,-3-2-1,-3 0-15,1 0-1,-1 0 1,0 1-1,0-1 1,-15 1-1,-1 3-212,22-1 136,16-3 95,122-24 289,48-28-618,-174 51 345,-1 1 0,0 0 0,0 0 0,1 1 0,-1 1 0,1 0 0,-1 0 0,1 0 0,-1 1 0,11 3 0,-16-3-3,1 0-1,-1 1 1,1-1-1,-1 1 0,0 0 1,1 1-1,-1-1 0,0 1 1,-1 0-1,1 0 1,0 0-1,-1 0 0,0 0 1,1 1-1,-1 0 1,-1-1-1,1 1 0,-1 0 1,1 1-1,-1-1 0,2 6 1,-3-7 2,-1 1-1,1-1 1,-1 0 0,0 1-1,0-1 1,0 0 0,0 1-1,0-1 1,-1 0 0,0 1 0,1-1-1,-3 6 1,1-6-16,1 0 1,0 0-1,0 0 0,1 1 0,-1-1 1,1 0-1,0 1 0,0-1 1,0 1-1,0-1 0,1 5 1,0-7 31,-1 0 1,1 1 0,-1-1-1,1 0 1,0 0 0,-1 0 0,1 0-1,0 0 1,0 0 0,0 0 0,-1-1-1,1 1 1,0 0 0,0 0 0,1-1-1,-1 1 1,0-1 0,0 1-1,0-1 1,0 1 0,0-1 0,1 1-1,-1-1 1,0 0 0,0 0 0,1 0-1,-1 0 1,0 0 0,0 0 0,0 0-1,2 0 1,5-1 100,1-1-1,-1 1 1,13-6 0,-10 4-121,-1 0 41,0-1 1,0-1-1,0 1 1,-1-2-1,0 1 0,0-1 1,0 0-1,0-1 1,-1 0-1,-1-1 1,9-9-1,1-3 27,-1-2-1,-1 0 1,15-29 0,53-135-147,-77 173 74,71-233-127,-60 187-406,-29 99 365,2 1 0,-7 67 0,16-106 168,-10 98 20,2 124-1,10-194 28,2 0-1,9 35 0,-9-48 4,-3-14 3,1 1-1,0-1 0,0 0 1,0 0-1,0 0 0,1 1 0,2 3 1,-3-6-15,-1 0 0,1 0 0,0 0 0,-1-1 0,1 1 0,0 0 0,0 0 1,0-1-1,0 1 0,0 0 0,-1-1 0,1 1 0,0-1 0,0 0 0,0 1 1,0-1-1,1 0 0,-1 1 0,0-1 0,0 0 0,0 0 0,0 0 0,0 0 1,0 0-1,2 0 0,2-1 15,0-1 0,0 0 0,-1 0 0,1 0 0,0 0 0,-1 0 0,1-1 0,-1 0 0,0 0 0,4-4 0,6-6-114,16-19 1,-23 24 76,21-23 17,-2-2 0,0-1-1,35-64 1,-50 64-523,-12 38 456,0 0 1,0 0-1,1-1 1,-1 1-1,1 0 0,0 0 1,0 0-1,0 0 1,0 0-1,2 6 0,0 7-25,-1-9 33,0 0 0,0 0 1,1 0-1,0 0 0,0 0 1,1 0-1,0-1 0,0 1 1,1-1-1,0 0 0,0 0 1,7 8-1,-5-8 39,1 0 0,0 0 0,0-1 0,0 0-1,1-1 1,-1 1 0,2-2 0,-1 1 0,0-1 0,13 5 0,-10-5 48,0-1 0,0 0 0,0 0 0,0-1 0,0-1 0,1 1 0,-1-2 0,1 0 0,-1 0 0,1-1 0,-1 0 0,0-1 0,0-1 0,1 0 0,-2 0 1,1-1-1,0 0 0,-1-1 0,1 0 0,-2-1 0,1 0 0,0 0 0,-1-1 0,0 0 0,-1-1 0,0 0 0,9-11 0,-5 2-56,0-1 1,-1 0-1,11-25 0,-17 32 42,0-1 0,-1 1 0,-1-1 0,0 0 0,0 0 0,-1 0 0,0-16 0,-5 7-210,3 21 165,0 0 1,0-1-1,0 1 1,-1-1-1,1 1 1,0 0-1,0-1 1,0 1-1,0 0 0,0-1 1,0 1-1,0 0 1,-1-1-1,1 1 1,0 0-1,0-1 1,-1 1-1,1 0 1,0-1-1,0 1 1,-1 0-1,1 0 0,0-1 1,-1 1-1,1 0 1,0 0-1,-1 0 1,1 0-1,0-1 1,-1 1-1,1 0 1,0 0-1,-1 0 0,1 0 1,0 0-1,-1 0 1,1 0-1,-1 0 1,1 0-1,0 0 1,-1 0-1,1 0 1,0 0-1,-1 0 0,1 1 1,-1-1-1,1 0 1,0 0-1,-1 1 1,-5 3-22,1 2 1,0-1 0,1 0-1,-1 1 1,1 0-1,-5 10 1,-20 42-131,20-37 107,1-4-32,1 0-1,1 0 1,-5 19-1,9-28 93,1-1-1,0 0 0,1 1 1,0-1-1,0 0 0,0 1 1,1-1-1,0 0 0,0 1 1,4 7-1,-4-11 3,0-1-1,0 0 1,0 1 0,1-1-1,-1 0 1,1 0 0,0 0-1,0 0 1,0-1-1,1 1 1,-1 0 0,4 2-1,-4-3 11,1-1 0,-1 0 0,1 1-1,-1-1 1,1 0 0,0 0 0,-1-1-1,1 1 1,0 0 0,-1-1-1,1 0 1,0 1 0,0-1 0,5-1-1,9-1 95,0-1-1,-1 0 0,1-2 0,-1 0 0,27-12 0,-7 0-66,42-28 1,62-61 42,-100 74-183,8-12-53,-43 38 119,13-7-32,-7 9 40,-11 4 14,0 0 1,0 0-1,1 0 1,-1 0-1,0 0 1,0 0-1,1 0 1,-1 0-1,0 0 1,0 0-1,1 0 1,-1 0 0,0 1-1,0-1 1,0 0-1,1 0 1,-1 0-1,0 0 1,0 0-1,0 0 1,1 1-1,-1-1 1,0 0-1,0 0 1,0 0-1,0 1 1,1-1-1,-1 0 1,0 0-1,0 0 1,0 1-1,1 3-12,-1-1 0,0 1 0,0 0 0,-1 0 0,1-1-1,-2 8 1,1-5 20,-11 45 144,7-35-179,2-1 0,-1 1 0,2 0 0,0 0 0,0 17 0,3-29 57,-1 1-1,1-1 1,-1 0 0,1 0-1,0 0 1,1 0-1,-1 0 1,1 0 0,-1 0-1,1-1 1,1 1 0,-1-1-1,0 1 1,1-1-1,-1 0 1,1 1 0,0-2-1,0 1 1,1 0 0,-1 0-1,0-1 1,1 0-1,0 0 1,5 3 0,-2-2 33,0-1 1,1 0 0,-1 0-1,0-1 1,1 0 0,-1 0-1,1-1 1,-1 1 0,1-2-1,-1 1 1,1-1 0,9-2-1,11-4 92,51-20 0,-65 22-119,32-13-888,0-2-1,69-43 1,-53 22-902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6:01.1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0 107 10304,'5'8'3808,"12"-5"-2944,12 1-256,-11-4-544,13-4-160,1 1-384,10-5 256,3 3-32,6-2 160,-3-1-1056,3-1 608,-6-3-1920,-3 1 1344,-1-6-3488,-1 0 2592,-8-3 352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9:41.58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 0 1664,'0'1'367,"-1"1"-1,1-1 1,-1 0-1,1 1 1,0-1 0,-1 0-1,1 1 1,0-1 0,0 1-1,0-1 1,0 0-1,0 3 1,0 26 1430,0-29-1779,0 1 58,-1 0 0,1 0 0,-1 0 0,1 0 0,-1 0 0,0 0 0,1 0 0,-1 0 0,0 0 0,0 0 0,-2 1 0,3-1-11,-1-1 1,1 1-1,0 0 1,-1 0-1,1-1 1,0 1-1,0 0 1,0-1-1,0 1 0,1 2 1,-1 1 169,0 88 183,11 296 108,-7-184 40,-5-133-370,0 185 402,3 277 90,29 196-218,-25-611-364,1 371 1166,-8-333-763,-28 340 771,26-459-1286,-12 117-372,15-129-2422,0-7 731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9:43.8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20 616 2816,'0'-1'53,"-1"0"0,1 1 0,0-1 0,0 0 0,-1 0 0,1 1 0,0-1 0,-1 0 0,1 0 0,-1 1 0,1-1 0,-1 1 0,1-1 0,-1 0 0,1 1 0,-1-1 0,0 1-1,1-1 1,-1 1 0,0 0 0,0-1 0,1 1 0,-1 0 0,0-1 0,0 1 0,1 0 0,-1 0 0,0-1 0,-3 1 1445,5 0-1342,-1-1-1,1 1 0,-1-1 0,1 0 0,0 1 0,-1 0 1,1-1-1,-1 1 0,1-1 0,0 1 0,-1 0 0,1-1 1,0 1-1,-1 0 0,1 0 0,0-1 0,0 1 0,-1 0 1,1 0-1,0 0 0,0 0 0,0 0 0,22-1 271,1-1 45,39-6 0,-6 0-128,227-8 269,19-1-226,26-8 50,-136 13-350,40-13-132,9-1 279,536-12-84,-272 4 313,-308 17-438,28-2-11,272-16-106,143-14 423,-492 35-356,118-18 24,-7 2 25,247-18 372,22 35-395,-394 14-32,211 5-62,116-1 364,632 9-4,-518-25 855,-309 0-743,-241 10-314,0-1 0,0 0 0,0-2 0,-1-1 0,1-1 0,37-15 0,-50 16 4,-1-1 0,0 0 0,0-1 0,-1 0 1,1-1-1,-2 0 0,1-1 0,9-10 0,-15 9-111,-5 9-86,0 4-168,-10 46 137,-3 50 0,-64 546-5,35-407 165,9-60 0,-59 294-16,28-158 208,-60 177 373,18-112-405,-17 304 272,65-294 149,30-193-245,18-72 366,5-43-444,2 12-239,4-70 29,-1-1-1,-1 0 1,-2 0-1,0 0 1,-11 39-1,14-59-108,-1-1 0,1 0-1,-1 1 1,1-1 0,-1 0 0,0 1-1,0-1 1,0 0 0,0 0 0,0 0-1,0 0 1,0 0 0,0 0 0,0 0-1,-3 1 1,3-1-288,0-1-1,-1 1 1,1-1 0,0 0-1,-1 0 1,1 1-1,-1-1 1,1 0 0,-1 0-1,1 0 1,0-1-1,-1 1 1,1 0 0,-1-1-1,1 1 1,0 0-1,-1-1 1,1 0 0,-2 0-1,-23-17-2748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39:45.6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25 118 1472,'0'0'10,"0"0"0,0-1 0,0 1 0,0 0 0,0 0 0,0 0 0,0 0 0,0 0 0,0 0 0,0-1 0,0 1 0,0 0 0,0 0 0,0 0 0,0 0 0,0 0 0,0-1 0,0 1 0,0 0 0,0 0 0,0 0 0,0 0 0,0 0 0,0 0 0,0-1-1,0 1 1,0 0 0,0 0 0,0 0 0,0 0 0,-1 0 0,1 0 0,0 0 0,0-1 0,0 1 0,0 0 0,0 0 0,0 0 0,0 0 0,-1 0 0,1 0 0,0 0 0,0 0 0,0 0 0,0 0 0,0 0 0,0 0 0,-1 0 0,1 0 0,0 0 0,0 0 0,0 0 0,0 0 0,0 0 0,-1 0 0,1 0 0,0 0 0,0 0 0,0 0 0,0 0 0,0 0 0,0 0 0,-1 0 0,1 0 0,-5 1 264,5 1-115,0-1 0,0 0 0,0 0 0,0 1 0,0-1 1,0 0-1,1 0 0,-1 0 0,0 1 0,1-1 1,-1 0-1,1 2 0,0 1 150,0 0-1,0 1 1,-1-1 0,0 1 0,0-1 0,0 1 0,-1 4-1,0 9 1798,1-13-1765,-1 1 1,0-1-1,0 1 1,0-1 0,-4 9-1,3-9-217,0 1 1,0-1-1,1 1 0,0 0 0,-1 8 0,2-13-93,0-1-1,0 0 1,0 1-1,0-1 1,0 1-1,1-1 1,-1 0-1,0 1 1,0-1 0,0 0-1,0 1 1,0-1-1,1 0 1,-1 0-1,0 1 1,0-1-1,1 0 1,-1 0-1,0 1 1,0-1-1,1 0 1,-1 0-1,0 0 1,1 1-1,-1-1 1,0 0-1,1 0 1,-1 0-1,0 0 1,1 0-1,-1 0 1,1 1 0,11-1 391,31-7-70,44-12 1,-3 0-258,207-21 224,2 17 214,197-25 380,-36-6-177,-347 46-466,342-22 452,-161 19-224,370-8 470,156 16 62,181 6-886,-592 19 94,-354-18-279,308 7 321,-100-6-203,107 2 32,-4 0-106,-214 1-8,160 6 176,-14 8-186,-141-8 8,-87-8 53,128 5 31,-172-11-96,220 9-31,-160-3 168,25 4-178,-51-5 330,66-1-1,-117-5-120,3-1-58,-5 1-107,6 1-171,-5 1 167,-1-1 22,0 0 1,0 0-1,-1 0 1,1 0-1,0 0 0,0 0 1,-1 0-1,1 0 0,0-1 1,-1 1-1,1 0 1,0 0-1,0-1 0,-1 1 1,1 0-1,0-1 0,-1 1 1,1 0-1,-1-1 1,1 1-1,1-2 0,2 0-319,3-3-18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2:26:12.0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4 127 1472,'-3'3'12645,"11"-4"-12222,0 0-1,-1 0 1,9-3 0,7-2-61,36-6-6,-24 4 61,49-5-1,84-3 358,-133 13-696,122-10 468,284 13 142,-307 6-459,-57-6-182,168-5 354,-92-4 19,34-2-125,-135 6-196,39-6 292,-47 4-272,74-2 0,-9 8-6249,-94 1 4503,12 0-629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2:26:14.8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1 279 3232,'0'0'137,"-1"-1"0,1 0 0,0 1 0,1-1 1,-1 0-1,0 1 0,0-1 0,0 0 0,0 1 0,0-1 0,1 0 1,-1 1-1,0-1 0,0 1 0,1-1 0,-1 0 0,3-1 726,-3 2-718,1 0 0,-1 0 0,0 0 0,1 0 0,-1 0 0,0 0 0,1 0 0,-1 0 0,0 0 1,1 0-1,-1 0 0,0 0 0,2 1 580,-1-1-580,1 1 85,0 1 1,0-1-1,0 1 0,0-1 0,0 1 0,0 0 0,3 4 1,3 7 28,-1 0 0,0 0 0,-1 1 0,-1 0 0,0 0 0,4 17 0,1-3-116,-7-21-20,-1 1 0,4 14 0,-2-6 72,0-1 0,11 25 1,-9-24 5,0-1 0,5 25 0,-7-22-50,1 0 0,11 24 0,-8-23 12,9 38 0,6 27 162,-18-57-274,12 35 0,-15-52-52,0-1 1,0 0-1,-1 1 1,0 13-1,-1-12 9,1 0 0,4 20 0,4 26 285,-9-51-266,0-5-24,-1 0-1,1 0 1,0 0 0,0 0-1,0 0 1,0 0 0,0 1-1,0-1 1,0 0 0,0 0-1,1 0 1,-1 0 0,0 0-1,0 0 1,2 2 0,2 5 1324,-4-11-1287,1 0 0,-1 1-1,1-1 1,0 0-1,0 1 1,0-1-1,0 1 1,3-4-1,3-10 53,25-105 305,-4 14-367,66-140 125,-21 63-209,-39 88 102,74-147 0,-49 151-1008,-58 91 592,8 40-11455,-5-9 8815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2:26:19.9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196 607 1824,'8'-12'5573,"-35"3"-1941,24 10-3513,-1-1-1,1 0 1,0 1-1,0 0 1,-1 0 0,1 0-1,0 0 1,0 0-1,0 1 1,-4 2-1,-28 22 549,23-16-649,5-4 11,0 0-1,1 1 1,0-1 0,0 1-1,1 0 1,-1 1-1,2-1 1,-6 11-1,3-1 36,0 0 0,-9 35-1,15-45-21,0-1 0,0 1 0,1-1 0,0 1-1,0 0 1,0-1 0,3 9 0,-3-12-17,0-1-1,1 1 1,-1-1-1,1 0 1,0 1 0,0-1-1,0 0 1,0 1 0,0-1-1,0 0 1,0 0 0,1 0-1,-1 0 1,1 0-1,0 0 1,-1-1 0,1 1-1,0 0 1,0-1 0,0 0-1,0 1 1,3 0 0,-3-2-3,-1 1 0,1-1 0,0 0 1,-1 0-1,1 0 0,-1 0 1,1-1-1,0 1 0,-1 0 1,1-1-1,-1 1 0,1-1 1,-1 1-1,1-1 0,-1 0 0,1 1 1,-1-1-1,1 0 0,-1 0 1,0 0-1,0 0 0,2-3 1,4-2-46,-1-1 0,9-14 1,-12 17-7,13-22 43,-2 0 0,17-39 0,-18 36 162,-10 21-150,0 0-1,-1 0 0,0 0 1,-1 0-1,0 0 0,0 0 1,0-11-1,0 11-34,2-4-31,-3 12 26,0 0 1,0 0 0,0-1 0,0 1-1,0 0 1,0 0 0,0 0 0,0-1-1,0 1 1,0 0 0,0 0 0,0-1-1,0 1 1,0 0 0,0 0 0,0 0 0,-1 0-1,1-1 1,0 1 0,0 0 0,0 0-1,0 0 1,0 0 0,-1-1 0,1 1-1,0 0 1,0 0 0,0 0 0,0 0-1,-1 0 1,1 0 0,0-1 0,0 1 0,0 0-1,-1 0 1,1 0 0,0 0 0,0 0-1,0 0 1,-1 0 0,0 0 12,1 0 0,-1 1 1,1-1-1,-1 0 0,1 0 1,0 0-1,-1 1 0,1-1 1,-1 0-1,1 0 0,-1 1 1,1-1-1,0 0 0,-1 1 0,1-1 1,0 1-1,-1-1 0,1 0 1,0 1-1,-1-1 0,1 1 1,0-1-1,0 1 0,0-1 1,-1 1-1,-4 18 65,2-6-211,0-3 137,0 0 1,1 1 0,0-1-1,0 1 1,1 0 0,0 0-1,2 11 1,-1-17 55,0-1 0,1 1 0,0-1 0,0 1 0,0-1-1,0 0 1,1 1 0,-1-1 0,1 0 0,0 0 0,0 0 0,1 0 0,-1-1 0,1 1 0,0-1 0,0 1 0,6 4 0,-8-8-24,0 1 1,1-1 0,-1 1-1,0-1 1,1 0-1,-1 1 1,1-1 0,-1 0-1,1 0 1,-1 0 0,0 0-1,1 0 1,-1 0 0,1-1-1,-1 1 1,0 0 0,1-1-1,-1 1 1,1-1 0,-1 0-1,0 1 1,2-2 0,5-3 50,-1 0 1,10-9-1,-9 8-36,13-10-39,98-85 239,-118 101-234,25-28 3,-24 26 15,-1 1 0,1-1 0,-1-1 0,0 1 0,0 0 0,0 0 0,0 0 0,0-1 0,0 1 0,-1 0 0,1-1 0,0-4 0,-2 3-75,1 4 30,0-1 0,0 0 0,0 1 0,0-1 0,-1 1 0,1-1 0,0 0 0,0 1 0,1-1 0,-1 0-1,0 1 1,0-1 0,0 1 0,0-1 0,0 0 0,1 1 0,-1-1 0,0 1 0,1-1 0,-1 1 0,0-1 0,1 1 0,-1-1 0,0 1 0,1-1 0,0 0 0,0 0-104,26 11-299,-24-9 424,0 0 0,0 0 0,0 1-1,-1-1 1,1 1 0,0 0 0,-1 0 0,1 0 0,-1 0 0,0 0 0,1 0 0,-1 1 0,0-1 0,3 6-1,1 3 67,-1 0 0,7 20 0,-8-21-28,0 0-1,10 18 0,6 6 135,-15-24-124,0-1 0,1 1 0,0-1 0,0 0 0,1-1 0,0 0 0,1 0 0,-1 0 0,12 7 0,-17-14-27,-1 0 1,1 0 0,0-1-1,0 1 1,0 0 0,0-1-1,0 1 1,0-1 0,0 0-1,0 0 1,0 0 0,0 0-1,0 0 1,0 0 0,0 0-1,0-1 1,0 1 0,0-1-1,0 1 1,-1-1-1,1 0 1,0 0 0,2-1-1,5-3 47,-1-1 0,0 0 0,11-11 0,-7 7-47,5-7-13,-1 0 0,-1-1 0,15-22 1,-26 35 0,20-39 196,-22 42-210,0-1-1,0 1 1,-1-1-1,1 0 0,-1 0 1,1 0-1,-1 0 1,0 0-1,0 0 0,0 0 1,0 0-1,0-6 0,-1 9-2,0 0 0,0 0-1,0 0 1,0 0 0,-1-1-1,1 1 1,0 0 0,0 0-1,0 0 1,0 0 0,-1 0-1,1 0 1,0 0 0,0 0-1,0 0 1,0 0 0,-1 0-1,1 0 1,0 0 0,0 0-1,0 0 1,0 0 0,0 1-1,-1-1 1,1 0 0,0 0-1,0 0 1,0 0 0,0 0-1,0 0 1,-1 1 0,1 2 40,0 13 41,0 0-1,1 0 1,1 0-1,7 30 1,-9-42-43,1-1 1,1 0-1,-1 1 1,0-1 0,1 0-1,0 0 1,-1 0-1,1 0 1,0-1 0,0 1-1,1 0 1,-1-1 0,1 1-1,-1-1 1,1 0-1,0 0 1,0 0 0,0 0-1,0-1 1,0 1 0,0-1-1,0 0 1,0 1-1,1-2 1,-1 1 0,1 0-1,-1-1 1,0 1-1,7-1 1,0 0-20,0 0 1,0-1-1,0 0 1,0-1-1,0 0 0,11-4 1,111-37-41,-83 27-357,-31 11 261,0-1 0,32-16-1,6-6-79,-44 24 123,-10 3 79,0 1 1,0-1-1,0 1 0,0-1 0,0 0 0,0 0 0,0 0 0,-1 0 0,3-1 0,-3 2 17,0-1-1,-1 1 1,1-1-1,0 1 1,-1-1-1,1 0 1,-1 1-1,1-1 1,-1 1-1,1-1 1,-1 0-1,1 0 1,-1 1-1,1-1 1,-1 0-1,0 0 1,0 0-1,1 1 1,-1-1-1,0 0 1,0 0-1,0 0 1,0 0-1,0 1 1,0-1-1,0 0 1,0 0-1,0 0 1,0 0-1,-1 0 1,1 1-1,0-1 1,0 0-1,-1 0 1,1 1-1,-1-1 1,1 0-1,-1 0 1,1 1-1,-1-1 0,1 0 1,-1 1-1,1-1 1,-1 1-1,0-1 1,1 1-1,-1-1 1,0 1-1,0-1 1,1 1-1,-1 0 1,0-1-1,0 1 1,0 0-1,1 0 1,-1 0-1,0-1 1,0 1-1,-1 0 1,-3 1-29,0-1-1,0 1 1,0 0 0,0 0 0,0 1 0,0-1-1,1 1 1,-1 0 0,1 0 0,-1 1 0,1-1-1,0 1 1,0 0 0,0 0 0,0 0 0,1 1-1,-1 0 1,1-1 0,0 1 0,0 0 0,0 0 0,0 1-1,1-1 1,0 1 0,0-1 0,0 1 0,0 0-1,1-1 1,0 1 0,0 0 0,0 0 0,0 0-1,1 8 1,0-12 14,0 9 47,0 0-1,1 0 1,2 10-1,-3-18-7,1 0-1,-1 0 0,1 0 1,-1 0-1,1 0 1,-1 0-1,1-1 0,0 1 1,0 0-1,0-1 1,0 1-1,0-1 1,1 1-1,-1-1 0,0 1 1,1-1-1,-1 0 1,1 1-1,-1-1 0,1 0 1,0 0-1,-1 0 1,3 0-1,-3 0-12,0-1 0,1 0 1,-1-1-1,0 1 0,0 0 0,0 0 0,0 0 1,0-1-1,0 1 0,0 0 0,0-1 0,0 1 0,0-1 1,0 1-1,0-1 0,0 1 0,-1-1 0,1 0 0,1-1 1,17-18 165,-16 16-180,8-12-32,18-31-1,-22 34-155,-5 10 105,0-1-1,-1 1 1,0 0 0,0-1-1,0 1 1,0-1 0,0 1 0,0-6-1,-1 8-110,9 18-108,-7-12 289,0 1-1,0 0 1,0-1-1,0 10 0,-1-11 60,0 1-1,0-1 1,0 1-1,0-1 1,1 0-1,0 0 1,0 1-1,4 6 1,2 4 605,-7-14-615,-1-1 0,0 1-1,1 0 1,-1 0 0,1 0 0,-1 0 0,1-1 0,-1 1 0,1 0-1,-1-1 1,1 1 0,0 0 0,-1-1 0,1 1 0,0-1-1,0 1 1,-1-1 0,1 1 0,1 0 0,0-1 393,2 1-533,-1-1 91,1 0 0,0 0 0,-1-1-1,1 1 1,0-1 0,-1 0 0,1 0 0,-1 0-1,1 0 1,5-3 0,1-2 78,1-1 1,11-8-1,5-4 68,54-26-66,-21 13-155,-17 8-314,48-36 0,-78 49 347,0 0 0,-1 0 0,0-1 1,-1 0-1,0-1 0,-1 0 0,13-23 0,-10 11 34,-1-1 0,-1-1 0,7-31 0,17-87-106,-23 87 55,-8 38-81,-1-1 0,-1 0-1,-1-22 1,-1 41 111,0 0 1,0 0-1,-1 1 0,1-1 1,-1 0-1,0 0 0,1 1 0,-2-3 1,-3-10-171,5 14 140,-8 0-330,6 2 387,0-1 0,1 1 0,-1-1 1,0 1-1,1-1 0,-1 1 0,1 0 0,0 0 1,-1 0-1,1 0 0,0 0 0,-1 4 0,-6 8 48,1-1-29,1 0 0,0 1 0,1 0-1,0 0 1,1 0 0,-3 26 0,-3 3 102,-19 110 294,27-141-411,-12 66 114,-12 93 338,25-94 112,1-44-316,0-31-234,1-1 1,-1 0-1,0 0 1,1 0 0,-1 1-1,0-1 1,1 0-1,0 0 1,-1 0-1,1 0 1,0 0-1,-1 0 1,1 0-1,0 0 1,0 0 0,0 0-1,0 0 1,0-1-1,1 2 1,18 9 322,-17-10-292,1-1 0,-1 0 0,0 1 0,0-1 0,1-1 0,-1 1 0,0 0 0,1-1 0,-1 1 0,0-1 0,0 0 0,0 0 0,0-1-1,4-1 1,-1 0 30,-1 0-1,1-1 1,-1 0-1,8-7 0,11-7-33,-13 10-90,19-18 1,-2 2 31,-21 18 15,1 0 0,-2 0-1,1-1 1,-1 1 0,10-14-1,-15 18 1,0 1 0,0 0-1,1 0 1,-1-1 0,0 1-1,1 0 1,-1 0-1,3 0 1,-3 0-28,0 1 0,0-1 0,0 1 0,0-1 0,0 1 0,0-1 0,-1 0 0,1 1 0,0-1-1,0 0 1,0 0 0,-1 0 0,1 1 0,0-1 0,-1 0 0,1 0 0,-1 0 0,1 0 0,-1 0 0,0 0 0,1 0 0,-1 0 0,0-1 0,1 0 0,-5 38-549,2-4 772,0-24-127,2-1 1,-1 1-1,1-1 1,1 13-1,1-6-8,-2-9-15,1-1 0,0 1 0,-1-1 0,1 1 0,1-1-1,-1 0 1,1 1 0,0-1 0,0 0 0,0 0 0,5 6-1,-6-8-14,0 0-1,0 0 0,0-1 0,1 1 0,-1-1 1,1 1-1,0-1 0,-1 0 0,1 1 0,0-1 1,0 0-1,-1 0 0,1 0 0,0 0 0,0-1 1,0 1-1,0-1 0,0 1 0,0-1 0,1 1 1,-1-1-1,0 0 0,0 0 0,0 0 1,3-1-1,10 0-13,-1-2 0,0 0 0,0 0 0,15-7 0,55-26-459,-23 9-18,-21 10 55,75-43 1,-136 128-1174,19-62 1612,1 0-1,0 0 1,1-1 0,-1 1 0,1 0 0,0 0-1,0 0 1,1 0 0,0-1 0,2 10 0,-2-12-2,0 0 0,0 0 1,0 0-1,0 0 0,1-1 1,-1 1-1,1 0 0,-1 0 1,1-1-1,0 1 0,0-1 1,0 0-1,1 0 0,-1 1 0,0-1 1,1-1-1,0 1 0,-1 0 1,1-1-1,5 3 0,-6-4-12,0 1-1,0-1 0,0 0 0,0 0 0,0 0 0,0 0 0,0 0 0,0 0 0,0-1 1,0 1-1,0-1 0,0 1 0,0-1 0,-1 0 0,1 0 0,0 0 0,0 0 0,1-1 0,2-1 19,-1-1-1,0 1 1,0-1-1,0 0 0,5-6 1,-6 6-80,1-1 0,-1 0 1,0 0-1,0 0 0,0 0 1,-1 0-1,1-1 0,-1 1 0,-1-1 1,1 0-1,-1 0 0,0 1 1,0-1-1,-1 0 0,0 0 1,0 0-1,-1-11 0,0 15 41,1 1-1,0-1 1,-1 0 0,1 1-1,-1-1 1,0 1-1,0-1 1,0 0-1,1 1 1,-1 0 0,-1-1-1,1 1 1,0 0-1,0-1 1,0 1 0,-1 0-1,1 0 1,-1 0-1,1 0 1,0 0 0,-1 0-1,0 1 1,1-1-1,-1 0 1,0 1 0,1-1-1,-3 1 1,-4-2-37,-1 1 1,0 0 0,1 1-1,-11 0 1,7 0 115,-51 0 296,62 0-32,2 1-317,0-1 1,0 1-1,-1-1 1,1 1-1,0-1 0,0 0 1,0 1-1,0-1 0,0 0 1,0 1-1,0-1 1,0 0-1,0 0 0,0 0 1,-1 0-1,1 0 0,0 0 1,2-1-1,113-33 394,-19 4-314,-55 24-93,-20 4 20,-20 2-32,0-1 0,1 1 1,-1 0-1,0 0 0,0 0 0,0 0 0,0 1 0,0-1 1,0 0-1,1 1 0,-1 0 0,0-1 0,0 1 0,-1 0 1,1 0-1,0 0 0,0 0 0,0 0 0,0 1 1,-1-1-1,1 0 0,-1 1 0,1-1 0,-1 1 0,0 0 1,1 0-1,-1-1 0,0 1 0,0 0 0,0 0 0,0 0 1,-1 0-1,1 0 0,0 0 0,-1 0 0,0 0 0,1 0 1,-1 1-1,0-1 0,0 0 0,0 0 0,-1 4 0,-11 37 381,11-40-308,0 1 0,-1-1 0,1 0-1,-1 0 1,0 0 0,0 0 0,0 0-1,0 0 1,0-1 0,-5 5 570,18-15-477,10-5-182,0 0 0,1 2 0,1 0-1,0 2 1,34-10 0,-48 16-90,1 1 1,0 0-1,14-1 0,-19 3 110,-1 0 1,1 1-1,0-1 0,-1 1 1,1 0-1,-1 1 0,1-1 0,-1 1 1,7 3-1,72 41 536,-49-25-1,53 22 0,-78-40-428,0 0 1,0 0-1,0-1 1,0 0-1,0-1 1,1 0-1,13 0 1,-17-1-367,0-1 1,0 0 0,0 0 0,0 0 0,0-1 0,0 1-1,0-1 1,-1-1 0,1 1 0,-1-1 0,0 0 0,7-5-1,-10 7-100,-1 0-1,0 0 1,1 0-1,-1 0 1,0-1-1,0 1 1,0 0-1,0 0 0,0-1 1,0 1-1,0-1 1,0 1-1,0-1 1,-1 1-1,1-1 1,-1 0-1,1 1 0,-1-1 1,0 0-1,1 1 1,-1-1-1,0 0 1,0 1-1,0-1 0,-1 0 1,1 0-1,0 1 1,-1-1-1,1 0 1,-1 1-1,1-1 1,-1 1-1,-1-3 0,-10-12-3216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2:26:20.2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29 135 6304,'-23'-28'2336,"23"19"-1824,-5-6-128,5 7-288,5-4-128,0-2 800,3 3-416,2-1 416,4 0-448,-1 4-512,1 3 96,-1 5-1760,1 8 1024,-1 4-1984,-3 1 1600,-6-1-1536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2:26:20.6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27 131 8128,'0'0'3,"-17"-2"2515,17 2-2467,-1 0 1,1 0-1,0 0 0,-1-1 0,1 1 1,-1 0-1,1 0 0,-1-1 0,1 1 1,-1 0-1,1-1 0,0 1 0,-1 0 0,1-1 1,0 1-1,-1 0 0,1-1 0,0 1 1,-1-1-1,1 1 0,0-1 0,0 1 1,-1 0-1,1-1 0,0 1 0,0-1 1,0 1-1,0-1 0,0 0 0,0 0-69,1 0-1,-1 0 0,1 0 0,0 0 0,0 1 1,-1-1-1,1 0 0,0 1 0,0-1 0,0 1 1,-1-1-1,1 1 0,0-1 0,0 1 0,0 0 1,0-1-1,1 1 0,1-2-53,48-20 564,0 2-1,95-23 1,-114 36-603,1 2-1,58-2 0,-66 7-915,1 1 0,27 6-1,-45-6 287,-1 1 0,1-1-1,-1 2 1,0-1 0,1 1 0,-1 0-1,9 6 1,-2 0-1467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2:26:21.0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58 9312,'-14'-17'3424,"14"14"-2656,10-6-192,4 4-3584,4-1 1536,14-3-3776,22 4 2976,-9 2 864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2:26:23.0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5 328 1056,'-5'-5'9328,"11"2"-8000,-3 1-1050,1-1 1,-1 1-1,0-1 1,0 0-1,4-4 1,5-5 71,2-3-174,0 0 0,-1-2 0,0 1 0,17-32 0,8-10-64,-34 51-63,5-4-1,-1 0-1,0-1 1,-1 0 0,0 0 0,5-17 0,-10 14 450,-2 15-501,0-1 0,0 1 0,0 0 0,0-1 0,0 1 0,0-1 0,0 1 0,0 0 0,0-1 0,0 1 0,-1 0 0,1-1 0,0 1 0,0-1 0,0 1 0,0 0 0,-1-1 0,1 1 0,0 0 0,0 0 0,0-1 0,-1 1 0,1 0 0,0-1 0,-1 1 0,1 0 0,0 0 0,-1-1 0,0 2-16,0-1 0,1 1 0,-1 0 0,1-1 0,-1 1 1,0 0-1,1-1 0,0 1 0,-1 0 0,1 0 0,-1 0 0,1-1 1,-1 2-1,-2 4-43,-2 2 45,0-1 1,1 1-1,-1 1 0,2-1 1,-1 0-1,1 1 0,0 0 1,1 0-1,0 0 0,0 0 0,1 0 1,0 0-1,1 0 0,0 12 1,1-16 60,0 0 1,0 0-1,1 0 1,-1 0-1,1 0 1,0 0 0,4 7-1,-4-10-2,-1 0-1,1 0 1,0 0-1,0 0 0,-1 0 1,1-1-1,1 1 1,-1-1-1,0 1 1,0-1-1,0 0 1,1 1-1,-1-1 1,0 0-1,1-1 0,4 2 1,8 1 103,1-1 0,0-1 0,0-1 0,0 0 1,0-1-1,21-4 0,3-3 37,51-17 1,-78 20-147,-1 0 0,1-1 0,21-15-1,-2 2 67,-23 12-43,1 0-1,-1 0 0,0 0 1,-1-1-1,12-13 0,20-19-600,-40 40 523,1-1-1,0 0 1,0 1-1,-1-1 0,1 0 1,0 1-1,0-1 1,0 1-1,0-1 0,0 1 1,-1-1-1,1 1 1,0 0-1,0 0 0,0-1 1,0 1-1,0 0 0,0 0 1,0 0-1,0 0 1,0 0-1,0 0 0,0 0 1,0 0-1,2 1 1,-2 0-9,0 0 0,0 0 1,1 0-1,-1 0 0,0 0 1,-1 0-1,1 0 0,0 1 1,0-1-1,0 0 0,-1 1 1,1-1-1,-1 0 0,1 1 1,0 1-1,1 7-25,0 0 1,-1 0-1,0 20 1,-4 53 297,3-82-236,0 0 0,0 0 0,0 0 0,-1 0-1,1 0 1,0 0 0,0 0 0,-1 0 0,1 0 0,0 0 0,-1 0 0,1 0-1,-1 0 1,0 0 0,1 0 0,-1 0 0,0 0 0,1-1 0,-1 1-1,0 0 1,0 0 0,0-1 0,0 1 0,0 0 0,0-1 0,0 1 0,0-1-1,0 0 1,-2 1 0,-2 0 32,0 0 0,0 0-1,-1 0 1,-9-1 0,11 0-90,-9-6 21,11 3-156,8 4 156,5 6 153,-10-6-90,0 0 1,0 0-1,0-1 1,0 1-1,0 0 1,1-1 0,-1 1-1,0 0 1,0-1-1,0 0 1,1 1 0,1 0-1,43 6 1056,-26-3-1035,1-1 0,23 0 0,-39-3-394,0-1 1,0 1-1,1-1 0,4-2 1,5 0-1874,-13 3 1691,3 0-25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6:11.0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54 372 3072,'2'-1'248,"1"1"0,-1-1 0,1 0 1,-1 0-1,1-1 0,-1 1 0,0-1 0,0 1 1,0-1-1,0 1 0,0-1 0,12-6 4827,-17 8-4991,0 0-1,0 0 1,0 0 0,0 1 0,1-1-1,-1 1 1,0 0 0,0 0-1,1 0 1,-1 0 0,0 0-1,1 1 1,-1-1 0,1 1 0,-1 0-1,1-1 1,0 1 0,0 0-1,0 1 1,0-1 0,0 0 0,-1 4-1,-2 0-59,1 1 0,0 0 0,0 0 0,1 0 0,0 1 0,0-1 0,1 1-1,-1-1 1,2 1 0,-1 0 0,1 0 0,1 0 0,-1 0 0,1 0 0,1 0 0,0 0-1,0 0 1,0 0 0,1 0 0,0-1 0,0 1 0,1-1 0,0 1 0,8 12 0,12 12 146,-22-30-153,1 0-1,-1-1 0,1 1 1,0-1-1,-1 1 1,1-1-1,0 0 0,0 0 1,0 0-1,0 0 1,0 0-1,0 0 0,0 0 1,0-1-1,4 2 1,3-1-9,-1-1 0,16 0 0,-13 0 25,-9 0-20,1 0-1,-1 0 1,0 0-1,0 0 1,0-1-1,0 1 1,0-1-1,0 1 1,0-1-1,0 0 1,0 0-1,0 0 1,0 0 0,0 0-1,0 0 1,0 0-1,-1-1 1,1 1-1,-1-1 1,1 1-1,-1-1 1,1 0-1,1-2 1,-2 1-16,0 0 0,0 0 0,0 0 0,0-1 0,0 1 0,-1 0 0,1 0 0,-1 0 0,0 0 0,0-1 0,0 1 0,0 0 0,-1 0 0,-1-6 0,-4-14-23,3 13 158,0 0 0,1 0 0,1 0 1,-2-16-1,3 25-158,0-10 890,0 11-863,0 0 0,0 0 0,0 0 0,0 0 1,0-1-1,0 1 0,0 0 0,0 0 0,0 0 0,0 0 0,0 0 1,0 0-1,0-1 0,0 1 0,0 0 0,0 0 0,0 0 1,0 0-1,0 0 0,0 0 0,0-1 0,0 1 0,0 0 1,0 0-1,0 0 0,-1 0 0,1 0 0,0 0 0,0 0 0,0 0 1,0-1-1,0 1 0,0 0 0,0 0 0,0 0 0,-1 0 1,1 0-1,0 0 0,0 0 0,0 0 0,0 0 0,0 0 1,0 0-1,0 0 0,-1 0 0,1 0 0,0 0 0,0 0 0,0 0 1,0 0-1,0 0 0,-1 0 0,1 0 0,0 0 0,0 0 1,0 0-1,0 0 0,0 0 0,0 0 0,0 0 0,-1 0 1,1 0-1,0 1 0,14 14-625,12 16 459,26 39-1,-47-64 226,0 0 0,0 0 1,0 0-1,1-1 0,0 1 0,1-2 0,-1 1 0,10 5 0,-14-9-74,0 1-1,1-1 1,0 0 0,-1 0-1,1 0 1,0 0-1,0 0 1,-1 0-1,1-1 1,0 1-1,0-1 1,0 0-1,0 0 1,0 0 0,0 0-1,0 0 1,-1-1-1,1 1 1,0-1-1,0 0 1,0 0-1,-1 0 1,1 0-1,0-1 1,4-2 0,-4 1 2,1 0 1,0 0-1,-1-1 1,0 1-1,1-1 1,-1 0-1,-1 0 1,1 0-1,-1 0 1,1 0-1,-1-1 1,1-4-1,9-23-159,-5 13-18,0 1 0,-2-1-1,5-26 1,-5-12 79,-4-81-1,-1 72 178,-5-59 919,4 121-910,1 1 0,0-1 0,-1 0 0,-2-7 0,-1-8 152,4 18-228,0 1 0,0 0-1,0 0 1,0 0 0,0 0-1,0-1 1,0 1 0,0 0-1,0 0 1,0 0 0,0-1-1,0 1 1,0 0 0,0 0-1,0 0 1,0 0 0,0-1-1,0 1 1,0 0 0,0 0-1,0 0 1,0 0 0,-1-1-1,1 1 1,0 0 0,0 0-1,0 0 1,0 0 0,0 0-1,-1 0 1,1 0 0,0-1-1,0 1 1,0 0 0,0 0-1,-1 0 1,1 0 0,0 0-1,0 0 1,0 0 0,-1 0-1,1 0 1,0 0 0,0 0-1,0 0 1,0 0 0,-1 0-1,1 0 1,0 0 0,0 0 0,0 0-1,-1 0 1,1 1-1,-1-1 1,1 0-1,-1 1 1,1-1 0,0 0-1,-1 1 1,1-1-1,-1 0 1,1 1-1,0-1 1,-1 1-1,1-1 1,0 0-1,0 1 1,-1-1-1,1 1 1,0-1-1,0 1 1,-1 0 0,0 14 27,1-1 0,0 0 0,1 0 0,1 1 0,0-1 0,5 18 0,0 0 40,8 70 282,-11-63-212,2-1-1,2 1 1,17 53-1,-5-28-134,-16-47-241,1 1 0,1-1 0,13 28 0,-17-42-387,0 0-1,-1 0 1,1 1 0,-1-1 0,0 0-1,1 4 1,1-32-7603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2:26:23.42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38 14 10976,'-29'-8'4064,"26"3"-3168,-2 5-257,32 5-9726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2:26:26.6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232 608 2080,'0'-1'117,"0"-1"1,-1 1-1,2-1 0,-1 1 1,0-1-1,0 1 0,0-1 1,1 1-1,-1-1 0,1 1 1,-1-1-1,1 1 0,0 0 1,-1-1-1,1 1 0,0 0 1,2-3-1,-2 2 233,-1 0-1,1 0 1,-1-1 0,0 1 0,0 0 0,0 0-1,0-1 1,0 1 0,0 0 0,-1 0 0,1-1-1,-1 1 1,1 0 0,-1 0 0,0 0 0,-1-3-1,0 3-228,-1 0-1,1 0 1,-1 0-1,1 0 1,-1 1-1,0-1 0,0 1 1,0 0-1,0 0 1,0 0-1,0 0 1,0 0-1,0 1 1,0-1-1,0 1 0,0 0 1,0 0-1,0 0 1,0 0-1,0 1 1,0-1-1,0 1 0,-4 0 1,-4 2 30,0-1-1,0 1 1,-15 7-1,23-9-111,-1 1 0,1 0 0,-1 0 0,1 0-1,0 0 1,0 0 0,0 1 0,0-1-1,0 1 1,1 0 0,-1 0 0,1 0-1,0 0 1,-2 4 0,-17 37 25,-18 61 0,39-101-6,0 0-1,0 0 1,0 1 0,1-1 0,0 0 0,-1 0-1,1 0 1,1 1 0,-1-1 0,1 0-1,2 6 1,-2-8-16,0-1 0,-1 1 0,1-1 0,0 1 0,0-1 0,-1 1 1,1-1-1,0 0 0,0 0 0,1 0 0,-1 0 0,0 0 0,0-1 0,0 1 0,5 0 0,-1 0 29,-1-1 1,1 1-1,0-1 0,11-1 1,128-24 109,31-2-1029,-55 2 488,-69 13 197,-42 9 153,0 0 0,-1-1-1,1 0 1,13-7 0,7-4 189,-24 11-95,0 0 0,0 1 0,-1-2 0,1 1 1,-1-1-1,5-5 0,-9 9-70,0 0 103,-2-3 283,0 3-401,0-1-1,0 1 1,0 0 0,0-1-1,0 1 1,0 0-1,0 0 1,0 0 0,0 0-1,0 0 1,-1 0-1,1 0 1,0 0-1,-1 0 1,1 1 0,-1-1-1,1 0 1,-1 1-1,1-1 1,-1 1 0,0 0-1,1 0 1,-1-1-1,1 1 1,-1 0 0,0 0-1,1 1 1,-1-1-1,1 0 1,-3 1 0,-3 0 49,1 1 1,0 0 0,0 0 0,0 0 0,0 1 0,-9 6 0,-27 15-136,25-15 67,0 1 0,1 1 0,0 1 0,-16 14 0,28-21 23,-1 0 1,1 0-1,0 1 0,1 0 0,-1-1 0,1 1 1,1 0-1,-1 1 0,-2 7 0,5-13 12,0 0 0,0 0 0,0 0 0,0 0 0,0 0-1,0 1 1,0-1 0,0 0 0,0 0 0,0 0 0,1 0 0,-1 0-1,0 0 1,1 0 0,-1 0 0,1 0 0,-1 0 0,1 0 0,0 0 0,-1 0-1,1 0 1,0 0 0,0-1 0,-1 1 0,1 0 0,0-1 0,0 1-1,0 0 1,0-1 0,0 1 0,0-1 0,0 1 0,0-1 0,1 1 0,1 0-7,0-1 1,0 1-1,0-1 1,0 1 0,0-1-1,0 0 1,0 0 0,0 0-1,0 0 1,0-1 0,5-1-1,-3 0-56,1 0-1,-1-1 1,0 0-1,0 0 1,0 0-1,0 0 1,0-1-1,-1 0 1,1 0-1,-1 0 1,4-6 0,3-6-190,0 0 1,9-18-1,2-3 338,-20 33-111,0 0 0,-1 0 0,1 0 0,-1 0 1,2-7-1,4-10-79,-11 68-865,2-32 994,1 0-1,0 1 0,1-1 1,3 20-1,-3-34 1,0 1 1,1-1-1,-1 0 0,1 0 0,-1 0 0,1 0 0,-1 0 0,1 0 1,-1 0-1,1 0 0,0 0 0,-1 0 0,1 0 0,0 0 1,0-1-1,0 1 0,0 0 0,0 0 0,0-1 0,0 1 0,0-1 1,0 1-1,0-1 0,0 1 0,0-1 0,0 0 0,0 1 1,1-1-1,-1 0 0,0 0 0,0 0 0,0 0 0,0 0 0,1 0 1,-1 0-1,0-1 0,0 1 0,0 0 0,0 0 0,2-1 0,18-16-50,-2 0-1,1-2 0,-2 0 1,-1-1-1,0 0 0,-1-2 0,-2 0 1,0 0-1,12-28 0,42-102-227,-5 8-268,-31 83 353,-11 21 34,17-46-1,-32 66-356,-6 15-104,-6 10 66,-1 5 418,1 1 0,0-1 0,1 1 0,0 0 0,0 0 0,2 1 0,-4 14 0,6-22 78,-85 348-13,62-230 258,21-96-104,0 0 0,2 43 0,1-66-80,1 0 0,-1 0 0,0-1 0,1 1 0,0 0 0,-1-1 0,1 1-1,0-1 1,0 1 0,1-1 0,-1 1 0,3 3 0,-3-5 6,0 0 1,1 1-1,-1-1 0,0-1 0,1 1 0,-1 0 0,0 0 1,1 0-1,-1-1 0,1 1 0,-1-1 0,1 1 0,0-1 1,-1 1-1,1-1 0,-1 0 0,1 0 0,0 0 1,-1 0-1,1 0 0,-1 0 0,4-1 0,5-1 67,-1-1 0,1 0 0,0-1 0,-1 0 0,0 0 0,0-1 0,15-9 0,-3-2-106,35-33 1,-42 35-53,-1-1 1,0 0-1,-2-1 1,0 0-1,0-1 0,-2-1 1,10-21-1,39-134-231,-26 70 350,-20 66 2,-1 0-1,-2 0 0,6-51 1,-13 71 35,7-25 0,-8 40-94,0-1-55,2-9-156,-3 12 183,0 0 1,0 0-1,0 0 1,0 0-1,0 1 1,0-1-1,0 0 1,-1 0-1,1 0 1,0 0-1,0 0 1,0 0-1,0 0 1,0 0-1,0 0 1,0 0-1,0 0 1,0 0-1,-1 0 1,1 0-1,0 0 1,0 0-1,0 0 1,0 0-1,0-1 1,0 1-1,0 0 1,0 0-1,0 0 1,0 0-1,-1 0 1,1 0 0,0 0-1,0 0 1,0 0-1,0 0 1,0 0-1,0 0 1,0 0-1,0 0 1,0-1-1,0 1 1,0 0-1,0 0 1,0 0-1,0 0 1,0 0-1,0 0 1,0 0-1,0 0 1,-2 2-25,1 0 0,0 1 0,-1-1 0,1 1 0,0-1 0,1 1 0,-1-1 0,0 1 0,1 0 0,-1 4 0,-2 8-68,1-5 79,-6 16 222,-4 36 0,-7 59 340,-7 85-205,21-143-182,0 28 323,10-44-135,-5-46-213,13 23-74,-13-23-61,0-1 1,0 1 0,0 0-1,1-1 1,-1 1-1,0 0 1,0-1-1,0 1 1,1 0 0,-1-1-1,0 1 1,1 0-1,-1-1 1,1 1-1,0 0 1,8 15 50,-7-15-30,0 1 0,-1 0 0,1-1 0,0 1 0,0-1 0,0 0 0,0 1 0,0-1 0,0 0 0,3 1 0,27 8 472,-26-10-463,1 0 0,-1-1 0,1 0 0,-1 0 0,0-1 0,1 1 0,-1-1 0,9-5 0,-1 2 21,8-2-149,-1-1 1,0-1 0,-1-2 0,0 1-1,0-2 1,-1-1 0,-1 0-1,30-30 1,-45 40 85,0 0 0,-1 0 1,1 0-1,-1 0 0,0-1 0,0 1 0,0-1 0,0 0 0,-1 0 0,0 1 1,0-1-1,0 0 0,1-5 0,-2 7 5,0 0 0,0-1 0,0 1 0,0 0 0,-1 0 0,1-1 0,-1 1 0,1 0 0,-1 0 0,0 0 0,0 0 0,0-1 0,0 1 0,0 0 1,0 1-1,-1-1 0,1 0 0,0 0 0,-1 0 0,0 1 0,1-1 0,-1 1 0,0 0 0,-3-2 0,1 0-30,0 1 0,0-1 0,0 1-1,0 0 1,0 1 0,-1-1 0,1 1 0,-1 0 0,1 0 0,-8-1 0,8 3 24,0-1 0,0 0 1,0 1-1,0 0 0,0 0 1,0 0-1,1 0 0,-1 1 0,0-1 1,1 1-1,-1 0 0,-4 4 1,2-2 39,0 1 0,0 0-1,1 0 1,0 0 0,0 1 0,0 0 0,0 0 0,-3 7 0,0 2-33,0 1-1,-7 20 0,14-32 53,0-1 0,0 1-1,0 0 1,0 0 0,0-1-1,1 1 1,0 0 0,0 0-1,0 0 1,0 0 0,0-1-1,1 1 1,0 0 0,0 0-1,0-1 1,2 6 0,-2-6-8,1-1 1,0 1 0,0 0-1,0-1 1,0 1 0,0-1-1,0 1 1,0-1 0,1 0-1,0 0 1,-1 0 0,1-1-1,0 1 1,0 0 0,0-1-1,0 0 1,0 0-1,0 0 1,5 1 0,10 0-26,0 0-1,1-2 1,-1 0 0,0-1 0,32-7-1,-22 4-125,0 0 59,1-2 0,-1-1 0,-1-1 0,1-2 0,-2 0 0,1-2 0,-1-1 0,31-21 0,-7 1 152,-91 81 106,29-34-80,1-1 1,-10 17-1,20-28-86,0 0-1,-1 0 0,1 0 1,0 1-1,1-1 0,-1 0 1,0 0-1,1 1 1,-1-1-1,1 0 0,0 0 1,-1 1-1,1-1 0,0 0 1,1 1-1,-1-1 1,1 3-1,-1-4 9,1 1 1,-1-1-1,1 0 0,-1 0 1,1 1-1,0-1 1,0 0-1,0 0 0,-1 0 1,1 0-1,0 0 0,0 0 1,0 0-1,1 0 1,-1-1-1,0 1 0,0 0 1,0-1-1,1 1 0,-1-1 1,0 1-1,0-1 0,1 1 1,-1-1-1,0 0 1,1 0-1,-1 0 0,1 0 1,1 0-1,-1 0-16,0-1-1,0 1 0,0-1 1,0 1-1,0-1 1,0 0-1,0 0 1,0 0-1,-1 0 1,1 0-1,0 0 0,-1 0 1,1-1-1,-1 1 1,1-1-1,-1 1 1,1-1-1,0-1 1,3-4-17,0 0 1,-1 0 0,4-9-1,0-5-55,-1 0 1,0-1-1,-2 0 0,-1 0 0,3-36 0,-4 32-20,15-264-363,-10 86-214,-7 203 621,-1 1-1,0-1 0,0 0 0,0 1 1,0-1-1,0 0 0,0 1 0,0-1 0,0 1 1,0-1-1,-1 0 0,1 1 0,0-1 1,0 0-1,0 1 0,-1-1 0,1 1 0,0-1 1,-1 1-1,1-1 0,-1 0 0,0 1 16,1 0-1,0 0 0,-1 0 1,1 1-1,-1-1 0,1 0 1,-1 0-1,1 0 0,0 1 1,-1-1-1,1 0 0,0 0 1,-1 1-1,1-1 0,0 0 1,-1 1-1,1-1 1,0 0-1,0 1 0,-1-1 1,1 1-1,-15 27 135,10-14 6,2 0-1,-1-1 1,2 1-1,-2 15 0,1 58 149,2-64-211,0 34 289,9 85 0,-5-120-695,1-1 1,0 0 0,2 0 0,0-1-1,1 0 1,1 0 0,14 24 0,-21-42-7,1 1 0,-1-1 0,1 0 0,-1 1 1,1-1-1,0 0 0,0 0 0,0 0 0,0-1 1,0 1-1,1 0 0,-1-1 0,0 1 1,1-1-1,-1 0 0,1 0 0,0 0 0,-1 0 1,1-1-1,0 1 0,-1 0 0,1-1 1,0 0-1,0 0 0,-1 0 0,1 0 0,0 0 1,0-1-1,-1 1 0,1-1 0,0 1 0,-1-1 1,1 0-1,0 0 0,-1 0 0,3-2 1,2-1-231,-1-1 0,0 1 1,8-8-1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2:26:27.7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110 4 3808,'-5'-4'3589,"-13"20"-1173,11-7-2081,1 1 0,0 0-1,1 0 1,0 0 0,0 0 0,1 1 0,-2 12 0,0-6-166,-2 10 38,2 1 0,-4 30 0,2-6-380,7-45 156,0-5-131,1 0 0,-1 0 0,1 0-1,-1 0 1,1 0 0,0 1-1,0-1 1,0 0 0,0 0-1,0 0 1,1 0 0,-1 0 0,1 0-1,-1 0 1,2 3 0,35-41-7895,-11 9 6390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2:26:28.0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119 1 7232,'-18'22'3989,"0"0"-3274,8-8-556,0 1 0,1 0-1,1 0 1,0 1 0,1 0 0,1 1 0,0 0 0,1 0 0,-2 18 0,5-28-562,1 0-1,-1 0 1,2 0 0,-1 0-1,1 0 1,0 0 0,1 0-1,-1 0 1,1 0 0,1 0-1,-1 0 1,1-1 0,1 1-1,-1 0 1,5 7 0,-6-12 185,0 0 0,0 0-1,0-1 1,1 1 0,-1 0 0,1 0 0,-1-1 0,1 1 0,2 1 0,0-1-332,1 0 1,-1 0 0,1-1-1,6 2 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2:26:35.3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1050 1472,'-5'2'920,"11"2"1623,13 2 228,-12-6-2488,1-1 0,0 1 0,0-1 0,-1 0 0,1-1 0,-1 0 0,14-5 0,-1 0-19,-8 4-97,0-2 0,0 0 0,0 0 0,-1-1 0,0 0-1,14-11 1,-3 0-8,-1 0 0,-1 0 0,0-2 0,29-37 0,-34 35 139,-1-1-1,-1-1 1,-1 0 0,-1-1 0,13-41-1,24-130 747,-35 129-1117,1-30 305,-3 13 283,5 29-578,-7 27 35,-7 21-19,-1 5-20,-1 0 0,1 0 1,-1 0-1,1 0 0,-1 0 0,0 0 1,0 0-1,1 0 0,-1 0 1,0 0-1,0-2 0,9 12-552,-2-2 454,-2 1 76,-1-1-1,-1 1 1,1 1-1,-1-1 1,-1 0-1,1 1 1,-1-1-1,1 14 1,1 73 125,-4-86-51,-11 227 107,8-208-85,-2 0 1,-1-1-1,-1 0 1,-1 0-1,-1 0 1,-20 36-1,20-45 34,-24 40 177,29-53-72,0 1 1,0-1-1,0 0 0,-1 0 1,0 0-1,0-1 0,-8 7 1,12-11-130,0 1 0,0-1 1,0 1-1,0-1 1,-1 0-1,1 1 1,0-1-1,0 0 0,0 0 1,0 0-1,0 0 1,0 0-1,0 0 1,0 0-1,-1 0 0,1 0 1,0 0-1,0-1 1,0 1-1,0 0 1,0-1-1,-1 0 0,-21-16 302,18 13-270,1 0-29,1-1 0,0 0 0,0 0 1,0-1-1,1 1 0,0 0 0,0-1 1,0 0-1,-1-6 0,2 9-41,1 1 1,-1-1-1,1 1 0,0-1 0,0 1 0,0-1 1,0 0-1,1 1 0,-1-1 0,2-3 0,-2 5 5,0 0 0,1 0 0,-1 0 0,0 0 0,1 0 0,-1 0 0,1 0 0,-1 1 0,1-1 0,0 0 0,-1 0 0,1 1 0,0-1 0,-1 0 0,1 1 0,0-1 0,0 1 0,0-1 0,0 1 0,-1-1 0,1 1 0,0 0 0,0-1 0,0 1 0,0 0 0,0 0 0,0 0 0,1 0 0,4 0-7,-1 1-1,1-1 1,-1 1-1,0 1 1,0-1 0,8 4-1,21 5 108,-8-7 131,0-2 0,1-1 0,-1 0 0,1-2 0,44-10 1,-52 9-182,-1-2 1,1 0-1,-1-1 1,0-1-1,-1 0 1,0-1 0,29-19-1,-33 18-27,-1-1 1,-1 0-1,1-1 0,-2 0 1,1 0-1,-2-1 0,1-1 1,-2 0-1,0 0 1,8-17-1,74-201 19,-36 8-271,-50 204 227,2-6-129,-2 0 0,1-35 1,-5 58 70,0 0 1,0-1 0,0 1 0,-1 0-1,1 0 1,-1 0 0,0-1 0,-1-2-1,2 5 48,0-1 0,0 1 0,-1 0 0,1-1 0,0 1 0,0 0 0,0 0 0,-1-1 0,1 1 0,0 0 1,0 0-1,-1 0 0,1-1 0,0 1 0,0 0 0,-1 0 0,1 0 0,0 0 0,-1 0 0,1-1 0,0 1 0,-1 0 0,0 0 0,1 0 5,-1 1 1,1-1 0,-1 0 0,0 0-1,1 1 1,-1-1 0,1 0 0,-1 1-1,1-1 1,-1 1 0,1-1 0,-1 0-1,1 1 1,0-1 0,-1 1 0,1-1-1,-1 2 1,-5 8-71,1 1 0,0 0-1,1 0 1,0 0-1,-4 22 1,-5 16 51,-3 2 56,3 2 0,-10 79 0,4 60 183,15-152-143,3-21 42,0-1 0,1 0 0,1 1 0,1-1 0,0 0 0,1 0 0,1 0 0,10 27 0,-13-43-62,0 0 0,-1 0 0,1 0 0,0-1 0,0 1 0,0 0 0,1-1 0,-1 1 0,0-1-1,0 1 1,1-1 0,-1 0 0,1 0 0,0 1 0,-1-1 0,1 0 0,0 0 0,-1-1 0,1 1 0,0 0 0,0 0 0,3 0 0,-2-1-29,-1 0 0,1 0 1,-1 0-1,1-1 0,-1 1 0,1-1 0,-1 0 1,1 1-1,-1-1 0,1 0 0,-1 0 0,0-1 1,1 1-1,-1 0 0,0-1 0,0 1 0,3-4 1,5-5 0,0-1 0,0 0 0,-2 0 1,1-1-1,-2 0 0,1 0 1,-2-1-1,1 0 0,4-15 1,-5 8 47,0 1 0,-1-1 1,-1 0-1,-1-1 0,1-37 1,-3 39-86,0 16 8,-1-1 0,0 1 0,0-1 0,0 1 0,0-1 0,-1-4 0,0 7-25,1-1 1,0 0 0,0 0-1,0 1 1,0-1-1,0 0 1,0 1-1,1-1 1,-1 0-1,0 0 1,1 1 0,-1-1-1,1 1 1,0-1-1,0 0 1,0 1-1,-1-1 1,3-1 0,-2 3 35,-1-1 1,1 1-1,0 0 1,0 0-1,-1-1 0,1 1 1,0 0-1,0 0 1,0 0-1,-1 0 1,1 0-1,0 0 1,0 0-1,0 0 1,-1 0-1,1 0 1,0 1-1,1-1 1,13 6-208,-7-3 184,-1 1-1,0 1 1,-1-1 0,1 1-1,-1 0 1,0 0-1,0 1 1,-1 0 0,1 0-1,-1 0 1,-1 1 0,1 0-1,-1 0 1,0 0-1,-1 0 1,1 0 0,-1 1-1,-1 0 1,0-1-1,0 1 1,1 13 0,19 137 152,-21-151-87,0 0 0,0 0 1,1 0-1,0 0 0,0-1 0,0 1 0,4 7 1,-5-12-5,1 0 1,-1 0 0,1 0 0,-1 0 0,1 0 0,0 0-1,-1 0 1,1-1 0,0 1 0,0-1 0,0 1-1,0-1 1,0 0 0,1 0 0,-1 0 0,0 0 0,1 0-1,-1 0 1,0-1 0,1 1 0,-1-1 0,1 0-1,4 1 1,81-5 501,-75 2-626,-1 0 1,0 0-1,0-1 0,0-1 0,12-5 1,-10 3-31,-1 0 0,0-1 1,-1-1-1,1 0 1,-1 0-1,-1-2 0,0 1 1,0-1-1,-1-1 1,0 0-1,0 0 1,14-25-1,-14 22 21,-9 13 96,1 0 0,-1-1 0,0 1 0,0-1 0,0 1 0,0-1 0,0 0 0,0 1 0,-1-1 0,1 0 0,0 0 0,-1 0 0,1-3 0,2-15-267,-3 19 140,0 1 140,0 0 1,0 0-1,0 0 1,0 0 0,0 0-1,-1 0 1,1 0-1,0 0 1,0 0 0,0-1-1,0 1 1,0 0-1,0 0 1,0 0-1,0 0 1,0 0 0,-1-1-1,1 1 1,0 0-1,0 0 1,0 0 0,0 0-1,0 0 1,0-1-1,0 1 1,0 0 0,0 0-1,0 0 1,0 0-1,0-1 1,0 1-1,0 0 1,0 0 0,1 0-1,-1 0 1,0 0-1,0-1 1,0 1 0,0 0-1,0 0 1,0 0-1,0 0 1,0 0 0,0 0-1,1-1 1,-1 1-1,0 0 1,0 0-1,0 0 1,0 0 0,0 0-1,0 0 1,1 0-1,-1 0 1,0 0 0,0 0-1,0 0 1,0 0-1,1 0 1,-1 0 0,0 0-1,0 0 1,0 0-1,0 0 1,1 0-1,-12-8 302,9 7-281,0 1-1,0-1 0,-1 1 0,1 0 1,0 0-1,0 0 0,0 0 0,0 0 1,-1 0-1,1 0 0,0 1 0,0-1 1,0 1-1,0-1 0,0 1 0,0 0 1,0 0-1,0 0 0,0 0 0,0 0 1,1 1-1,-1-1 0,0 0 0,1 1 1,-1-1-1,1 1 0,-1 0 0,-1 3 1,-4 5-36,1 0 1,1 1 0,0-1 0,-5 14 0,5-11 206,-1 2-231,1-1 0,-5 21 0,8-28 105,1 0 1,0 1-1,1-1 1,0 0-1,0 0 0,2 15 1,-1-21-69,-1 1 59,0 0 0,0 0 0,1-1 0,-1 1 1,1-1-1,-1 1 0,1 0 0,1 2 0,-1-4-47,-1 1-1,0-1 1,1 0-1,-1 0 1,1 0-1,-1 1 0,1-1 1,-1 0-1,1 0 1,-1 0-1,1 0 1,-1 0-1,1 0 0,-1 0 1,1 0-1,-1 0 1,1 0-1,-1 0 1,1 0-1,-1 0 0,1-1 1,-1 1-1,1 0 1,-1 0-1,1 0 1,-1-1-1,1 1 0,-1 0 1,1-1-1,-1 1 1,0 0-1,1-1 1,-1 1-1,0 0 0,1-2 1,13-7-163,-12 8 126,0 0 0,0 0 0,0 0 1,0-1-1,0 1 0,-1-1 0,1 1 1,0-1-1,-1 1 0,0-1 1,2-2-1,9-15-137,-8 14 117,0 0 0,-1 0 1,0-1-1,0 1 1,-1-1-1,3-7 0,1-10-170,-2 12 77,4-24 1,-8 33 127,1-1 1,-1 0 0,0 0 0,1 1 0,0-1-1,0 0 1,0 1 0,0-1 0,0 1-1,2-3 1,2-10-440,-6 12-92,-2 10 305,-1 4 271,1 0 0,0 1 1,1-1-1,0 1 0,0-1 1,2 1-1,0 23 0,1-29 0,-1 0 60,1 1 0,-1-1-1,1 0 1,1 0 0,3 10-1,-5-14-57,1-1 0,0 1 0,0-1 0,0 1 0,0-1 0,0 0 0,0 1 0,0-1 0,1 0 0,-1 0 0,0 0-1,1 0 1,-1 0 0,1 0 0,-1 0 0,1 0 0,-1-1 0,1 1 0,-1 0 0,1-1 0,0 0 0,-1 1 0,1-1-1,0 0 1,0 0 0,2 0 0,9-1-125,1-1 0,-1-1-1,0 0 1,-1-1 0,1 0-1,12-7 1,-22 10 50,28-11-150,-1-1 0,0-2 0,-1-1 0,-1-1-1,-1-2 1,36-30 0,-61 47 185,9-8-11,21-14-1,-30 22 15,0 0-1,0 1 1,0-1 0,0 0-1,-1 0 1,1 0-1,0 0 1,-1 0 0,0-1-1,1 1 1,-1 0 0,0-1-1,0 1 1,1-4 0,-3 6 6,0 0 1,1 0-1,-1-1 1,0 1 0,0 0-1,1 0 1,-1 0-1,0 0 1,0 0 0,0 0-1,1 0 1,-1 0-1,0 0 1,0 0-1,1 1 1,-2-1 0,-26 12 54,1 2 1,1 0 0,0 2-1,1 0 1,1 2 0,-34 32 0,54-47-36,0 1 1,1 0 0,-1 0-1,1 1 1,0-1 0,0 1-1,0-1 1,1 1 0,0 0-1,0 0 1,0 0 0,0 0-1,1 1 1,0-1 0,-1 10-1,2-14-10,0 0 1,0 0-1,0 0 0,0 0 0,0 0 0,0 0 1,1 0-1,-1 0 0,0 0 0,1-1 0,-1 1 1,0 0-1,1 0 0,0 0 0,-1 0 0,1 0 1,-1-1-1,1 1 0,0 0 0,0-1 0,-1 1 1,1 0-1,0-1 0,0 1 0,0-1 0,0 1 1,-1-1-1,1 1 0,0-1 0,0 0 0,0 0 1,0 1-1,0-1 0,0 0 0,0 0 0,2 0 1,1 0 45,0 0 0,0 0 0,0-1 0,0 0 0,0 1 0,0-1 0,-1-1 0,6-1 0,-5 1-23,0 0 0,1-1 1,-1 0-1,0 0 1,0 0-1,-1-1 1,1 1-1,-1-1 1,1 0-1,-1 0 1,0 0-1,-1 0 1,4-6-1,-3 3-145,0 0 0,0 1 1,-1-1-1,0 0 0,0 0 0,-1 0 0,0-1 0,1-11 1,3 44 46,-6-12 52,-1 1 1,0 0-1,-1-1 0,0 1 1,-1-1-1,-1 0 0,-9 20 0,11-27 18,-29 75 235,-3 6-265,-3 7 230,32-81-189,0 0 1,-1-1-1,0 0 1,-1-1-1,0 0 1,-1 0-1,0 0 1,-11 9-1,16-17 4,0 0-1,0 0 1,0-1 0,-1 1-1,1-1 1,-1 0-1,1 0 1,-1-1 0,-8 3-1,10-4 15,-1 0 0,1 0 0,0 0-1,-1 0 1,1 0 0,0-1 0,-1 1 0,1-1 0,0 0-1,0 0 1,0 0 0,0-1 0,0 1 0,-6-4 0,8 4-13,-1 0 1,1 0 0,0-1-1,-1 1 1,1 0 0,0 0 0,0-1-1,0 1 1,0 0 0,0-1-1,0 1 1,0-1 0,0 0 0,0 1-1,1-1 1,-1 1 0,1-1-1,-1-2 1,1 1-17,0 0 0,0 0 0,0 0 0,0 0 0,0-1 1,1 1-1,-1 0 0,1 0 0,2-5 0,0 2-51,0-1 1,0 0 0,1 1-1,0 0 1,0 0-1,1 0 1,0 0 0,5-5-1,2 1 3,1 0 1,0 1-1,1 1 0,25-13 0,63-19-93,-53 22 119,26-10-145,91-38-120,-151 59 252,1-1-1,-2-1 1,1 0 0,-1-1-1,-1-1 1,1 0 0,-2-1 0,21-24-1,-31 33 28,0 0-1,0 0 1,0-1-1,-1 1 1,1-1-1,-1 1 1,0-1-1,0 0 1,1-6-1,1-34 101,-4 41-76,3-12-47,-2 13-18,1 1 1,-1-1 0,0 0-1,0 1 1,0-1-1,0 0 1,0 1-1,0-1 1,0 0-1,-1 0 1,0-2 0,0 2-17,-4-6-195,5 8 237,0 0 0,-1 0 1,1 0-1,-1 0 0,1 0 1,-1 0-1,1 1 0,0-1 0,-1 0 1,1 0-1,0 0 0,-1 1 1,1-1-1,0 0 0,-1 1 1,1-1-1,0 0 0,0 1 1,-1-1-1,1 0 0,0 1 0,0-1 1,-1 0-1,1 1 0,0-1 1,0 1-1,-38 47 12,25-29 129,3-5-96,1-1 1,0 1 0,1 0-1,1 1 1,-9 21 0,14-27 37,1-7-9,0 0 0,0 0 0,1 1 0,-1-1 0,1 1 0,-1-1 0,1 5 0,1-5-30,-1-1 1,0 0 0,1 1 0,0-1 0,-1 0-1,1 0 1,0 0 0,-1 1 0,1-1 0,0 0-1,0 0 1,0 0 0,0 0 0,0 0-1,0-1 1,0 1 0,2 1 0,-2-1-1,0 0 0,1-1 1,-1 1-1,0 0 0,0-1 0,1 1 1,-1-1-1,0 0 0,1 1 0,-1-1 0,0 0 1,1 0-1,-1 1 0,0-1 0,1 0 1,-1-1-1,1 1 0,-1 0 0,2-1 1,-1 1-6,0-1 0,1 0 0,-1 0 0,0-1 0,0 1 0,0 0 0,0-1 0,0 1 0,-1-1 0,3-2 0,1-2 6,-1 1 0,0-1 0,0-1 0,0 1 0,-1 0 0,3-8 0,0-3-112,0 0 0,-2 0-1,0 0 1,-1-1 0,-1 1 0,0-32 0,-2 34-402,0 23-15,0 23 219,0 15 176,-8 58 0,-1-40 60,-26 93 0,28-135 140,0 0 1,-1-1-1,-2-1 1,0 1 0,-1-1-1,0-1 1,-28 33-1,32-44-27,0 0 0,-1-1 0,0 0 0,0 0-1,-1-1 1,0 0 0,0-1 0,0 0 0,-1 0 0,0-1-1,1 0 1,-2 0 0,1-2 0,0 1 0,-1-1 0,-16 1 0,26-3-44,0 0 0,0 1 0,0-1 0,0 0 0,0 0 0,0 0 0,-1-1 0,1 1 0,0 0 0,0 0 1,0-1-1,0 1 0,0 0 0,0-1 0,0 1 0,0-1 0,0 1 0,0-1 0,0 0 0,1 1 1,-1-1-1,0 0 0,0 0 0,0 0 0,1 1 0,-1-1 0,0 0 0,1 0 0,-1 0 0,1 0 1,-1 0-1,1 0 0,-1-2 0,1 0-13,0 1-1,0-1 1,1 1 0,-1-1 0,0 1 0,1-1 0,0 1-1,-1 0 1,1-1 0,0 1 0,0 0 0,1-1-1,1-2 1,4-5-8,0 1-1,0 0 1,1 1-1,1 0 1,11-10-1,51-31-8,-4 2 61,-2-7 79,66-50 44,1 11-177,-125 90 5,121-81 107,-113 72-143,0 0-1,-1-1 1,0-1-1,-2 0 1,1-1-1,9-17 1,-6 7-116,-2-2 0,20-52 0,10-59-306,-20 57 426,-13 42-129,-1 0 0,6-61 0,-15 82-37,-1-21 1,0 15-302,0 24 466,0-1 1,0 0 0,0 1 0,0-1 0,0 0 0,0 1 0,0-1 0,0 1 0,0-1 0,0 0 0,0 1 0,-1-1 0,1 1 0,0-1 0,0 0 0,-1 1 0,1-1 0,0 1 0,-1-1 0,1 1 0,0-1 0,-1 1 0,1-1 0,-1 1 0,1 0 0,-1-1-1,1 1 1,-1 0 0,1-1 0,-1 1 0,1 0 0,-1-1 0,1 1 0,-1 0 0,0 0 0,1 0 0,-1 0 0,1 0 0,-1-1 0,0 1 0,1 0 0,-1 0 0,0 0 0,1 1 0,-1-1 0,1 0 0,-1 0 0,0 0 0,1 0 0,-1 1 0,1-1 0,-1 0-1,0 1 1,-5 2-97,0 0-1,0 0 0,-10 7 0,12-7 126,-14 9-16,0 1 1,1 0 0,0 2-1,1 0 1,1 0 0,0 2-1,-14 21 1,9-5 148,1 0 0,2 2 0,-21 59 0,17-26 199,-14 73 0,32-126-256,0 0 1,2 0 0,-1 25-1,2-35-32,1 1-1,-1 0 0,1-1 0,0 1 1,1-1-1,0 1 0,-1-1 0,2 1 1,-1-1-1,1 0 0,-1 0 0,7 7 1,-7-9-12,0 0 1,0-1 0,0 1-1,1-1 1,-1 1 0,1-1 0,-1 0-1,1 0 1,0 0 0,0 0-1,0-1 1,0 1 0,0-1 0,0 0-1,0 0 1,1 0 0,-1 0 0,0 0-1,1-1 1,-1 1 0,0-1-1,7 0 1,10-1 36,0 0-1,-1 0 1,0-2 0,1-1-1,-1 0 1,-1-1 0,1-1-1,-1-1 1,0-1 0,30-16-1,-34 13-6,23-20 0,-25 20-70,0-3 22,0 1 1,-1-1-1,0-1 0,-2 0 1,10-18-1,-16 28 7,4-8-10,4-6-18,-8 10 154,-3 7-727,-2 9 408,-12 53-13,-14 49 161,26-102 67,1 0 1,0 1-1,0-1 0,0 0 1,0 0-1,1 1 0,1-1 1,-1 0-1,1 1 0,0-1 1,1 0-1,0 0 0,0 0 1,0 0-1,4 6 0,-5-11-16,-1-1-1,1 0 1,0 0-1,0 0 1,0 0-1,-1 0 1,1 0-1,0 0 1,0-1-1,0 1 1,0 0-1,0 0 0,1-1 1,-1 1-1,0 0 1,0-1-1,0 1 1,1-1-1,1 1 1,-1-1 5,0 0 0,1 0 1,-1 0-1,0 0 1,1-1-1,-1 1 0,0 0 1,1-1-1,-1 0 1,3-1-1,3-2-13,1 0-1,-1-1 1,0-1-1,10-7 1,0-1-79,-6 6-81,-1-2 0,19-19 0,36-52-513,6-7 790,-59 71-368,-11 14 162,1-1 0,-1 1 1,1 0-1,0 0 0,0 0 0,1 0 1,3-3-1,-7 6 41,0 0 1,1 0 0,-1 0-1,0 0 1,1-1 0,-1 1-1,0 0 1,1 0 0,-1 0-1,0 0 1,1 0 0,-1 0-1,1 0 1,-1 0-1,0 0 1,1 0 0,-1 0-1,0 0 1,1 0 0,-1 0-1,0 0 1,1 1 0,-1-1-1,0 0 1,1 0-1,-1 0 1,0 0 0,0 1-1,1-1 1,-1 0 0,0 0-1,1 1 1,-1-1 0,0 1-1,8 15-247,-1 21 176,-6-22 66,-1 0 0,0 0 0,-1-1 0,-1 1 0,0 0-1,-1-1 1,-7 19 0,2-3 312,8-29-202,0 0 0,-1 0 1,1-1-1,0 1 0,0 0 1,0 0-1,0 0 0,0 0 1,0 0-1,0-1 0,0 1 1,0 0-1,0 0 0,0 0 0,1 1 1,-1-2-62,0 0 1,1 0 0,-1 0 0,0 0-1,0 1 1,1-1 0,-1 0 0,0 0-1,0 0 1,1 0 0,-1 0 0,0 0-1,0 0 1,1 0 0,-1 0 0,0 0-1,1 0 1,-1 0 0,0 0-1,0 0 1,1-1 0,-1 1 0,0 0-1,0 0 1,1 0 0,-1 0 0,0 0-1,0-1 1,1 1 0,-1 0-1,25-22 237,-17 14-256,79-67-615,-77 67 453,22-14 0,-28 20 137,0 0 1,0-1 0,0 2-1,0-1 1,1 0 0,-1 1-1,0 0 1,1 0 0,5 0-1,-9 1 8,1 0-1,-1 0 0,1 0 1,-1 0-1,0 1 1,1-1-1,-1 0 1,0 1-1,1-1 1,-1 1-1,0 0 1,1-1-1,-1 1 0,0 0 1,0 0-1,0 0 1,0 0-1,2 1 1,-2 1-14,1-1 1,-1 0-1,1 1 1,-1-1-1,0 0 1,0 1 0,0 0-1,0-1 1,0 4-1,0 4-19,0 0 0,0-1-1,-1 1 1,-1 13 0,0 5 36,2-20 70,-1-1 0,-1 0 0,1 1 0,-1-1 0,-1 0 0,-2 10 0,3-15-13,0 1 0,1-1 0,-1 0 0,1 0 0,-1 1 0,1-1 0,0 0 0,0 1 0,0-1 0,0 1 0,0-1 0,1 0-1,-1 0 1,1 1 0,-1-1 0,2 3 0,-1-3-10,0-1 1,-1 0-1,1 0 0,0 0 1,0 0-1,0 0 0,0 0 0,0 0 1,0 0-1,0 0 0,0 0 0,0 0 1,1 0-1,-1-1 0,0 1 1,0-1-1,1 1 0,-1-1 0,0 1 1,1-1-1,-1 0 0,0 0 0,1 1 1,-1-1-1,1 0 0,-1 0 1,0 0-1,4-1 0,7-2-178,0-1 0,0 0 0,-1-1 0,1 0 1,-1-1-1,14-9 0,-2 2-206,83-57 105,-100 66 232,4-3 2,-1 0 0,0-1 0,0 0 0,0-1 0,-1 1 0,7-12 0,-14 20 9,-1-1-1,0 1 0,1-1 1,-1 0-1,1 1 0,-1-1 1,1 0-1,-1 1 0,0-1 0,0 0 1,1 1-1,-1-1 0,0 0 1,0 0-1,0 1 0,0-1 1,0 0-1,0 0 0,0 1 0,0-1 1,0 0-1,0 0 0,0 1 1,0-1-1,-1 0 0,1 0 0,0 1 1,-1-2-1,0 1-5,0 0 0,0 1 1,0-1-1,0 0 0,-1 0 0,1 1 0,0-1 0,0 1 1,-1-1-1,1 1 0,0 0 0,0-1 0,-1 1 0,-1 0 1,-4 0-41,0-1 0,0 2 1,0-1-1,0 1 0,-10 2 1,9 0 32,0 0 1,1 1 0,-1 0-1,1 0 1,0 1 0,0 0 0,0 0-1,-11 11 1,5-2 55,1 0-1,-21 30 1,28-36-4,0 0 1,1 0-1,0 1 0,0-1 1,1 1-1,0 0 1,0 0-1,1 0 0,-1 10 1,3-18-28,0 0 0,0 0-1,0 0 1,0 0 0,0 0 0,0-1 0,0 1 0,0 0 0,1 0 0,-1 0 0,0 0-1,1-1 1,-1 1 0,0 0 0,1 0 0,-1-1 0,1 1 0,-1 0 0,1-1 0,0 1-1,-1 0 1,1-1 0,-1 1 0,1-1 0,1 1 0,-1 0 15,1-1 1,0 1-1,-1-1 1,1 0 0,-1 0-1,1 1 1,-1-1-1,1 0 1,-1-1-1,1 1 1,0 0-1,-1 0 1,2-1-1,3-1 52,0 0-1,0 0 0,0-1 0,-1 0 0,1 0 0,7-6 0,-2-1-8,0-1 0,0 0 0,-1 0-1,14-21 1,27-55-189,-44 70-100,-1 7-703,-4 25 360,-3 1 530,-1 0-1,0 1 1,-6 17 0,2-8-10,-44 189-368,2-31 428,38-155 34,-1 0 0,-2 0 0,-1-1 0,-19 28 0,27-47 27,0-1-1,-1 0 0,0 0 1,0-1-1,-1 1 1,0-2-1,-1 1 1,-11 7-1,16-12-11,0 0 0,0 0 0,0 0 0,0 0 0,0-1 0,0 0-1,-1 1 1,1-2 0,0 1 0,-1 0 0,1-1 0,0 0 0,-1 0 0,1 0 0,-1 0 0,1-1 0,0 0 0,-1 0 0,1 0 0,0 0 0,0-1 0,-5-2-1,6 2-33,-1 1 0,1-1-1,0 0 1,0 0 0,0-1-1,0 1 1,0-1 0,0 0 0,1 1-1,0-1 1,-1 0 0,1 0-1,0-1 1,0 1 0,1 0-1,-1-1 1,1 1 0,-1-1-1,1 1 1,0-1 0,0 0-1,1 1 1,-1-1 0,1 0-1,0 0 1,0 1 0,0-1-1,1 0 1,-1 0 0,1 1-1,0-1 1,2-5 0,2-10 68,2 1 1,0 0-1,13-21 1,33-51 436,-46 78-474,5-7 37,1 1-1,1 1 0,1 0 0,0 1 0,1 0 1,0 1-1,1 1 0,1 1 0,28-16 0,-7 9-734,0 3-1,68-22 1,-89 33-45,2-3-1217,-14 3 186,-32-3-4836,-8 1 1721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2:26:35.6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56 11872,'0'-7'4416,"5"2"-3457,1-7-255,2 0-3839,2 4 991,-7 5 1248,2-3-128,1 3 608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2:26:36.3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 64 2656,'-10'-3'3920,"33"-13"773,5-3-685,-25 16-3788,0 0 1,0 1-1,1 0 1,-1-1-1,0 1 1,1 1-1,0-1 1,-1 0-1,1 1 1,0 0-1,0 0 1,4-1-1,23 2-169,0 1-1,0 1 1,36 8-1,-53-8-257,236 31-7595,-178-26 5274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2:26:37.0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6656,'5'4'2464,"0"-4"-1920,4 0-160,1 8-480,-2 1-32,6 2 608,-1 1-256,6 5 1120,-1-2-736,1 2-288,-1 3-192,-4 0-64,-1 9-32,0-6-224,1 3 96,-6-6-1664,-3-8 992,0-1-2368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2:26:37.4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8960,'13'12'3328,"6"-1"-2592,9 10-192,-14-8-512,-6 2-128,0 5-32,3 0 64,-3 1 192,2-4-64,-7-1-736,-3 5 384,5-6-3360,-5 1 2016,-8 0-2560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2:26:37.8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26 7456,'8'8'8618,"-8"-7"-8518,0-1-1,0 1 1,0-1-1,0 0 1,0 1-1,0-1 0,0 1 1,0-1-1,0 1 1,0-1-1,0 0 1,0 1-1,0-1 1,0 1-1,0-1 1,1 1-1,-1-1 1,0 0-1,0 1 1,0-1-1,1 1 1,-1-1-1,0 0 0,1 1 1,-1-1-1,0 0 1,1 0-1,-1 1 1,0-1-1,1 0 1,-1 0-1,0 1 1,1-1-1,16-5 1126,-7 1-1725,-4 2-67,-4 1 90,0 0-1,0 1 0,0-1 1,0 0-1,0 0 1,0 0-1,-1 0 0,1 0 1,0-1-1,-1 1 0,1 0 1,-1-1-1,2-1 1,10-15-2467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6:11.4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6 130 7968,'-5'0'2944,"5"3"-1792,10-3-512,3 0-448,9 0 1184,15-3-768,14-2 1151,7 2-991,1-3 224,0 0-576,-3-3-1440,11 1 544,2-4-2879,8-1 1887,1 1-5472,-11-8 3872,-16-16 1344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1:38.9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0 826 3392,'0'0'1088,"8"-4"1141,-7 3-1951,0 0 0,0 0-1,0 0 1,0 1 0,1-1-1,-1 0 1,0 1 0,0-1 0,0 0-1,2 1 1,13-9 907,-9 2-773,-1 0-1,0-1 1,10-16 0,-3 4-96,32-56 262,0 1-292,-17 39-109,67-64 0,13-16 114,-100 104-269,0 0 0,0-1 0,-1-1-1,-1 1 1,9-25 0,-6 6 59,9-51 0,-16 68-92,-2 0 0,0-16 0,0 11-94,0 18 62,0-1 1,0 1-1,0-1 1,-1 1 0,1-1-1,0 1 1,-1-1 0,0 1-1,0 0 1,1-1-1,-3-3 1,2 6 27,1 0 0,0-1 0,-1 1-1,1 0 1,0-1 0,-1 1 0,1 0 0,-1-1 0,1 1 0,-1 0-1,1 0 1,0-1 0,-1 1 0,1 0 0,-1 0 0,1 0 0,-1 0-1,1 0 1,-1 0 0,1 0 0,-1 0 0,0 0-8,-1 0 1,1 0-1,0 1 0,0-1 1,0 1-1,0-1 0,0 1 1,0-1-1,0 1 0,0-1 1,0 1-1,-1 1 1,-16 15 33,1 2 0,1 0 0,1 1 0,-18 30 0,30-46 3,-10 16 61,1 0-1,1 1 1,-15 36 0,23-48-33,0 1 0,1-1 1,0 1-1,0-1 0,1 1 0,1 0 0,-1 0 0,1-1 1,1 1-1,0 0 0,3 15 0,0-10 40,1-1 0,0 0 0,0 0 0,2 0 0,-1 0 0,2-1 0,14 20 0,-19-29-39,0 0 1,0 0-1,1-1 1,0 1-1,-1-1 1,1 0-1,0 0 1,0 0-1,1-1 0,-1 0 1,1 1-1,-1-1 1,1-1-1,-1 1 1,1-1-1,0 0 1,0 0-1,0 0 1,0-1-1,0 1 1,0-1-1,0 0 1,0-1-1,0 1 1,0-1-1,9-3 1,4-3 100,-1 0 0,34-21 0,-43 23-102,67-37 217,94-60-225,-151 94 60,-18 8-88,0 0-1,1 0 1,-1-1-1,0 1 1,1 0-1,-1 0 1,0 0-1,1 0 1,-1 0-1,0 0 1,1 0-1,-1 0 1,0 0-1,1 0 0,-1 0 1,0 0-1,1 1 1,-1-1-1,0 0 1,1 0-1,-1 0 1,0 0-1,0 0 1,1 1-1,-1-1 1,0 0-1,1 0 1,-1 1-1,0-1 1,0 0-1,0 0 1,1 1-1,-1-1 1,0 0-1,0 0 1,0 1-1,0-1 1,1 0-1,-1 1 1,0-1-1,0 0 1,0 1-1,0-1 1,0 0-1,0 1 1,0-1-1,0 1 1,-1 9 95,0 0-1,-1-1 1,0 1 0,-1-1 0,0 1-1,-5 10 1,3-7-73,1 0 0,-5 17 0,9-29-1,0 0 1,-1 0-1,1 0 0,0 0 1,0-1-1,0 1 0,0 0 0,0 0 1,0 0-1,0 0 0,0 0 1,0 0-1,0 0 0,0 0 1,1 2-1,9-11 301,1-3-309,67-54 214,-67 58-277,1 0 1,-1 0 0,1 1 0,0 0 0,20-6-1,-29 11 48,0 0-1,0 1 0,0-1 0,0 1 1,0 0-1,0 0 0,0 0 0,0 0 1,0 0-1,0 0 0,0 1 0,0 0 1,0-1-1,-1 1 0,1 0 0,0 0 1,0 1-1,-1-1 0,6 4 1,-4-2 39,-1 1 0,1-1 0,0 1 0,-1 0 0,0 0 0,0 0 0,0 1 0,-1-1 0,1 1 0,2 7 0,-2-4-118,0 0 0,1-1 0,0 1 0,0-1-1,1 0 1,0-1 0,0 1 0,11 10 0,-11-13-864,1 1 0,0-1 0,9 5 0,4 4-991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0:53.1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9 2720,'0'-9'6368,"-1"23"-4928,-3-5-1280,0 1 0,0-1 1,2 1-1,-1 0 1,1 0-1,-1 11 0,1-10-82,-24 220 1048,1-11-364,25-193-272,1-12 246,-1-14-106,14-11 345,-4 5-925,1 1 0,-1 0 0,0 0 0,1 1 0,0 0 0,0 1 0,18-1 0,-11 2-17,-1 1 1,0 1-1,1 0 0,23 6 0,-30-5 43,0-1 1,18 0-1,-28-1-137,-1 0 0,1 0 1,-1 0-1,0-1 0,1 1 0,-1 0 0,0 0 0,1 0 1,-1 0-1,1-1 0,-1 1 0,0 0 0,1 0 0,-1 0 0,0-1 1,1 1-1,-1 0 0,0-1 0,0 1 0,1 0 0,-1-1 1,0 1-1,0 0 0,0-1 0,1 1 0,-1 0 0,0-1 0,0 1 1,0-1-1,0 1 0,0 0 0,0-1 0,0 0 0,0-16-6345,0 11 5169,0-3-789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0:53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54 4992,'-1'0'199,"1"0"1,-1-1 0,0 1-1,-10 1 4501,11 0-4621,1-1-1,-1 1 1,0 0-1,0-1 1,1 1-1,-1-1 0,0 1 1,1-1-1,-1 0 1,0 1-1,1-1 1,-1 1-1,1-1 1,-1 0-1,1 1 0,-1-1 1,1 0-1,-1 1 1,1-1-1,-1 0 1,1 0-1,-1 0 1,2 1-1,9 0 257,0 1 0,0-2 0,0 1 0,1-2 0,-1 1 0,0-1 0,14-4 0,-8 1-162,-2-1 0,1 0 1,0-1-1,19-11 1,-30 15-544,1-2 1,-1 1 0,0 0 0,8-8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0:53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63 5216,'-7'-3'759,"6"2"-593,0 1-1,0-1 0,0 1 0,0-1 0,0 1 0,-1 0 0,1 0 1,0-1-1,0 1 0,0 0 0,-1 0 0,0 0 0,19 1 3687,37 2-2280,-29-3-1061,-5 0-356,1 0 0,-1-1 0,1-1 0,23-5 0,34-10 164,14-4-110,-40 10-5772,-38 10 3510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0:54.3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25 3328,'0'-8'5146,"-11"21"-2954,7-7-2024,0 0-1,0 1 0,0-1 0,1 1 1,0 0-1,-2 9 0,4-14-126,1 0 0,0 0 0,-1 0 0,1 0 0,0 1 0,0-1 0,1 0 0,-1 0-1,0 0 1,1 0 0,-1 0 0,1 0 0,0 0 0,-1 0 0,1 0 0,0-1 0,0 1 0,0 0 0,1 0-1,-1-1 1,0 1 0,1-1 0,-1 1 0,1-1 0,-1 1 0,1-1 0,0 0 0,2 2 0,2 0 80,-1-1 0,1 1 0,0-1 1,0 0-1,0 0 0,0-1 0,0 0 1,0 0-1,0 0 0,0-1 0,1 0 1,-1 0-1,7-2 0,-9 2-38,-1-1-1,0 1 0,0-1 0,1 0 1,-1-1-1,0 1 0,0 0 0,0-1 1,0 0-1,0 0 0,3-3 0,-4 4-36,-1-1 0,1 0 1,-1 0-1,1 0 0,-1 0 0,0 0 0,0 0 0,0 0 0,0 0 0,0 0 0,0-1 1,-1 1-1,1 0 0,-1-1 0,1 1 0,-1 0 0,0-5 0,0 2-26,-1-1 0,0 0 0,0 0-1,0 0 1,-1 1 0,0-1 0,0 0 0,0 1 0,-1 0-1,-5-10 1,7 13-95,0 0 0,0 1 0,0-1 0,-1 1 0,1-1 0,0 1 0,-1 0 0,1-1 0,-1 1-1,1 0 1,-1 0 0,0 0 0,1 0 0,-1 0 0,0 1 0,0-1 0,1 0 0,-1 1 0,0-1 0,0 1 0,0 0 0,0 0 0,0-1 0,0 1-1,0 1 1,0-1 0,0 0 0,1 0 0,-1 1 0,0-1 0,0 1 0,0-1 0,0 1 0,1 0 0,-1 0 0,0 0 0,-1 1 0,-2 1-622,1 1 0,0 0 0,0-1 1,1 1-1,-1 1 0,1-1 1,0 0-1,0 1 0,0 0 1,-3 8-1,-4 12-1639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0:57.7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522 437 1984,'0'0'640,"-2"0"-389,-6 0 2671,3-8-1306,4 7-1580,0 1 1,0 0-1,0 0 1,0-1-1,0 1 0,0 0 1,0 0-1,0 0 1,0 0-1,0 0 0,0 0 1,0 0-1,0 0 1,0 1-1,0-1 0,0 0 1,0 1-1,1-1 1,-1 0-1,0 1 0,0-1 1,0 1-1,-1 1 0,-6 2 147,-101 41 1054,-21 10-751,15 6-44,99-52-447,1 2 1,0 0 0,1 1-1,0 0 1,-12 15 0,23-24 7,1 0 1,0 0 0,0 1 0,0-1-1,1 0 1,-1 0 0,1 1 0,-1-1-1,1 1 1,-1 6 0,2-8 23,0-1 0,-1 0 0,1 1 0,0-1 0,0 1 0,1-1 0,-1 1 0,0-1 0,0 0 0,1 1 0,-1-1 0,1 1 1,-1-1-1,1 0 0,0 0 0,-1 1 0,1-1 0,0 0 0,0 0 0,0 0 0,0 0 0,0 0 0,0 0 0,0 0 0,0 0 0,0 0 0,0 0 0,1-1 1,-1 1-1,2 0 0,3 2 74,1-1 0,0 0 0,0-1 0,0 0 0,1 0 0,-1-1 0,0 1 0,0-1 0,0-1 0,14-2 0,5-2 91,40-14-1,-48 13-80,7-2 36,0-1 1,25-13-1,-41 17-101,1-1 0,-1 0 0,0 0 0,0-1 0,-1 0 1,1 0-1,12-16 0,-11 7 22,0-1 0,0 0 1,-2-1-1,0 0 1,9-34-1,-1-6 96,-2-1-1,10-112 1,-22 141-188,-1 1 1,-2-1-1,-1 1 1,-10-49 0,12 78 9,0-1 0,0 1 0,0 0 1,0-1-1,0 1 0,0 0 1,0-1-1,0 1 0,0 0 1,0-1-1,0 1 0,0 0 1,0-1-1,0 1 0,-1 0 1,1 0-1,0-1 0,0 1 1,0 0-1,-1 0 0,1-1 0,0 1 1,0 0-1,0 0 0,-1 0 1,1-1-1,0 1 0,-1 0 1,1 0-1,0 0 0,0 0 1,-1 0-1,1-1 0,0 1 1,-1 0-1,1 0 0,0 0 1,-1 0-1,1 0 0,0 0 1,-1 0-1,1 0 0,0 0 0,-1 0 1,1 1-1,0-1 0,-1 0 1,1 0-1,0 0 0,0 0 1,-1 1-1,0-1-17,0 1-1,0 0 1,0 0-1,0 0 1,0 0-1,1 0 1,-1 0-1,0 1 1,1-1-1,-1 0 1,1 0-1,-1 0 1,0 2 0,-6 37 96,1 1 0,2 0 0,2 0 0,6 71 0,1-48 269,2-1 0,27 104 1,-6-54-276,-12-47 522,-12-55-501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0:58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1 2976,'1'4'5909,"1"-1"-5695,1 0 0,-2 0-1,1 1 1,0-1 0,-1 0 0,1 0-1,-1 1 1,0-1 0,0 1-1,-1-1 1,1 1 0,-1 0 0,1 3-1,-1 8 263,-4 28-1,3-30-279,-15 97 910,-39 141 1,37-200-873,12-35-79,-7 23 0,8-19-47,1-3 20,0 0-1,1-1 1,-1 26 0,4-40-75,0 0 0,0 0 1,0 0-1,0 0 1,1 0-1,-1 0 0,1-1 1,-1 1-1,1 0 1,1 2-1,-2-3-24,1 0 1,-1-1-1,1 1 0,-1-1 1,1 1-1,0-1 0,-1 1 1,1-1-1,0 1 0,0-1 0,-1 0 1,1 1-1,0-1 0,0 0 1,-1 1-1,1-1 0,0 0 0,0 0 1,0 0-1,-1 0 0,1 0 1,0 0-1,0 0 0,0 0 1,0 0-1,-1 0 0,2-1 0,143-36 643,-143 37-666,21-5-16,1 1-1,-1 1 0,1 2 0,35 0 0,3 3 210,-39-3-371,-21 1 673,0-10-3266,0 2-674,-2 7 3126,0 1 0,-1-1 0,1 0 1,0 0-1,0 1 0,-3-7-2501,-3 1 510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0:58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26 188 5632,'-20'-10'1834,"19"10"-1783,1 0 0,0 0 0,0 0 0,-1 0 0,1 0 0,0 0 0,0-1 0,0 1 0,-1 0 0,1 0 0,0 0 0,0 0 0,0-1 0,-1 1 0,1 0 0,0 0 0,0 0 0,0-1 0,0 1 0,0 0 0,-1 0 0,1-1 0,0 1 0,0 0 0,0 0 0,0 0 0,0-1 0,0 1 0,0 0 0,0-1 0,0 1 0,0 0 0,0 0 0,0-1 0,0 1 0,0 0 0,0 0 0,0-1 0,0 1 0,0 0 0,1 0 0,-1 0 0,0-1 0,0 1-1,0 0 1,0 0 0,0-1 0,1 1 0,-1 0 0,0 0 0,0 0 0,0 0 0,1-1 0,-1 1 0,0 0 0,0 0 0,0 0 0,1 0 0,-1 0 0,0 0 0,0 0 0,1 0 0,-1 0 0,0 0 0,0-1 0,1 1 0,-1 1 0,10-5 607,-1 2-1,1-1 1,19-1-1,9-1-7,69-21 507,138-53 0,-190 56-1141,-23 3-3221,-32 19 3102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0:59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33 6048,'-23'-17'2752,"23"13"-2400,0-1 1440,9 10-1056,5-5 640,5 0-832,14 0 288,1 0-512,9 0 64,-1 0-256,6-5-128,-7 5-32,7-3 384,-5-1-192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1:01.1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1 214 2080,'0'-9'4064,"18"9"-262,31-5-1632,-39 3-2054,0 1 1,1 0-1,-1 0 1,12 2-1,42 1 363,-42-2-382,26 3-1,-39-2-107,18 3 238,0 0 0,0-2 1,0-2-1,36-2 1,126-15 54,-124 10-255,0 3 0,65 5-1,-75 1 150,98-12 0,-81 2-13,127-11-283,-22 11 118,218-15 41,-93 13-47,36-3-10,80 6 219,-232 10-216,-56-5 22,48 0-99,38 9 33,154 1 347,-78-8-133,-7 0 80,356-9 79,-305 3-330,13 0 38,-339 6-17,1095-6 235,-715 6-400,30 4 165,3 1 224,9 3 102,24-4-262,5-8 129,24-4 42,-21-6 261,-19-1 310,-171 3-458,388-14-237,-492 18-29,-19 2-1755,-48 4-3012,-60 4 2323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6:22.6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7 1568,'-20'-6'9751,"20"6"-9682,0 0 1,0 0-1,0 0 1,0 1-1,-2 7 953,4 106-87,-3 101-516,14 173-131,-5-321-1562,-8-65 442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1:09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 2976,'0'-2'239,"1"1"0,-1-1 0,1 0 1,-1 1-1,1-1 0,0 1 0,0-1 0,-1 1 0,1 0 1,0-1-1,0 1 0,0 0 0,1 0 0,-1-1 0,0 1 1,0 0-1,2-1 0,2-2 1077,-5 3-1229,1 1 0,-1 0 1,0-1-1,0 1 0,0 0 0,0 0 0,1-1 1,-1 1-1,0 0 0,0 0 0,0 0 0,1-1 0,-1 1 1,0 0-1,0 0 0,1 0 0,-1 0 0,0 0 1,1-1-1,-1 1 0,0 0 0,0 0 0,1 0 0,-1 0 1,0 0-1,1 0 0,-1 0 0,0 0 0,0 0 1,1 0-1,-1 0 0,0 0 0,1 0 0,-1 11 1106,-10 26-965,7-28 54,0 5-106,0 1 1,1-1-1,1 1 1,0-1-1,2 17 1,-1-9 54,-3 43-32,1-37-45,1 31 0,2 38 1586,-1-67-7000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1:09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402 9 3072,'2'-8'3927,"-6"11"-3001,-14 17 668,6-8-378,-16 16 1,-8-3-89,-56 32 0,-24 17-286,43-15-298,57-50-410,8-4-69,8-4-57,3-1-23,17-1 411,-1 0-1,32-8 0,3-1-184,120-5 94,-138 14-213,-1 2 0,70 11 1,-96-11-95,-7-1-145,0 0 0,-1 0-1,1 1 1,0-1-1,0 0 1,0 1-1,0-1 1,-1 1-1,1 0 1,0 0 0,1 1-1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1:10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6 4736,'0'-6'3674,"4"19"-63,-10 73 195,3-57-3437,2 58 0,6 26 153,-4-84-68,-1-27-1228,0-5-249,1-3 42,0 0 0,1 1 1,-1-1-1,1 1 0,5-9 1,-2 1-635,4-10-486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1:10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0 5568,'0'0'1786,"0"2"-1071,-1 10 722,-1-1 0,-1 1 0,-5 13 1,4-11-712,-36 181 2099,28-125-2509,9-47-540,-3 38 0,6-55-927,2-28-6583,-2 5 5206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1:10.9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1 105 3648,'0'-2'329,"0"1"-1,0-1 1,1 1 0,-1 0-1,1 0 1,-1-1 0,1 1 0,-1 0-1,1 0 1,0-1 0,0 1 0,-1 0-1,1 0 1,0 0 0,0 0-1,0 0 1,0 0 0,0 0 0,1 1-1,0-2 1,15-13 1237,-13 8-1144,1 1-1,1 1 1,-1-1 0,1 1 0,0 0-1,0 0 1,0 0 0,12-5-1,-15 8-297,0 1 0,0-1 0,0 1 0,0 0 0,1 0 0,-1 0 0,0 1 0,1-1-1,-1 1 1,1 0 0,-1 0 0,1 0 0,-1 0 0,1 0 0,-1 1 0,0 0 0,1-1 0,-1 1-1,0 1 1,0-1 0,1 0 0,2 3 0,2 1-7,-1-1 1,0 0-1,1 0 0,0-1 1,0 0-1,0 0 0,0-1 1,0 0-1,0 0 0,1-1 1,-1 0-1,1 0 0,-1-1 1,14-1-1,24-8-5642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1:22.6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287 348 1664,'-33'-1'5095,"-11"-4"-3709,20 2-459,17 2-765,3 1-12,-1 0 1,0-1-1,1 0 0,-1 0 1,1-1-1,-1 1 1,-7-4-1,2-1 311,3 3-301,1-1-1,0 1 0,0-1 0,-6-7 0,10 10-117,0-1-1,1 0 1,-1 0 0,1 0-1,-1 0 1,1 0-1,0 0 1,0 0-1,0-1 1,0 1-1,0 0 1,1 0 0,-1-1-1,1 1 1,-1-1-1,1 1 1,0-3-1,0-2 18,1 0-1,0 0 0,1 0 1,-1 0-1,1 0 1,1 1-1,-1-1 0,1 1 1,0 0-1,1 0 0,5-8 1,-3 5-47,1 1 0,0 0 0,0 0 0,0 0-1,1 1 1,18-12 0,72-50-204,-83 57 327,-13 10-140,0 0 0,0 0 0,1 0 0,-1 1 0,0-1 0,1 1 0,-1-1 0,1 1 0,-1 0 0,1 0 0,4-1 0,8 1-262,-12 1 270,-1 1-1,1-1 1,0 0-1,-1 1 1,1-1-1,-1 1 1,1 0-1,-1 0 1,1 0 0,-1 0-1,1 0 1,-1 0-1,0 1 1,0-1-1,0 1 1,1-1-1,-2 1 1,3 2-1,19 12 46,-9 0 70,-12-14-112,1 0-1,-1 0 1,0 1 0,0-1 0,0 1 0,0-1 0,0 1 0,0 0 0,-1 0 0,1 0 0,-1 0 0,0 0 0,0 0 0,0 0 0,0 0 0,0 7 0,0 31 258,0-24-188,0 0 0,-2 0 1,0 1-1,-4 21 0,-7-12 41,4-12-68,3-6-26,0-1 0,0 1 0,-1-1 0,0-1 0,-1 1 0,-13 12 0,-1 1 157,-5 9-94,9-10 77,-20 17-1,-23 19 147,56-52-251,-1 0 0,0 0 0,0 0 0,0-1 0,0 0 0,-1 0 0,-6 2 0,7-3 125,1-1 83,7-1 378,-3 0-713,0-2 73,1 0 0,-1 1-1,0-1 1,0 1 0,1-1 0,-1 0 0,1 1 0,0-1 0,-1 1-1,1-1 1,0 1 0,0-1 0,0 1 0,0 0 0,0 0 0,0-1-1,0 1 1,0 0 0,1 0 0,-1 0 0,0 0 0,1 0 0,-1 0 0,1 1-1,-1-1 1,1 0 0,2 0 0,8-6 21,1-2 0,1-1-32,1 0 1,16-7-1,-26 14 4,0 1-1,0 0 0,0 1 1,0-1-1,0 1 1,0 0-1,1 0 1,-1 1-1,0 0 1,0 0-1,8 0 1,-8 1-49,0 0 42,0-1 0,0 1 0,0 0 0,0 1 0,6 2 0,-9-3 10,-1-1 1,0 1-1,1 0 1,-1 0-1,0 0 1,0 0-1,0 0 1,1 1-1,-1-1 1,0 0-1,-1 0 1,1 1-1,0-1 1,0 1-1,0-1 1,-1 0-1,1 1 1,-1-1-1,1 1 1,-1 0-1,0 1 0,1 8 31,-1 0 0,0 0 0,-1 0 0,0 0-1,0 0 1,-2 0 0,1 0 0,-1 0 0,-6 12-1,-3 15-44,1-8-14,0 0 1,-3 0-1,-22 38 1,25-50 78,-2 3-18,-1-2 0,-1 0 0,0-1 1,-29 26-1,25-25 9,-4 2 63,-1-2 0,-29 20 0,50-37-39,0-1-1,0 1 1,-1-1 0,1 1 0,0-1-1,-1 0 1,1 0 0,-1-1 0,-6 1-1,9-1-39,0 0-1,0 0 0,0 0 1,0 0-1,1 0 0,-1 0 1,0 0-1,0 0 0,0-1 1,0 1-1,0 0 1,1-1-1,-1 1 0,0-1 1,0 1-1,1-1 0,-2 0 1,1 0-19,1 0 0,-1 0 0,1 0 0,0 1 0,-1-1 0,1 0 0,0 0 0,0 0 0,0 0 0,0 0 0,0 1 0,0-1 0,0 0 1,0 0-1,0 0 0,0 0 0,0 0 0,0 0 0,1 0 0,-1 1 0,1-3 0,5-9-48,1-1-1,0 1 1,0 0 0,16-17-1,-11 13 73,-1 3 58,0 1 1,0 0-1,1 1 0,1 0 0,0 1 1,27-16-1,-12 10 42,0 2 0,50-17 1,-70 29-122,1-1 1,-1 1-1,1 1 0,-1 0 1,1 0-1,12 0 1,-1 3-314,31 6-1,-48-8-242,0 1-1,0-1 0,0 0 1,0 0-1,0 0 1,0-1-1,0 1 0,0-1 1,0 1-1,0-1 0,3-1 1,7-2-1630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1:23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19 3808,'-5'-9'8804,"5"11"-8307,3-2-262,1 0 0,0-1 1,-1 0-1,1 0 0,3-1 0,-3 0-145,0 1 0,-1 0 1,1 0-1,0 0 0,5 0 0,23 5 59,-31-4-140,1 0 0,-1 0-1,0 1 1,1-1 0,-1 0-1,0 1 1,0-1 0,1 1 0,-1 0-1,0-1 1,0 1 0,0 0-1,0 0 1,0-1 0,0 1-1,0 0 1,0 0 0,0 0 0,0 0-1,-1 0 1,1 1 0,0-1-1,-1 0 1,1 0 0,-1 0-1,1 1 1,-1-1 0,1 0 0,-1 1-1,0 0 1,2 4 39,-1 1 1,-1-1-1,1 0 0,-1 0 1,-1 8-1,-2 8 111,-1-1-1,-13 40 1,11-41 69,4-14-190,-1 0-1,1-1 0,-1 1 1,0-1-1,-1 0 0,-4 7 1,4-8 104,1 1 1,0-1-1,0 1 1,0 0-1,0 1 0,-2 5 1,5-11-113,0 1 1,0-1-1,0 0 1,0 0-1,0 1 1,-1-1 0,1 0-1,0 1 1,0-1-1,0 0 1,0 1-1,0-1 1,0 0-1,0 0 1,0 1-1,0-1 1,0 0-1,0 1 1,0-1 0,0 0-1,0 0 1,1 1-1,-1-1 1,0 0-1,0 1 1,0-1-1,0 0 1,0 0-1,1 1 1,-1-1-1,0 0 1,1 0-1,10 1 953,1-2-685,-3 0-214,1 0 0,-1 0 0,14-5 0,13-1-1645,-31 6 459,0 1-1,0-1 1,0 1 0,10 1 0,4 4-1303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1:27.0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94 133 3072,'-5'-8'7552,"15"8"-6996,0 1 1,0 1 0,14 3-1,-14-2-286,0-1 0,1 0 0,14 0 0,41-6 438,-29 0-424,-32 4-213,0-1 1,0 0-1,-1 0 0,1-1 0,0 1 0,-1-1 0,1 0 1,-1 0-1,1 0 0,6-6 0,-10 7-55,0 0-1,1 0 0,-1 0 0,0 0 1,0 0-1,0 0 0,0-1 1,0 1-1,0 0 0,0-1 1,0 1-1,-1-1 0,1 1 0,-1-1 1,1 1-1,-1-1 0,1 0 1,-1 1-1,0-1 0,0 1 1,0-1-1,0 0 0,0 1 1,0-1-1,0 0 0,0 1 0,-1-1 1,1 1-1,-1-1 0,1 1 1,-1-1-1,1 1 0,-1-1 1,0 1-1,0-1 0,-1-1 0,-2-1-34,0-1-1,0 1 0,-1 0 1,-8-6-1,7 4-116,1 3 75,1 0 1,0 1 0,-1-1-1,0 1 1,1 0-1,-1 0 1,0 1-1,0-1 1,0 1 0,0 0-1,-1 0 1,1 1-1,0 0 1,0 0-1,0 0 1,0 0-1,-10 3 1,-4 1-87,0 1-1,0 1 1,-21 10-1,36-14 141,-5 2 41,0 1 0,1 0 1,-1 0-1,1 1 0,0 0 1,1 0-1,-1 1 0,1 0 1,1 0-1,-1 1 0,1 0 1,1 0-1,-6 10 0,7-12 40,1 1-1,0 0 1,0 0-1,0 0 1,1 1-1,0-1 0,0 1 1,1-1-1,0 1 1,1-1-1,0 1 1,0-1-1,0 1 0,1 0 1,0-1-1,0 1 1,4 10-1,-2-10 0,1 1 0,-1-1 1,2 0-1,-1 0 0,1 0 0,0 0 0,1-1 0,0 0 0,0 0 1,0 0-1,1-1 0,0 0 0,0-1 0,1 1 0,0-1 0,-1-1 1,2 1-1,-1-1 0,0-1 0,17 5 0,-11-4-13,-1-1 0,1 0-1,-1-1 1,1 0 0,0-1 0,0-1-1,0 0 1,0-1 0,17-3-1,-17 1 4,0-1 0,0 0 0,0-1 0,24-12-1,-30 12-774,0 1-1,-1-2 0,1 1 0,-1-1 1,7-8-1,2-4-2994,2 4 1185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1:27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15 2304,'-5'-14'6976,"5"16"-6765,0-1 1,-1 1-1,1 0 1,0 0-1,-1 0 1,1-1-1,-2 4 1,1-4-96,0 8 106,0 0 0,0 0 0,1 0 1,0 0-1,1 9 0,1 12 199,-2 187 1078,2-182-1073,1 2-3439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1:28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1 2912,'-2'0'186,"1"0"0,0 0 0,0 0 0,0 0 0,0 1 0,0-1 0,0 1 0,0-1 0,1 1-1,-1-1 1,0 1 0,0-1 0,0 1 0,0 0 0,0-1 0,1 1 0,-1 0 0,-1 1 0,-12 21 953,5-7-259,-6 8-29,-14 20 490,9-18-72,-31 52 0,50-77-1239,-1 3 32,0-1-1,1 1 0,-1 0 0,1-1 0,-2 7 0,3-10-43,0 1-1,0-1 1,0 1-1,0-1 1,0 1-1,0-1 1,0 1-1,0-1 1,0 1-1,0-1 1,0 1-1,1-1 0,-1 1 1,0-1-1,0 1 1,0-1-1,1 1 1,-1-1-1,0 0 1,1 2-1,0-2 24,0 0 0,-1 1 0,1-1 0,0 0-1,0 1 1,0-1 0,-1 0 0,1 0 0,0 0-1,0 1 1,0-1 0,-1 0 0,1 0 0,0 0-1,0-1 1,0 1 0,1 0 0,44-5 815,64 2 0,-62 2-776,16-1-2134,-22 6-3412,-22 0 3125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6:23.4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306 41 3328,'-8'-8'2029,"-2"-4"1339,6 4-2612,4 8-719,0-1 0,0 0 1,-1 1-1,1-1 0,0 0 0,0 1 0,-1-1 0,1 1 0,0-1 1,-1 1-1,1-1 0,0 1 0,-1-1 0,1 1 0,-1-1 0,1 1 0,-1-1 1,1 1-1,-1-1 0,-1 0 0,2 1-33,0 0 1,-1 0-1,1 0 0,0 0 1,-1 0-1,1 0 0,0 0 1,0 0-1,-1 0 0,1 0 0,0 0 1,-1 0-1,1 0 0,0 0 1,-1 0-1,1 0 0,0 0 1,-1 0-1,1 0 0,0 1 1,0-1-1,-1 0 0,1 0 1,0 0-1,0 0 0,-1 1 1,1-1-1,0 0 0,0 0 0,-1 1 1,1-1-1,0 0 0,0 1 1,-8 11 307,5-7-158,-78 103 1681,66-88-1537,-21 20-1,-13 16-103,26-27-198,16-22 35,1 1 0,-1 0-1,2 0 1,-6 10 0,8-13-49,1 0 0,0 0-1,0 1 1,0-1 0,-1 9 0,3-12 9,0-1-1,0 1 1,-1-1-1,1 1 1,1 0-1,-1-1 1,0 1-1,0-1 1,0 1-1,1 0 0,-1-1 1,1 1-1,0-1 1,-1 1-1,1-1 1,0 0-1,0 1 1,0-1-1,0 0 1,0 1-1,0-1 1,0 0-1,0 0 0,2 1 1,3 2 118,0 0-1,0-1 1,0 0-1,1 0 1,-1-1 0,1 0-1,0 0 1,-1 0-1,1-1 1,13 1 0,3-1 337,44-6 0,-20 1-186,13 1-161,-1 3 0,62 9 0,-88-5-165,0 2 1,-1 2-1,0 0 1,0 2-1,35 17 1,-40-9-664,-23-15-41,-1 0-1,1 0 1,0-1-1,9 4 0,-30-41-8247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1:29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184 234 2240,'-1'-1'27,"1"2"1,0-1-1,-1 0 0,1 0 0,0 0 1,-1 0-1,1 0 0,0 0 1,-1 0-1,1 0 0,0 0 1,0 1-1,-1-1 0,1 0 0,0 0 1,-1 0-1,1 0 0,0 1 1,0-1-1,0 0 0,-1 0 1,1 1-1,0-1 0,0 0 0,0 1 1,0-1-1,-1 0 0,1 0 1,0 1-1,0-1 0,0 0 1,0 1-1,0-1 0,0 0 0,0 1 1,1 17 1482,-1 3 98,0-16-1405,-2 0 1,1-1-1,0 1 0,-1-1 0,0 0 0,0 1 0,0-1 1,0 0-1,-1 0 0,0 0 0,0-1 0,0 1 1,0-1-1,0 0 0,-1 1 0,0-1 0,1-1 1,-1 1-1,-6 2 0,6-3-144,0 0 1,0-1-1,0 0 1,0 0-1,0 0 0,-1 0 1,1-1-1,0 0 0,-1 0 1,1 0-1,0 0 1,-1-1-1,1 1 0,0-1 1,0 0-1,-1-1 1,1 1-1,0-1 0,0 0 1,1 1-1,-7-6 1,8 7-59,1-1 0,-1 0 1,1 0-1,-1-1 1,1 1-1,0 0 0,-1 0 1,1-1-1,0 1 0,0-1 1,0 1-1,0-1 1,0 1-1,0-1 0,1 0 1,-1 1-1,0-1 0,1 0 1,-1 0-1,1-1 1,0 0-19,0 0 1,0 0 0,1 0-1,-1 0 1,1 0 0,-1 0 0,1 0-1,0 1 1,0-1 0,1 0 0,1-3-1,5-6-53,0 0 0,1 1 0,1 0 0,11-10 0,-18 18 75,11-12 143,29-21 1,-38 32-65,-1 1 0,1 0 0,-1 1-1,1-1 1,0 1 0,0 0 0,0 0-1,1 1 1,-1-1 0,0 1 0,0 0 0,7 0-1,-11 1-47,1 0 0,-1 0 0,1 1 0,0-1 0,-1 0-1,1 1 1,-1-1 0,1 1 0,0-1 0,-1 1 0,0 0 0,1 0 0,-1-1-1,1 1 1,-1 0 0,0 0 0,0 0 0,2 2 0,-1-1 20,0 1-1,-1 0 1,1-1 0,-1 1 0,1 0 0,-1 0 0,0 0-1,2 6 1,-1 0 71,-1 1-1,0 0 0,0 0 0,-1 0 0,-1 11 1,-7 27 258,-1-1 0,-2 0 1,-19 51-1,-4 11-76,-3 42 107,33-136-323,3-11-15,0 0 0,0 1 0,0-1 0,0 0 0,-1 0 0,0 0 0,0 0 0,-3 5 0,17-78 876,0 18-762,27-68 0,62-98-305,-75 168 50,7-9-253,2 1 0,75-93-1,-107 146 307,1 0 0,-1 0 0,1 1 0,0-1 0,0 1 0,6-4 0,-9 6 0,0 1-1,-1-1 1,1 1 0,0 0 0,0-1 0,0 1 0,0 0 0,-1 0-1,1-1 1,0 1 0,0 0 0,0 0 0,0 0 0,0 0 0,0 0-1,0 0 1,0 0 0,0 1 0,-1-1 0,1 0 0,0 0 0,0 1-1,0-1 1,0 1 0,-1-1 0,1 0 0,0 1 0,0 0 0,-1-1-1,1 1 1,0-1 0,-1 1 0,1 0 0,0-1 0,-1 1 0,1 0-1,-1 0 1,0 0 0,1-1 0,-1 1 0,1 0 0,-1 1-1,2 3-1,0 0 0,-1 0-1,1 1 1,-1-1-1,0 0 1,-1 1-1,0-1 1,1 1 0,-2-1-1,1 1 1,0-1-1,-4 11 1,-1 4 75,-16 39 1,15-43 2,-31 66 532,23-52-353,1-1 0,-13 45 1,22-58-102,1-1 1,0 0 0,1 1-1,1 0 1,0 0-1,3 27 1,-1-36-93,0-1 1,1 1-1,-1 0 0,1-1 0,1 0 1,-1 1-1,1-1 0,0 0 0,1 0 1,-1-1-1,1 1 0,0-1 0,1 1 1,-1-1-1,1-1 0,0 1 1,0-1-1,7 5 0,-3-4-8,0 0-1,0-1 1,0 0-1,1-1 1,-1 0 0,1 0-1,0-1 1,0-1-1,0 1 1,0-2 0,0 1-1,0-1 1,0-1 0,0 0-1,0 0 1,18-5-1,-13 0-78,0 1 1,-1-2-1,24-14 0,-25 12-1399,23-18-1,-3-4-548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1:32.5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1 366 2816,'0'-8'7178,"19"8"-5503,-4-2-1271,0 1 0,0-2 0,21-5 0,8-2-116,212-17 924,-49 10-477,178-32 240,105-15-511,59 6 64,-423 48-380,931-63 1742,-658 41-2968,-389 29-1417,-4 3 719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1:33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5312,'0'1'446,"-1"1"0,1-1-1,0 1 1,-1-1 0,1 1 0,0-1 0,0 1 0,0 0 0,0-1 0,0 1 0,0-1-1,1 3 1,0 13 488,-1 434 4293,10-466-4390,47-117-527,-29 64-295,-19 44-55,2 2-1,1-1 0,0 1 0,2 1 0,27-34 0,-34 48 58,0 0 0,1 0 0,0 0-1,9-5 1,-15 11-12,0-1-1,0 1 0,0 0 1,0 0-1,0 1 0,1-1 1,-1 0-1,0 1 0,1-1 1,3 1-1,-5 0 1,0 0-1,0 0 1,1 0-1,-1 0 0,0 1 1,0-1-1,0 0 1,0 1-1,0-1 1,0 1-1,0 0 1,0-1-1,0 1 1,0 0-1,0-1 1,0 1-1,0 0 0,-1 0 1,1 0-1,0 0 1,0 0-1,0 2 1,2 2 30,-1 0 1,0 0-1,0 0 1,-1 0-1,0 1 0,1-1 1,-2 1-1,1-1 1,-1 11-1,-1 7 72,-4 24 0,3-27-126,-2 7 28,2-14 92,0-1 1,1 1 0,0-1 0,3 24-1,-3-35-92,1-1-1,0 1 0,0-1 0,0 1 1,0-1-1,0 1 0,0-1 0,1 1 0,-1-1 1,0 1-1,0-1 0,0 1 0,0-1 1,0 1-1,1-1 0,-1 1 0,0-1 0,0 0 1,1 1-1,-1-1 0,0 1 0,1-1 1,-1 0-1,1 1 0,-1-1 0,0 0 1,1 0-1,-1 1 0,1-1 0,-1 0 0,0 0 1,1 0-1,-1 1 0,1-1 0,-1 0 1,1 0-1,-1 0 0,1 0 0,-1 0 0,1 0 1,-1 0-1,1 0 0,-1 0 0,1 0 1,-1 0-1,1 0 0,-1-1 0,1 1 0,-1 0 1,1 0-1,-1 0 0,0-1 0,1 1 1,-1 0-1,1 0 0,-1-1 0,1 0 1,4-2 62,-1-1 0,1 0 0,6-9 0,-8 10-81,28-32 34,40-44-54,-56 65 18,0 0 0,0 2 1,21-14-1,-34 24-9,0 1-1,1 0 1,-1 0-1,0-1 1,1 1-1,-1 1 1,0-1-1,1 0 0,-1 0 1,5 1-1,-6 0 23,1 0-1,-1 0 1,1 0-1,-1 1 0,0-1 1,1 1-1,-1-1 0,0 1 1,1 0-1,-1-1 0,0 1 1,0 0-1,1 0 0,-1 0 1,0 0-1,0 0 0,0 0 1,0 0-1,0 0 0,0 2 1,4 3 47,-1 1 0,0-1 0,-1 1 0,1 0 0,-1 0 0,-1 1 0,4 11 0,5 56 419,-8-52-445,5 23 1,-4-33-1331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1:34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0 117 3552,'2'-8'8266,"2"15"-7615,-1 0 1,0 0-1,4 11 0,8 18 638,-4-10-937,-1 1 1,-1 0 0,-1 0 0,8 53 0,-9-41-134,6 33 58,7 37 134,-10-65-252,-2-9 76,12 33 1,-15-49-144,-5-16-48,1 1 0,0-1 0,0 0 0,0 0 0,0 0 0,2 4 0,-2-6 281,23-21 70,-21 14-395,-1 0 0,0 0 0,-1 0 0,1 0 0,0-9 0,1-6 80,22-116 93,-18 88-86,22-78-1,47-80-358,-1 46-122,-70 154 225,0-2-2196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1:34.8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17 5888,'-9'-3'5429,"29"0"-3098,3-2-1434,-17 4-692,0-1 1,0 1-1,1 1 1,-1-1-1,9 1 1,-13 0-185,0 0 0,-1 1 0,1-1 0,0 1 0,0-1 0,-1 1 0,1 0 0,0-1 0,-1 1 0,1 0 0,-1 0 0,1 0 0,-1 1 0,1-1 0,-1 0 0,0 0 0,0 1 0,0-1 0,1 1 0,-1-1 0,-1 1 0,1-1 0,1 3 0,-1-1-12,0 0-1,0-1 1,0 1-1,0 0 1,-1 0-1,1 0 1,-1 0-1,0 0 0,0 0 1,0 0-1,0 0 1,-1 0-1,1 0 1,-1 0-1,1 0 1,-1 0-1,0-1 1,0 1-1,-1 0 1,-2 4-1,-3 4 81,-1 0 1,0 0-1,-15 14 0,13-14 220,-13 18-1,18-17 69,5-12-350,0 0 0,0 1 1,0-1-1,0 0 0,0 0 1,0 1-1,0-1 0,1 0 1,-1 1-1,0-1 0,0 0 1,0 0-1,0 1 0,1-1 1,-1 0-1,0 0 0,0 1 1,0-1-1,1 0 0,-1 0 1,0 0-1,1 1 0,1 0 97,0-1 0,1 1 0,-1 0 0,0-1 0,1 0 0,-1 1 0,3-1-1,2 0-135,24 1 215,45-3-1,-69 1-546,-2 1-237,0-1 0,-1 1 0,1 0 0,0 0 1,0 1-1,0-1 0,8 3 0,1 4-1547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1:50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547 0 160,'0'0'172,"-1"1"1,0-1-1,1 0 1,-1 1-1,0-1 1,1 1-1,-1-1 1,0 1-1,1-1 0,-1 1 1,1-1-1,-1 1 1,1 0-1,-1 0 1,-6 6-110,-1 1 377,0 0 1,0 0 0,-1-1-1,-16 10 1,-93 37 1227,111-50-1549,-4 0 25,1 1 0,1 0 0,-1 1 0,1 0 0,0 1 0,1 0 0,-1 0 0,1 0 0,1 1 0,-1 1 0,-6 9 0,8-8 112,2-4-71,0 0 1,0 1-1,1-1 0,0 0 0,1 1 1,-1 0-1,-2 13 0,-30 151 1191,-3 158-73,17-132-552,3 80-131,10-115-307,-3-5-62,-9 152 463,19-260-516,-2-1-1,-18 86 0,15-111-164,3-8 127,-10 28-1,11-38-20,2-5-133,0 0-1,0 0 0,-1 1 1,1-1-1,0 0 1,0 0-1,0 0 1,0 0-1,0 1 1,0-1-1,0 0 1,0 0-1,0 0 0,0 0 1,0 1-1,0-1 1,0 0-1,0 0 1,0 0-1,0 1 1,0-1-1,0 0 1,0 0-1,0 0 1,0 0-1,0 1 0,0-1 1,0 0-1,0 0 1,0 0-1,0 0 1,0 1-1,1-1 1,-1 0-1,0 0 1,0 0-1,0 0 0,0 0 1,0 1-1,1-1 1,0 1-44,3-6 326,25 0 405,-5 2-308,1-4 131,-10 2-348,1 2 1,-1-1 0,1 2-1,0 0 1,-1 1-1,26 1 1,-32 1-282,109 19 356,-70-4-2645,-28-8 941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1:52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365 6 2080,'3'-6'3802,"-13"19"-1236,-11 4-1428,5-5-685,1 1 0,0 0 0,0 2 0,1-1 0,-18 27 0,1 9 255,3 2 1,2 0 0,2 2 0,2 0-1,-27 112 1,32-89-201,4 1-1,3 0 1,0 153-1,14-154-181,2 0 1,4-1-1,4 0 1,27 90-1,-9-55-179,12 37-395,-39-130-1992,-1-5 587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1:53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59 2816,'-13'-8'4581,"22"1"-2961,15-6 109,-4 6-449,34-12 316,-50 18-1540,0 0 0,0 0 0,1 1 1,-1-1-1,0 1 0,0 0 0,1 0 0,-1 0 0,0 1 0,5 1 1,-7-2-37,0 1 1,-1-1-1,1 1 1,0 0 0,-1 0-1,1 0 1,-1 0-1,1 0 1,-1 0 0,0 0-1,1 0 1,-1 0-1,0 1 1,0-1 0,0 0-1,0 1 1,0-1 0,0 1-1,0 0 1,0-1-1,-1 1 1,1 0 0,-1-1-1,1 1 1,-1 0-1,1 2 1,-1 2 42,0-1 0,0 1 0,-1 0 0,1-1 0,-1 1 0,-3 8 0,-21 64 650,-3-1 0,-4-2 1,-43 77-1,74-150-686,-2 3 126,0-1-1,0 1 0,1 1 0,0-1 0,0 0 0,0 1 1,0-1-1,1 1 0,0-1 0,0 11 0,1-15-110,0 1 0,0-1 0,1 0 0,-1 0 0,0 0 0,1 0 0,-1 0 0,1 0 0,0 0 0,-1 0 0,1 0 0,-1-1 0,1 1 0,0 0 0,0 0 0,0 0 1,-1-1-1,1 1 0,0 0 0,0-1 0,0 1 0,0-1 0,0 1 0,0-1 0,0 0 0,0 1 0,0-1 0,0 0 0,1 0 0,0 1 0,3-1 45,-1 0 1,1 1 0,0-2 0,0 1 0,7-2 0,113-30 517,-70 16-6042,-46 15 3496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1:54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2656,'0'0'837,"15"7"4603,-12-4-4998,0 1-1,0-1 0,-1 1 1,1-1-1,-1 1 1,0 0-1,0 0 1,0 0-1,0 0 0,1 7 1,-1 1 101,0 1-1,1 17 1,1 9 328,5 69 815,2 9-258,-6-75-1056,3 0 0,1-1 0,24 63 0,-32-101-304,0 0 0,0-1-1,1 1 1,-1 0 0,1-1 0,0 1 0,0-1 0,0 0-1,3 3 1,-5-4-47,1-1 0,0 1-1,0-1 1,-1 1 0,1-1-1,0 0 1,0 1 0,0-1-1,0 0 1,0 0 0,0 1-1,-1-1 1,1 0 0,0 0-1,0 0 1,0 0 0,0 0-1,0-1 1,0 1 0,0 0-1,0 0 1,-1-1 0,1 1-1,0 0 1,0-1 0,0 1 0,-1-1-1,1 1 1,0-1 0,0 1-1,-1-1 1,1 1 0,1-2-1,7-7 29,0-1-1,-1 0 0,0-1 0,0 1 0,-1-2 1,-1 1-1,7-15 0,30-92 129,-23 58-137,-8 28-25,34-90-115,-32 83 105,-9 24-106,9-21-1,5-13-5506,-8 20-1850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1:54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48 3392,'0'-1'421,"-1"0"-281,1 1 1,0 0-1,0-1 0,0 1 1,0 0-1,-1-1 1,1 1-1,0 0 0,0-1 1,0 1-1,0-1 0,0 1 1,0 0-1,0-1 0,3-5 2527,-2 6-2526,1-2 212,-1 1 0,1 0 0,0 0 0,-1 0 0,1 0 0,0 0 0,0 0 1,2-1-1,11-2 711,-1-1-376,0 1 0,0 0 0,22-2 0,-32 6-633,0 0 0,0 0 0,-1 0 0,1 0 0,0 1 0,-1-1 0,1 1 0,-1 0 0,1 0 0,-1 0 0,1 1 0,-1-1 0,1 1 0,-1 0 1,0-1-1,0 2 0,0-1 0,0 0 0,3 4 0,-5-5-42,0 1 0,1 0 0,-1 0-1,0 0 1,0 1 0,-1-1 0,1 0 0,0 0 0,-1 0 0,1 0 0,-1 1 0,1-1 0,-1 0 0,0 1-1,0-1 1,0 0 0,-1 1 0,1-1 0,0 0 0,-2 3 0,1 2 90,-1-1 0,-1 1 1,1-1-1,-1 0 0,-5 9 0,0-3 390,-16 17-1,17-20-29,-1 0 0,2 0 0,-10 16 1,16-25-442,0 1 0,-1-1 0,1 1 0,0-1 0,0 1 0,-1-1 0,1 1 0,0-1 0,0 1 0,0-1 0,0 1 0,0-1 0,0 1 0,0-1 0,0 1 0,0-1 0,0 1 0,0-1 0,0 1 0,0-1 0,0 1 1,1-1-1,-1 1 0,0-1 0,0 1 0,1-1 0,-1 1 0,0-1 0,0 1 0,1-1 0,-1 0 0,1 1 0,-1-1 0,0 0 0,1 1 0,-1-1 0,1 0 0,-1 1 0,1-1 0,3 2 73,-1-1 0,1 0 0,-1 0 0,8 1 0,-3-1 42,37 4 56,-34-4-200,-1 0 0,1 0 0,16 5 0,4 1-452,-20-5-1363,0 1 0,17 5 0,-10 1-572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6:23.9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 5728,'-4'3'1891,"2"0"-783,8 1-1082,-5-3-17,135 101 1698,-117-87-1664,170 146-92,-167-138 137,-1 0 0,0 2 0,-2 0 0,-1 1 1,27 54-1,-34-55 134,-1 0 0,-1 1 0,9 49 0,2 82 815,-17-115-656,-1 0 0,-7 52 0,3-68-183,-3 0 0,0 0 0,-1 0 0,-16 41 0,12-47-141,-1 0-1,0-1 1,-2 0-1,-24 29 1,33-43-255,-1 0 0,0 0 0,-1-1 0,1 0 0,-1 0 0,-9 6 0,13-10-10,1 1 0,-1 0 0,0-1 1,1 1-1,-1-1 0,0 1 0,1-1 1,-1 0-1,0 1 0,1-1 0,-1 0 1,0 0-1,-3-1 0,4 1-7,0-1 1,0 1-1,0-1 1,0 1-1,0-1 1,0 0-1,1 1 1,-1-1-1,0 0 1,0 0-1,0 1 0,1-1 1,-1 0-1,1 0 1,-1 0-1,0 0 1,1 0-1,0 0 1,-1 0-1,1 0 1,-1 0-1,1 0 1,0 0-1,0-2 0,-1-22-2248,5-5 468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1:57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40 3552,'0'0'29,"-1"-1"293,1 1-293,0 0 1,0 0-1,0 0 0,0 0 0,0 0 1,0 0-1,0 0 0,-1 0 0,1 0 1,0 0-1,0 0 0,0 0 0,0 0 1,0 0-1,0 0 0,0 0 0,0 0 1,0 0-1,0 0 0,-1 0 0,1 0 1,0 0-1,-1 1 381,1-1-381,0 0 0,0 0 0,0 0 1,0 0-1,0 0 0,0 0 0,0 0 1,0 0-1,0 1 0,0-1 0,0 0 1,0 0-1,0 0 0,0 0 0,-4 9 904,2 34 885,-3-1 1,-16 71-1,10-59-1193,1-13-277,6-22 22,-5 26 0,7-33-202,1-3 365,5-14-157,11-28-280,-2 0-96,30-70-153,-21 49 595,40-74 0,-59 124-313,0-1 0,0 1 0,0-1 0,1 1 0,-1 0 0,1 1 0,0-1 0,0 1 0,0-1 0,6-2-1,-10 6-112,0 0 0,1-1 0,-1 1 0,0 0-1,0 0 1,0 0 0,1 0 0,-1 0-1,0 0 1,0 0 0,0 0 0,1 0-1,-1 0 1,0-1 0,0 1 0,1 0-1,-1 0 1,0 0 0,0 0 0,1 0-1,-1 1 1,0-1 0,0 0 0,0 0-1,1 0 1,-1 0 0,0 0 0,0 0-1,0 0 1,1 0 0,-1 0 0,0 0-1,0 1 1,0-1 0,0 0 0,1 0-1,-1 0 1,0 0 0,0 1 0,0-1-1,0 0 1,0 0 0,1 0 0,-1 1-1,0-1 1,0 0 0,0 0 0,0 0-1,0 1 1,0-1 0,-1 14 173,0-10-110,-13 117 599,9-81-369,6-25-25,2-14-95,2-7 37,25-56-138,-18 35-68,21-32 0,-29 52-57,1 0 0,0 1-1,0-1 1,1 1-1,0 0 1,0 1 0,0-1-1,1 1 1,8-5-1,-14 9 82,0 1-1,0-1 0,0 1 0,0-1 0,0 1 0,0-1 0,0 1 1,0 0-1,0 0 0,0-1 0,0 1 0,0 0 0,1 0 1,-1 0-1,0 0 0,0 0 0,0 1 0,0-1 0,0 0 0,0 0 1,2 1-1,-2 0 7,0 0 1,1 0 0,-1 0-1,0 0 1,0 1 0,0-1-1,0 0 1,0 0 0,0 1-1,0-1 1,0 0 0,1 4-1,1 3 47,0 1-1,-1 0 0,0 0 0,1 10 0,-3-14-110,7 85 279,-6-63-1080,0 0-1,10 46 1,-3-47-679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1:58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15 222 1248,'-14'-12'10784,"61"19"-7488,25-6-1974,114-11 1,123-31 443,-198 25-1351,407-48 481,78 2 96,-149 37-197,-428 25-935,0 1 1,-1 0-1,1 1 0,0 1 1,22 7-1,-39-9-193,1 0 0,-1 0 0,1 0 0,-1 0 0,0 0 0,0 0 0,1 1 0,-1-1 0,0 1 0,2 2-1,2 4-1585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2:01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 21 2976,'5'-20'14861,"-5"33"-13243,0 10-1195,-1 0-1,-1-1 1,-1 1-1,-6 23 0,5-21-250,0 0-1,1 1 0,2-1 0,3 48 1,0-8-74,-2-55-96,1-6 8,-1 1-1,0-1 0,0 0 1,-1 1-1,1-1 0,-1 0 1,0 1-1,0-1 1,-2 5-1,3-9 5,0 1 1,0-1-1,-1 0 0,1 0 1,0 0-1,0 1 0,0-1 1,0 0-1,-1 0 0,1 0 1,0 0-1,0 1 0,0-1 1,-1 0-1,1 0 0,0 0 1,0 0-1,0 0 0,-1 0 1,1 0-1,0 0 0,0 0 1,-1 0-1,1 0 0,0 0 1,0 0-1,-1 0 0,1 0 1,0 0-1,0 0 1,-1 0-1,1 0 0,0 0 1,0 0-1,-1 0 0,1 0 1,0 0-1,0 0 0,0-1 1,-1 1-1,-12-3 75,7 4-103,0 0 0,0 0 0,0 0 1,0 1-1,1-1 0,-1 1 0,0 1 0,1-1 0,0 1 0,0 0 0,-9 6 0,8-4-12,-1-1-1,0 0 1,0 0 0,-1-1-1,-11 4 1,9-3-112,18-6 191,32-8 246,-10 4-108,-19 3-167,4-2 30,30-4 0,-40 9-49,1-1-1,-1 1 0,0 0 1,1 1-1,-1-1 1,0 1-1,1 0 0,-1 0 1,9 4-1,-10-3-21,2 0-343,0 0 1,-1 1-1,1 0 1,0 0 0,-1 1-1,8 5 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2:01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8 100 5568,'-8'-25'11523,"39"20"-9325,-6 2-1104,100-21 628,-66 11-1524,0 3-1,108-5 1,-154 15-418,14 0-930,-10-4-3746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2:04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431 15 2144,'-1'-14'8900,"-2"21"-7091,-6 13-1000,0-1 0,-2 0 0,0 0 1,-1-2-1,-15 19 0,6-14-375,0 0 0,-1-1 1,-26 18-1,-149 113 1363,192-149-1585,-17 16 432,21-18-632,0 0 1,0 0 0,0 0 0,0 1 0,0-1 0,0 0 0,0 1-1,1-1 1,-1 0 0,1 1 0,-1-1 0,1 1 0,-1-1 0,1 1-1,0 1 1,1 0 38,0-1-1,1 0 0,0 0 1,-1 0-1,1 0 0,0-1 0,0 1 1,0 0-1,0-1 0,4 3 1,5 4 67,88 71 624,-66-50-621,-20-19-83,-1 0 0,0 1-1,11 14 1,-1 3 61,-1 0 1,17 33-1,-35-56-65,0 0-500,-1 0-1,1-1 1,0 1-1,0-1 0,1 0 1,4 5-1,11 6-1421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2:05.0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 1 5728,'-10'0'927,"7"0"-166,0-1 0,0 1 0,0 1 0,0-1 0,1 0 0,-1 1 0,0-1 0,-4 2 0,7-1-562,-1-1 0,0 1 0,0 0 0,0 0-1,0-1 1,1 1 0,-1 0 0,0 0 0,1 0 0,-1 0 0,0 0 0,1 0 0,-1 0 0,1 0 0,0 0 0,-1 0 0,1 0 0,0 0 0,0 1 0,0-1 0,-1 0 0,1 0 0,0 0 0,1 0 0,-1 2 0,0 0-41,1 0 0,-1 0 1,1 0-1,0 0 0,0 0 1,0 0-1,0 0 0,0 0 1,1 0-1,-1 0 0,1 0 0,0-1 1,0 1-1,2 2 0,5 5 106,1-1 0,11 8-1,-16-13-143,26 20 272,51 27 0,9 6-3,-89-55-361,0 0 0,1 0 0,-1 0 0,0 0-1,0 0 1,0 0 0,0 1 0,-1-1 0,1 1-1,-1-1 1,1 1 0,-1-1 0,0 1 0,0 0 0,1 5-1,-1-4 18,-1 0-1,0 0 0,0 0 0,0 0 1,0 0-1,-1 0 0,1 0 0,-1 0 1,0 0-1,0 0 0,-4 7 0,-21 45 162,-2-2 1,-37 52-1,31-61-130,-1-1-1,-64 59 1,7-8-4532,92-94 4240,-1-1 0,0 1 1,0 0-1,1-1 0,-1 1 1,0 0-1,1 0 0,-1 0 1,1-1-1,-1 1 0,1 0 0,0 0 1,-1 0-1,1 0 0,0 0 1,-1 0-1,1 0 0,0 0 1,0 0-1,0 0 0,0 0 1,0 0-1,0 1 0,1-1-53,0 0 0,-1-1 1,1 1-1,0-1 0,0 0 0,0 1 0,0-1 0,-1 1 0,1-1 1,0 0-1,0 0 0,0 0 0,0 0 0,0 1 0,0-1 0,0 0 0,0-1 1,-1 1-1,1 0 0,0 0 0,0 0 0,0 0 0,0-1 0,1 0 0,20-2-1997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2:07.1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39 6816,'-19'-9'7872,"59"10"-2886,238-26-2218,-231 21-5835,-27 3 1259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2:07.8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0 819 2240,'5'14'14645,"17"-73"-11778,22-99 0,8-20-1796,-30 120-708,2 1-1,3 2 1,42-66 0,-51 98-324,0 0 1,1 1-1,2 1 0,25-20 1,-44 38-40,0 1 0,1 0 0,-1 1 0,0-1 0,1 0 0,0 1 0,4-2 0,-7 3 1,1-1 0,-1 1 0,1 0 0,-1 0-1,1 0 1,-1 0 0,1 0 0,-1 0 0,1 0-1,0 0 1,-1 0 0,1 1 0,-1-1-1,1 0 1,-1 0 0,1 0 0,-1 0 0,1 1-1,0 0 1,-1-1 5,1 1 0,0 0-1,0 0 1,-1 0 0,1 0-1,0 0 1,-1 0 0,1 0-1,-1 0 1,0 0 0,1 0-1,-1 0 1,1 1 0,-1 2-3,1 0 0,-1 0 0,0 0 0,1 0 0,-2 0 0,1 0 0,0 0 0,-1 0 0,0 0 0,-2 5 0,-2 5-45,-10 20 0,2-6 61,1-8 77,10-18-80,0 0 1,1 0-1,-1 0 1,1 0-1,0 1 1,0-1-1,0 0 0,0 0 1,0 1-1,0-1 1,0 5-1,1-6-19,0 0-1,0 0 1,1 0-1,-1 0 1,0-1-1,1 1 1,-1 0-1,1 0 1,-1 0-1,1-1 1,-1 1-1,1 0 1,-1-1-1,1 1 1,0 0-1,-1-1 1,2 1-1,18 12-102,-9-6 51,-4-1 56,0 0-1,0 0 0,0 0 1,-1 1-1,11 15 0,-15-19 28,0 0 0,0 1-1,0-1 1,-1 0 0,0 1-1,1-1 1,-1 0 0,0 1-1,0-1 1,-1 1 0,1 0-1,-1-1 1,0 1 0,0 0 0,0-1-1,0 1 1,-1-1 0,-1 7-1,0-3 22,-1-1-1,0 0 1,0 0-1,-1 0 0,0 0 1,0 0-1,0-1 1,0 0-1,-1 0 1,0 0-1,-9 7 1,9-8-62,-1-1 1,1-1 0,0 1 0,-1-1 0,0 0 0,1 0 0,-11 2 0,13-4-329,-1 1 0,1-1 0,0 0 0,-1 0 0,1-1 0,-1 1 0,1-1 0,0 1 0,0-1 0,-1 0 0,1 0 0,0-1 1,0 1-1,0-1 0,-6-3 0,9 4 83,-1 1-1,0-1 1,0 1 0,0-1 0,1 0 0,-1 1-1,0-1 1,1 0 0,-1 1 0,1-1 0,-1 0-1,1 0 1,-1 0 0,1 0 0,0 0 0,-1 1-1,1-1 1,0 0 0,0 0 0,-1 0 0,1 0-1,0 0 1,0 0 0,0 0 0,0 0 0,0 0-1,1 0 1,-1 0 0,0 0 0,0 0 0,1 0-1,-1 0 1,1 0 0,0-2-377,1 0 0,0 0 0,0 1-1,-1-1 1,2 1 0,-1 0 0,0 0 0,0 0 0,4-2-1,12-6-1294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2:08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28 4064,'-21'-14'1307,"20"13"-1209,0 0 1,0 0 0,-1 0-1,1 1 1,-1-1 0,1 0-1,0 1 1,-1-1 0,-2 0-1,-10-4 5748,21 6-3831,-4 0-1758,0 1 0,0-1-1,-1 1 1,1 0 0,0 0 0,0 0 0,-1 0-1,1 0 1,-1 0 0,0 1 0,0-1-1,0 1 1,2 2 0,-2-1-117,0 0 1,-1 0-1,1 0 1,-1 0-1,0 0 1,0 1 0,0-1-1,-1 0 1,0 0-1,1 1 1,-1-1-1,-1 0 1,0 6-1,-2 6 392,-1 0-1,-7 18 1,3-9 242,8-25-750,-5 25 515,5-25-517,0 1 1,0 0 0,0-1 0,0 1-1,0-1 1,0 1 0,1-1-1,-1 1 1,0-1 0,0 1 0,0-1-1,1 1 1,-1-1 0,0 1 0,1-1-1,-1 0 1,0 1 0,1-1-1,-1 1 1,0-1 0,1 0 0,-1 1-1,1-1 1,-1 0 0,1 1-1,-1-1 1,1 0 0,-1 0 0,1 0-1,-1 1 1,1-1 0,-1 0 0,1 0-1,-1 0 1,1 0 0,-1 0-1,1 0 1,-1 0 0,1 0 0,17 0-76,-1 0 1,0-1 0,0-1 0,17-5-1,-10 2-2295,13-5-4322,-23 9 3977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2:08.6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5888,'2'-1'250,"0"0"0,1 1 0,-1-1 0,0 1 0,1 0 0,-1 0 0,0 0 0,1 0 0,-1 0 0,0 0 0,1 1 0,-1-1 0,0 1 0,1 0 0,-1-1 1,3 3-1,-1-1 143,0 0 1,0 1 0,0 0-1,0 0 1,-1 0 0,1 1 0,4 5-1,3 6 569,0 0-1,-2 1 0,10 20 0,-13-24-521,15 34 986,-2 1 0,24 93 0,-41-130-1272,5 18 161,-2 1 0,0-1 1,-2 1-1,-2-1 0,0 1 1,-2 0-1,-6 37 0,-17 100-61,15-117-381,-21 65 0,27-104-621,-1 0-1,-1 0 0,0-1 0,-7 12 1,-5 1-4026,17-21 4479,-1 0 0,1-1 0,-1 1 0,1 0 0,-1 0 0,-1 0-591,1 0 591,0 0 0,1-1 0,-1 1 0,0-1 0,0 0 0,0 1 0,0-1-1,1 0 1,-1 1 0,0-1 0,0 0 0,0 0 0,0 0 0,0 0 0,0 0 0,0 0 0,0 0-1,0 0 1,1 0 0,-1 0 0,0-1 0,0 1 0,-1-1 0,-9-4-3641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6:26.7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0 1984,'-5'10'5650,"5"-9"-5479,0 5-467,-3 514 5091,3-518-4283,3-6-112,-2-2-347,0 0 1,0 0 0,0-9 0,0-9 8,9-38-66,-4 19-108,1 1 0,2 0-1,23-63 1,-27 95 93,-1 1 0,1 0 1,0 1-1,1-1 0,0 1 1,0 0-1,1 1 0,0-1 1,0 1-1,1 1 0,0 0 1,0 0-1,11-6 0,-17 11 27,-1 0 0,1 0 0,0 0 0,-1 1 0,1-1 0,0 1 0,-1-1 0,1 1 0,0 0 0,0 0 0,0-1-1,-1 1 1,1 0 0,0 1 0,0-1 0,0 0 0,-1 0 0,1 1 0,0-1 0,2 2 0,-2-1-7,0 1 0,1-1 0,-1 1 1,0 0-1,0 0 0,0 0 0,0 0 0,0 0 1,0 0-1,-1 0 0,3 5 0,1 3-4,-1 0-1,0 0 1,0 0-1,-1 0 1,2 16-1,-2-1 60,-1-1 0,-2 34 0,0-31 223,4 44 0,-4-48 355,1-38-244,1 3-409,4-40-212,17-64 1,-18 93 209,-4 18 5,0 0 0,0 0 0,1 0 0,-1-1 0,1 1 0,0 1-1,1-1 1,-1 0 0,1 0 0,6-7 0,-9 11 21,1 1 1,-1-1-1,0 1 0,1 0 0,-1-1 0,1 1 0,-1 0 0,1-1 1,-1 1-1,0 0 0,1-1 0,-1 1 0,1 0 0,-1 0 1,1 0-1,0 0 0,-1-1 0,1 1 0,-1 0 0,1 0 1,-1 0-1,1 0 0,-1 0 0,1 0 0,-1 0 0,1 0 0,0 1 1,-1-1-1,1 0 0,0 1 7,0 0 0,0-1 1,0 1-1,0 0 0,0 0 0,0 0 0,-1 0 1,1 0-1,0 0 0,-1 0 0,1 0 0,0 2 1,2 5 30,-1 0 1,4 17 0,-6-23-57,17 140-118,1 6 545,-13-108-258,-5-31-167,1 0 0,0-1 0,0 1 0,1 0 0,3 9 1,-2-9-82,-2-6 36,0 1 0,0-1 0,0 0 0,1 1-1,-1-1 1,1 0 0,-1 0 0,1 0 0,0 0-1,4 4 1,-4-6 15,0-1 0,-1 1 0,1-1 1,0 0-1,-1 0 0,1 1 0,0-1 0,0-1 0,-1 1 0,1 0 0,0 0 0,-1-1 0,1 1 0,0 0 0,-1-1 0,1 0 0,-1 1 0,1-1 1,-1 0-1,4-2 0,34-24-247,-29 19 321,16-14 0,0-1 0,45-53 0,-18 17 476,1-6 323,-53 63-806,0 1 0,0-1 0,0 1 0,0-1 0,0 1 1,0-1-1,-1 0 0,2-2 0,-3 3-82,-2 11-49,2-2 60,-1-1-1,2 1 0,-1-1 1,1 1-1,0-1 1,1 1-1,0 0 0,0-1 1,0 0-1,1 1 1,0-1-1,1 0 0,-1 0 1,2 0-1,-1 0 0,1 0 1,0-1-1,0 0 1,0 0-1,1 0 0,0 0 1,0-1-1,1 1 1,0-1-1,-1-1 0,2 1 1,-1-1-1,8 4 1,-12-7 46,0 0 1,0 0 0,0 0-1,1-1 1,-1 1 0,0-1-1,0 1 1,1-1 0,-1 0-1,0 0 1,1 0 0,-1 0-1,0 0 1,1 0 0,-1-1-1,0 1 1,0-1 0,1 0-1,-1 0 1,0 1 0,0-1 0,0-1-1,0 1 1,0 0 0,0 0-1,0-1 1,-1 1 0,1-1-1,0 0 1,2-3 0,1-1 9,0-1 1,0 1-1,-1-1 1,0 0-1,-1-1 1,0 1-1,4-13 1,-4 10 3,0-1 1,-1 0-1,-1 0 1,0 0 0,0 0-1,-1 0 1,-1 0 0,0 0-1,0 0 1,-1 0-1,0 1 1,-1-1 0,-5-13-1,5 19 15,0 0 0,0 0 1,0 0-1,0 1 0,-1-1 0,0 1 0,0 0 0,0 0 0,0 0 0,-1 0 1,1 1-1,-1 0 0,0 0 0,0 0 0,0 1 0,-7-3 0,0 1 212,0 1-1,0 0 1,-1 0-1,1 2 1,-1-1-1,-16 1 1,29 1-235,0-1 0,1 1 0,-1-1 0,0 1 0,0-1-1,0 1 1,0 0 0,1-1 0,-1 1 0,0-1 0,1 1 0,-1-1 0,0 1 0,1 0 0,-1-1 0,0 1 0,1 0 0,-1-1 0,1 1 0,37-19-247,1 3 1,58-18-1,19-6 543,-96 30-320,-10 6-68,-1 0 1,14-5-1,-19 9 112,-1-1 0,0 0 0,0 1 0,0 0 0,1 0 0,-1 0 0,0 0 0,0 0 0,1 1 0,-1-1 0,6 3 0,-1-1 46,-6-2-62,-1 1 0,1-1 0,0 1-1,0 0 1,0 0 0,-1-1 0,1 1-1,-1 0 1,1 0 0,2 3 0,3 3 45,-5-5-54,0 0-1,0 0 1,0 0 0,0 1-1,-1-1 1,1 0 0,-1 1 0,1-1-1,-1 1 1,0 0 0,0-1-1,0 1 1,0 3 0,2 38 424,-2-15-292,0 10-35,0-20-127,3 28-1,2-5 127,-2-11-74,9 31-1,-11-53-18,1 0-1,0 0 1,1 0-1,0 0 1,0-1 0,1 0-1,11 14 1,-15-20-27,1 0 0,0 0 0,0-1 0,1 1 0,-1 0 0,0-1 0,5 3 1,9 5-119,-13-7 131,0 0 0,1 0 1,0 0-1,-1 0 0,1 0 0,0-1 0,0 0 0,0 0 1,5 1-1,37 0-22,-35-2 12,-7 0 11,0 0 1,0-1 0,0 0 0,0 0-1,0 0 1,0 0 0,0-1 0,0 0-1,0 0 1,-1 0 0,1 0 0,-1 0-1,1-1 1,-1 1 0,5-6 0,-1 1 26,0-1 0,0 0 1,-1-1-1,0 0 0,5-9 1,-7 8-82,1-1 1,-1 1 0,-1-1 0,0 1 0,0-1 0,-1 0 0,1-15 0,-1-5 260,-4-43 0,1 64-187,0-1 0,-1 1 0,0 0 0,-4-12 0,5 18-43,-1 0 0,1 1 0,-1-1 0,0 0 0,0 0 0,-1 1 0,1 0 0,-1-1 0,1 1 0,-1 0 0,0 0 0,0 0 0,-5-3 1,7 6 15,0-1 0,0 0 0,0 1 1,0-1-1,-1 0 0,1 1 1,0-1-1,0 1 0,-1 0 1,1-1-1,0 1 0,0 0 0,-1 0 1,1 0-1,0 0 0,-1 0 1,1 0-1,0 0 0,0 1 1,-1-1-1,1 0 0,0 1 0,0-1 1,-1 1-1,1-1 0,0 1 1,0-1-1,0 1 0,0 0 1,0 0-1,0-1 0,0 1 0,0 0 1,0 0-1,0 0 0,0 0 1,1 0-1,-1 0 0,0 1 0,1-1 1,-2 2-1,-1 4 15,0 0 0,0 0-1,1 0 1,0 1 0,-2 11 0,0 7-9,1-1 1,2 1 0,0 0-1,1 0 1,6 31-1,-5-45 55,2 0 1,0 0-1,0 0 0,1-1 1,0 1-1,1-1 0,1 0 0,-1-1 1,2 1-1,0-1 0,0 0 1,0-1-1,12 12 0,-6-11 96,0-1-1,0-1 1,0 0-1,1 0 1,0-2-1,1 0 1,16 5 0,-30-10-134,5 1-63,-1-1 0,1 1 0,-1-1 0,1 0 0,0 0 0,-1 0-1,1-1 1,0 0 0,0 0 0,-1-1 0,1 1 0,0-1 0,0-1-1,6-1 1,-7 1-341,0 0 1,-1-1-1,1 1 0,-1-1 0,0 0 0,0 0 0,0 0 0,0-1 0,0 1 1,-1-1-1,0 0 0,1 0 0,-1 0 0,-1-1 0,1 1 0,3-8 0,8-26-1913,4-16-1440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2:13.9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275 1 1888,'0'0'2155,"0"9"-1217,-3-3-550,0 1 1,0-1-1,-1 1 0,0-1 0,0 0 0,0 0 1,-1-1-1,-8 8 0,2 0 6,-27 30 458,-27 33 428,55-62-1123,0 1 0,1 0 0,1 0 0,-6 17 0,0 4 34,3 2 0,1 0 0,-6 46-1,8-23 55,1 84 1,7-125-117,0 0 1,2 0 0,0 0-1,1 0 1,11 35-1,-11-49-123,-1 1 0,1 0-1,0-1 1,1 1 0,-1-1-1,1 0 1,1 0 0,-1-1-1,1 1 1,0-1-1,0 0 1,1 0 0,-1-1-1,1 1 1,0-1 0,0-1-1,1 1 1,-1-1 0,10 3-1,17 4-2549,3-2 694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2:14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15 4160,'-5'-15'3692,"5"22"-2334,-1 5-834,-1 0-1,0 0 1,-6 19-1,2-6-121,-3 15-171,1 1-1,3 1 0,1-1 1,3 58-1,1-86-153,2-1 0,-1 1 0,2-1 0,4 16 0,-3-19-781,0 1 0,0-1 0,7 11-1,8 7-1145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2:18.2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36 2720,'0'-17'1525,"0"16"-1413,0 0-1,0 0 1,1 1 0,-1-1-1,0 0 1,0 0-1,1 0 1,-1 1 0,0-1-1,1 0 1,-1 0 0,1 1-1,-1-1 1,1 0-1,-1 1 1,1-1 0,0 1-1,-1-1 1,1 1-1,0-1 1,-1 1 0,1-1-1,0 1 1,0 0 0,-1-1-1,1 1 1,0 0-1,0-1 1,0 1 0,0 0-1,-1 0 1,1 0-1,1 0 1,0 0-50,1 0 0,-1 0 0,0 0 1,1 0-1,-1 1 0,0-1 0,0 1 0,1-1 0,-1 1 0,0 0 1,0 0-1,0 0 0,0 0 0,0 0 0,3 2 0,65 62 562,-12-9-208,-20-25-229,-14-13-136,-1 2 0,-1 0 0,-1 2 1,30 37-1,-22-12 54,-1 1-1,-2 2 1,-2 0-1,24 80 1,-27-62 221,-3 1 0,-3 2 1,-4-1-1,-2 1 1,-4 1-1,-2-1 0,-4 1 1,-3-1-1,-20 107 1,-72 214 334,26-178-326,-22 73 381,63-165-1714,18-78 348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2:18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6 6048,'-35'-6'8406,"42"12"-7767,-4-4-421,0 0 1,0 0-1,0 0 1,0-1-1,1 0 0,-1 1 1,1-1-1,6 1 1,32 3 312,-22-4-143,137 9 705,6 0-543,-156-9-655,8-1-803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2:19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1259 5632,'-1'0'107,"1"0"0,-1 0 1,1 0-1,-1 0 0,1 0 0,0 0 0,-1-1 1,1 1-1,-1 0 0,1 0 0,-1-1 1,1 1-1,0 0 0,-1 0 0,1-1 1,0 1-1,-1 0 0,1-1 0,0 1 1,-1-1-1,1 1 0,0 0 0,0-1 0,-1 1 1,1-1-1,0 1 0,0-1 0,0 1 1,0 0-1,-1-1 0,1 1 0,0-1 1,0 1-1,0-1 0,0 1 0,0-1 0,0 1 1,1-1-1,-1 1 0,0-1 0,0 1 1,0-1-1,8-26 1417,-7 24-1371,32-108 3130,-13 41-2183,39-194 114,-23 85-902,-23 130-91,29-76 0,-30 98-183,0 0-1,2 0 0,1 2 1,1 0-1,1 1 0,1 0 1,1 1-1,35-31 0,-20 24-198,60-40-1,-81 62 119,1-1-1,1 2 1,-1 0-1,1 1 1,0 0-1,0 1 1,1 1-1,17-3 1,-30 7 34,1 0 1,0 0-1,0 0 0,0 1 1,0-1-1,0 1 1,0 0-1,-1 0 0,1 0 1,0 1-1,-1-1 1,1 1-1,-1 0 0,0 0 1,1 0-1,-1 0 0,0 1 1,0-1-1,0 1 1,4 5-1,-3-4 41,-1 0 0,0 1 0,-1-1 0,1 0 0,-1 1 0,0 0 0,0-1 0,0 1 0,-1 0 0,1 0 0,-1 0 0,0 0 0,-1 0 0,1 0-1,-1 10 1,-1-6 7,-1 0-1,0 0 0,0-1 0,0 1 0,-1-1 0,-1 1 0,1-1 0,-1 0 0,-1 0 0,0 0 0,0-1 1,0 0-1,-10 11 0,0-4 22,-1 0 0,0-1 0,-23 14-1,-60 29 217,52-30-242,45-24-38,-4 1-9,1 0 0,-1 0 0,1 0 1,0 1-1,1 0 0,-1 0 0,-4 6 0,9-10 16,0 0 0,-1 0-1,1 1 1,0-1-1,0 0 1,0 0-1,-1 1 1,1-1-1,0 0 1,0 1-1,0-1 1,0 0 0,0 1-1,0-1 1,0 0-1,0 1 1,0-1-1,-1 0 1,2 1-1,-1-1 1,0 0-1,0 1 1,0-1 0,0 0-1,0 1 1,0-1-1,0 0 1,0 1-1,0-1 1,1 0-1,-1 0 1,0 1 0,0-1-1,0 0 1,1 0-1,-1 1 1,0-1-1,0 0 1,1 0-1,-1 1 1,0-1-1,0 0 1,1 0 0,19 8 47,-8-3-111,36 14-76,25 12 44,-59-24 103,-2-1 34,-1 0 1,0 0-1,0 1 1,15 13-1,-24-18-8,1 0-1,-1 0 0,0 0 0,-1 0 0,1 1 1,0-1-1,-1 1 0,1-1 0,-1 1 0,0-1 0,0 1 1,0 0-1,0 0 0,0-1 0,0 1 0,-1 0 0,0 0 1,1 0-1,-1 0 0,0 0 0,0 0 0,-1-1 1,1 1-1,-1 0 0,-1 6 0,0-5-13,0 0 0,0 0 0,0 0-1,0 0 1,-1-1 0,0 1 0,1-1 0,-1 1 0,-1-1 0,1 0-1,0 0 1,-1 0 0,-4 2 0,-3 1 8,1 0 1,-1 0 0,-1-1-1,-11 3 1,-28 7 49,-66 10 0,97-22-306,0-1-1,-27 0 1,39-2-200,0-1-1,0 0 1,0 0-1,0-1 1,0 0-1,0 0 1,1-1-1,-10-4 1,13 5-107,0 0 0,0-1 0,1 0 0,-1 1 0,1-1 0,0 0 0,0-1 1,0 1-1,0-1 0,0 1 0,-2-6 0,-7-13-2192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2:20.3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40 2912,'0'-1'264,"1"0"0,-1 0 0,0 0 0,0 0 1,0 1-1,0-1 0,0 0 0,0 0 0,0 0 0,0 0 0,-1 0 1,1 0-1,0 0 0,0 1 0,-1-1 0,1 0 0,0 0 0,-1 0 1,1 1-1,-1-1 0,1 0 0,-1 1 0,0-1 0,1 0 0,-1 1 1,0-1-1,1 1 0,-1-1 0,0 1 0,0-1 0,-4-2 881,5 3-1113,0 0 1,0 0-1,0-1 1,0 1-1,-1 0 0,1 0 1,0 0-1,0-1 1,0 1-1,0 0 1,0 0-1,0 0 0,0-1 1,0 1-1,0 0 1,0 0-1,0 0 0,0-1 1,0 1-1,0 0 1,0 0-1,0-1 1,0 1-1,0 0 0,0 0 1,0 0-1,0-1 1,0 1-1,0 0 0,0 0 1,0 0-1,0-1 1,1 1-1,-1 0 1,0 0-1,0 0 0,0-1 1,0 1-1,1 0 1,-1 0-1,0 0 0,0 0 1,0 0-1,0 0 1,1-1-1,-1 1 1,0 0-1,0 0 0,1 0 1,0 0-5,0-1 0,0 1 1,0-1-1,0 1 1,0-1-1,0 1 0,0 0 1,0 0-1,0 0 0,0-1 1,0 1-1,0 0 0,0 0 1,0 0-1,1 1 1,0-1-8,0 1 0,0-1 1,0 1-1,0-1 1,0 1-1,-1 0 1,1 0-1,0 0 1,-1 0-1,1 0 1,-1 0-1,1 0 0,-1 1 1,1-1-1,-1 1 1,0-1-1,0 1 1,2 3-1,-1-3 7,-1 1 0,0 0 1,0 0-1,-1-1 0,1 1 0,-1 0 0,1 0 0,-1 0 0,0 0 0,0 0 1,0 0-1,-1 4 0,-2 6 256,0 0 1,-6 15-1,6-19-99,0 1 0,0-1 0,1 0 0,0 1 0,-1 15-1,3-25-168,0 1 0,0 0-1,0-1 1,0 1 0,0-1-1,0 1 1,1-1 0,-1 1-1,0 0 1,0-1-1,0 1 1,1-1 0,-1 1-1,0-1 1,1 1 0,-1-1-1,0 1 1,1-1 0,-1 0-1,1 1 1,-1-1-1,1 1 1,-1-1 0,1 0-1,-1 1 1,1-1 0,0 0-1,18 4 209,-11-3-192,49 4-1238,-14-2-6212,-25 0 4949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2:21.2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33 6144,'-3'-4'2691,"3"4"-2626,7-3 995,13 2-204,115-10 1893,-40 2-1914,-79 8-734,3-1 8,-1 1 0,1 1-1,-1 1 1,34 5 0,-35-3-68,14 4 162,-30-6-185,1 0 0,0-1 0,0 1 1,0 0-1,0 0 0,-1 0 0,1 0 0,0 1 0,-1-1 0,1 0 1,-1 1-1,2 2 0,2 4-7,0 0 1,-1 1-1,0-1 1,0 1-1,-1 0 1,-1 0-1,1 0 0,-1 1 1,-1-1-1,1 13 1,-1 12-12,-6 55 0,2-57 55,-15 109-24,5-53-24,-54 673 840,66-710-772,-8 127 213,-4 18-43,7-76 80,1 75 182,6-7 445,-2-106-549,2-67-290,1-1-1,0 1 1,4 14 0,-3-19 44,3 9 142,-4-13-72,-2-6-206,0 0 1,0 0 0,0 0-1,-1 0 1,1 0 0,0 0-1,0 0 1,-1 0 0,1 0-1,0 0 1,0 0 0,-1 0-1,1 0 1,0 0 0,0 0-1,-1 0 1,1 0 0,0 0-1,0 0 1,0 0 0,-1 0-1,1 1 1,0-1 0,0 0-1,0 0 1,-1 0 0,1 0 0,0 0-1,0 1 1,0-1 0,0 0-1,-1 0 1,1 0 0,0 1-1,0-1 1,0 0 0,0 0-1,0 0 1,0 1 0,0-1-1,0 0 1,0 0 0,0 1-1,0-1 1,0 0 0,0 0-1,0 1 1,0-1 0,0 0-1,0 0 1,0 1 0,0-1-1,0 0 1,0 0 0,0 0-1,0 1 1,0-1 0,0 0 0,0 0-1,1 1 1,-1-1 0,0 0-1,0 0 1,0 0 0,0 0-1,1 1 1,-1-1 0,0 0-1,-166-9 278,112 4-649,-38-5-3844,52 1 1880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2:33.4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765 37 1472,'1'-1'108,"-1"1"-1,1 0 1,0 0 0,0-1-1,-1 1 1,1-1 0,0 1-1,-1 0 1,1-1 0,0 1 0,-1-1-1,1 1 1,-1-1 0,1 0-1,-1 1 1,1-1 0,-1 0-1,1 1 1,-1-1 0,0 0-1,1 1 1,-1-1 0,0 0-1,0 0 1,1-1 0,-2-18 3870,-9 23-3333,9-3-617,0 0 1,0 1-1,0-1 0,0 0 1,0 0-1,0 1 1,0-1-1,0 1 0,0-1 1,0 1-1,0-1 0,0 1 1,0-1-1,0 1 1,0 1-1,-7 7 205,0 1-1,1 0 1,1 1-1,-10 19 1,-14 48 383,12-29-475,8-23 18,-41 95 301,5-21-82,35-77-324,1 1 1,1 1-1,1 0 0,1 0 0,-6 41 0,-4 130 395,16-171-417,-1 25 90,9 88 1,-3-114-31,1 0 1,12 33-1,0 3 159,8 62 183,-8-35-201,16 102-79,-14-57 20,-5-24 132,-10-80-199,-2-1 0,-1 1-1,-4 46 1,3 19 187,0-4-92,-2-43-135,-10 117 250,1-69-132,-16 91 184,5-82-124,-25 94 508,37-164-608,-1 0-1,-20 40 1,23-56-36,-1-1 1,-1-1-1,0 0 1,-1-1-1,-1 1 0,-13 12 1,-82 65 322,-13 16-299,90-77-485,2 1 0,1 1 0,-30 49 0,48-65-1664,10-5-2069,6 1 1168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2:34.9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 29 1984,'-1'-4'203,"1"4"-129,0 0 0,0-1 0,0 1 0,0-1 0,0 1 1,0-1-1,0 1 0,-1-1 0,1 1 0,0 0 0,0-1 0,0 1 1,-1-1-1,1 1 0,0 0 0,0-1 0,-1 1 0,1 0 0,0-1 1,-1 1-1,1 0 0,0 0 0,-1-1 0,1 1 0,-1 0 0,1 0 1,0-1-1,-1 1 0,1 0 0,-1 0 0,-1-3 999,2 3-999,0-1 0,0 0-1,0 1 1,0-1 0,-1 1 0,1-1-1,0 1 1,0-1 0,-1 1 0,1-1-1,0 1 1,-1-1 0,1 1-1,-1 0 1,1-1 0,0 1 0,-1 0-1,1-1 1,-1 1 0,1 0 0,-1-1-1,1 1 1,-1 0 0,1 0-1,-1 0 1,1-1 0,-1 1 0,0 0-1,1 0 1,-1 0 0,1 0 0,-1 0-1,1 0 1,-1 0 0,1 0-1,-1 0 1,0 0 0,1 0 0,-1 1-1,0-1 1,-2 1 34,0 0-1,1 0 1,-1 0 0,1 0-1,-1 1 1,0-1 0,1 1-1,0 0 1,-1 0-1,1-1 1,0 1 0,0 1-1,0-1 1,0 0 0,1 0-1,-1 1 1,1-1-1,-2 4 1,-4 8 120,1 0 0,-6 19 0,9-24-173,1-2 8,1-1 0,-1 1 0,1-1-1,1 1 1,-1-1 0,1 1 0,0-1 0,0 1 0,1 0 0,3 11 0,-4-15-14,1-1 0,0 1 0,0-1 1,0 1-1,0-1 0,0 1 0,0-1 1,1 0-1,-1 0 0,1 1 0,0-1 1,-1 0-1,1-1 0,0 1 0,0 0 1,0-1-1,1 1 0,-1-1 0,0 1 1,1-1-1,-1 0 0,0 0 1,1 0-1,-1 0 0,1 0 0,0-1 1,-1 1-1,1-1 0,-1 0 0,4 0 1,3 0 110,1-1 0,-1 0 1,0 0-1,0-1 1,0 0-1,0-1 1,0 0-1,0 0 0,9-6 1,-12 6-68,-1 0 0,0-1-1,0 1 1,0-1 0,0 0 0,-1 0 0,1-1 0,-1 0 0,0 1 0,0-1-1,-1 0 1,1-1 0,-1 1 0,3-8 0,-6 10-57,1 0 0,0 0 0,-1 0 0,0 0 0,1 0 0,-1 0-1,-1 0 1,1 0 0,0 0 0,-1 0 0,1 0 0,-1 0 0,0 0 0,0 0 0,0 1 0,0-1 0,-1 0 0,1 0 0,-1 1 0,0-1 0,1 1 0,-1 0 0,-4-5 0,3 4-50,0 0 0,-1 0 1,1 0-1,-1 1 1,1-1-1,-1 1 0,0 0 1,0 0-1,0 0 1,0 0-1,0 1 0,0-1 1,0 1-1,0 0 1,-7 0-1,8 1-70,-1 0 0,0 1 0,1 0-1,-1 0 1,1 0 0,-1 0 0,1 0 0,0 0-1,-1 1 1,1 0 0,0 0 0,0 0 0,-5 4 0,-16 17-572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2:42.9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103 309 3328,'-13'-2'10900,"27"-2"-9990,10-4-726,-14 3 26,-1-1 0,11-8 1,2-1-106,82-62 255,-79 58-475,13-7-199,-38 26 306,0 0 1,0 0-1,0 0 0,0 0 1,0 0-1,0 0 0,0 0 1,0 0-1,1 0 0,-1 0 1,0 0-1,0 0 0,0 0 1,0 0-1,0 0 0,0 0 1,0 0-1,0 0 0,0 0 1,0 0-1,0 0 0,1 0 1,-1 0-1,0 0 0,0 0 1,0 0-1,0 0 0,0 0 1,0 0-1,0 1 0,0-1 1,0 0-1,0 0 0,0 0 1,0 0-1,0 0 0,0 0 1,0 0-1,0 0 0,1 0 1,-1 0-1,0 0 0,0 0 1,0 1-1,0-1 0,0 0 1,0 0-1,0 0 0,0 0 1,0 0-1,0 0 0,0 0 1,0 0-1,-1 0 0,1 0 1,0 1-1,0-1 0,0 0 1,0 0-1,0 0 0,0 0 1,0 0-1,0 0 0,0 0 1,0 0-1,0 0 0,0 0 1,0 0-1,0 0 0,-3 10-138,-17 27 281,2 0 0,2 2-1,-14 49 1,-34 126-78,-26 95 94,51-117 271,4-19 201,23-100-99,10-50 134,-10 35 0,12-58-603,0 1 0,0-1 0,-1 1 0,1-1 0,0 1 0,0-1 0,-1 1 0,1-1 0,0 1 0,-1-1 0,1 1-1,0-1 1,-1 0 0,1 1 0,-1-1 0,1 1 0,-1-1 0,0 0-42,1 0-1,0 0 1,-1 0-1,1 0 1,0 0-1,-1 0 1,1 0-1,0 0 1,-1 0-1,1-1 1,0 1-1,0 0 1,-1 0-1,1 0 1,0-1-1,0 1 1,-1 0 0,1 0-1,0 0 1,0-1-1,-1 1 1,1 0-1,0-1 1,0 1-1,0 0 1,0 0-1,0-1 1,-1 1-1,1 0 1,0-1-1,0 1 1,0 0-1,0-1 1,0 1-1,0 0 1,0-1-1,0 1 1,0-1-1,-1-6 70,0-1-1,1 1 1,0 0-1,1-13 1,1-14-26,1-5 6,10-53-1,-10 74-98,31-136 15,-20 98-20,114-381 116,-116 402-116,3 0-1,0 1 0,2 0 1,2 2-1,26-37 0,-8 18-96,-18 24 82,1 0-1,1 1 1,29-26 0,-39 42 32,1 0-1,1 1 0,-1 1 1,2 0-1,-1 1 1,1 0-1,0 1 0,0 0 1,17-3-1,-24 7 5,1 1-1,-1-1 1,1 2 0,-1-1-1,1 1 1,-1 0 0,0 1-1,1-1 1,-1 2 0,1-1 0,-1 1-1,0 0 1,0 0 0,0 1-1,0 0 1,0 0 0,-1 1-1,1 0 1,-1 0 0,10 8-1,-14-9 19,1 0 0,-1-1 0,1 1 0,-1 0 0,0 0-1,0 0 1,0 1 0,-1-1 0,1 0 0,-1 1 0,1-1-1,-1 1 1,-1 0 0,1-1 0,0 1 0,-1 0 0,1-1 0,-1 1-1,0 0 1,-1-1 0,1 1 0,-1 0 0,0 3 0,-4 10-35,0 0 1,-1-1 0,-15 30-1,12-27 2,-52 119 177,-22 48-170,73-166 55,0 0-1,-2-1 0,0 0 1,-1-1-1,-1 0 1,-1-1-1,0-1 1,-1 0-1,-1-2 0,0 1 1,-1-2-1,-25 14 1,26-17 20,-1 0 1,1-2 0,-2 0-1,1-2 1,-1 0 0,0 0-1,-23 2 1,28-6-7,-22 3 67,33-4-97,1-1-1,-1 0 1,1 0-1,-1-1 0,1 1 1,-1 0-1,1-1 1,-1 1-1,1-1 0,-4-2 1,6 3-8,-1 0 1,1-1 0,0 1-1,0 0 1,0 0 0,0-1-1,0 1 1,0 0 0,0-1-1,0 1 1,1 0 0,-1 0-1,0-1 1,0 1 0,0 0-1,0 0 1,0-1 0,0 1-1,0 0 1,1 0 0,-1 0-1,0-1 1,0 1 0,0 0-1,1 0 1,-1 0 0,0-1-1,0 1 1,0 0 0,1 0-1,-1 0 1,6-4-16,0 1-1,0 0 1,-1 1 0,2 0-1,-1 0 1,0 0 0,0 0-1,7 0 1,53-3 4,-62 5 10,12-1-30,0 1-1,-1 0 0,1 1 1,-1 1-1,0 1 1,1 0-1,17 7 1,-26-8 42,0 1 0,-1 0-1,1 1 1,-1-1 0,0 1 0,0 1 0,-1-1-1,1 1 1,-1 0 0,0 0 0,0 0 0,0 1 0,-1 0-1,0 0 1,0 0 0,-1 0 0,6 13 0,2 16 11,-1 0 1,9 67 0,-12-61 218,20 73 0,-19-90-33,-5-10-79,12 24-1,-14-35-97,0 0-1,0 0 1,1-1-1,0 1 1,-1 0 0,1-1-1,0 0 1,0 1-1,1-1 1,-1 0-1,0 0 1,1 0 0,-1-1-1,5 3 1,-6-3-94,1-1 1,0 1-1,0-1 1,0 0-1,0 0 1,0 0-1,0 0 1,0 0-1,0 0 1,0 0 0,0-1-1,0 1 1,0-1-1,-1 1 1,1-1-1,0 0 1,0 0-1,-1 1 1,1-1-1,2-2 1,4-3-1313,0 0 0,11-12 0,-15 14 645,24-22-2056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6:31.1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0 842 3968,'1'1'130,"-1"0"0,1 0 1,0 0-1,0 0 0,0 0 1,-1 0-1,1 0 0,0 0 0,0 0 1,0-1-1,0 1 0,0 0 1,0-1-1,1 1 0,-1-1 0,0 1 1,0-1-1,0 1 0,1-1 1,-1 0-1,2 0 0,-1 0 62,1 0 0,-1 0 0,0 0 0,1-1 1,-1 1-1,1-1 0,-1 0 0,1 0 0,-1 0 0,3-1 0,1-2 201,0 1-1,0-2 1,-1 1 0,1 0-1,-1-1 1,9-10 0,-9 7-229,0 0 1,0 1 0,-1-2-1,0 1 1,5-14-1,9-45 220,-5 15-54,8-11-143,-10 31 293,-1-1 0,11-61 0,-17 77 29,-3 15-497,0 1-1,-1 0 1,0-1 0,1 1 0,-1 0-1,0-1 1,1 1 0,-1-1 0,0 1-1,0 0 1,0-1 0,0 1 0,0-1 0,-1 1-1,1 0 1,-1-2 0,1 1-25,0 1 0,0 0 0,0-1 0,0 1 0,1-1 0,-1 1 0,0-1 0,1 1 1,-1 0-1,1-1 0,-1 1 0,1 0 0,0 0 0,0-1 0,-1 1 0,1 0 0,0 0 0,0 0 0,0 0 0,0 0 0,0 0 1,1 0-1,-1 0 0,0 1 0,2-2 0,1 0-1,-3 2-1,0 0 0,1-1 0,-1 1 0,0-1 0,0 1 0,0-1-1,-1 1 1,1-1 0,0 0 0,0 0 0,0 1 0,0-1 0,0 0 0,0-1 0,0 1-14,0 0-1,0 0 1,0 0 0,0 0-1,0 0 1,0 0 0,0 0-1,0 0 1,0 1 0,1-1-1,-1 0 1,0 1 0,0-1-1,1 1 1,-1 0 0,0-1 0,1 1-1,-1 0 1,0 0 0,1 0-1,-1 0 1,0 0 0,1 0-1,-1 0 1,0 0 0,2 1-1,5-1-111,-7 0 132,-1 1 0,1-1 1,-1 0-1,1 1 1,-1-1-1,1 1 1,-1-1-1,1 0 0,-1 1 1,1-1-1,-1 1 1,0-1-1,1 1 1,-1 0-1,0-1 0,1 1 1,-1-1-1,0 1 1,0 0-1,0-1 1,1 2-1,-1-1-5,1 5-11,0 0-1,-1 0 1,1 1-1,-1-1 1,-1 9 0,0 4 22,-2 82 330,1 38-190,1-97-127,0-31 41,1 0 1,0 0-1,1 0 1,2 12-1,-2-20-88,0 0 0,0 0 0,1 0-1,-1-1 1,1 1 0,0 0 0,-1-1 0,1 1 0,1-1 0,-1 0 0,0 0 0,0 0-1,1 0 1,-1 0 0,1 0 0,0-1 0,-1 1 0,1-1 0,0 1 0,0-1 0,0 0-1,0-1 1,5 2 0,1-2-56,-1-1 0,1 0 0,-1-1 0,0 0 0,1 0 0,-1-1 0,0 0 0,-1 0 0,11-6 0,8-7-228,30-23 0,-34 23 272,36-30 55,70-74 0,-92 85 398,-14 14 620,35-43 0,-57 64-1024,-1 0 1,1 0-1,0 0 1,0 0-1,0 0 1,0 0-1,0 0 1,0 0-1,0 0 1,0 0-1,-1 0 1,1 0-1,0 0 1,0 0-1,0 0 1,0 0-1,0 0 1,0 0-1,0 0 1,0 0-1,0 0 1,0 0-1,-1-1 0,1 1 1,0 0-1,0 0 1,0 0-1,0 0 1,0 0-1,0 0 1,0 0-1,0 0 1,0 0-1,0-1 1,0 1-1,0 0 1,0 0-1,0 0 1,0 0-1,0 0 1,0 0-1,-11 7-95,-15 22 247,-40 55 0,37-38-98,-36 76-1,63-116-50,-1 0 1,1 0-1,0 0 0,1 0 1,-1 1-1,1-1 0,1 0 1,-1 1-1,1 7 0,0-13-24,0 1 0,0 0 0,1 0-1,-1-1 1,1 1 0,-1 0 0,1-1 0,-1 1-1,1 0 1,0-1 0,0 1 0,0-1-1,0 1 1,0-1 0,0 0 0,0 1-1,0-1 1,1 0 0,-1 0 0,0 0 0,1 0-1,-1 0 1,1 0 0,-1 0 0,1 0-1,0-1 1,-1 1 0,1 0 0,0-1 0,-1 0-1,1 1 1,0-1 0,0 0 0,-1 0-1,1 0 1,2 0 0,-1 0 9,-1-1 1,0 1-1,1-1 0,-1 1 1,0-1-1,0 0 0,0 0 1,1 0-1,-1 0 0,0 0 1,0 0-1,0 0 1,-1-1-1,1 1 0,0-1 1,0 0-1,-1 1 0,1-1 1,-1 0-1,2-2 0,2-5-28,0 0-1,0 0 1,4-11 0,-8 17 25,9-20 25,-1-1 1,-2 0 0,0-1-1,-1 1 1,-2-1 0,0 0-1,0-34 1,0 30 640,-1 20-646,-2 18-608,1 25 542,1-1 1,1 0-1,2 0 0,16 51 0,-19-76 88,0 0 0,0 0 1,1 0-1,0 0 0,0 0 0,1-1 0,0 0 0,0 0 0,0 0 0,1-1 0,11 10 1,-15-15-19,1 1 1,0-1 0,-1 0-1,1 0 1,0 0 0,0 0 0,0 0-1,0-1 1,0 1 0,0-1-1,-1 0 1,1 0 0,0 0 0,0 0-1,0-1 1,4 0 0,2-1-48,1 0 1,-1-1 0,15-7 0,-2-1 4,-2-2 1,0 0 0,0-2 0,34-32 0,-43 38 17,23-22 53,44-39 681,-66 55-504,-9 9-101,-9 12-107,-52 62-418,-74 109 1,127-167 420,-1-1 0,1 1 1,-5 17-1,4-10-46,5-17 27,1 1-1,0 0 1,-1-1-1,1 1 1,0-1 0,0 1-1,-1 0 1,1-1-1,0 1 1,0 0 0,0-1-1,0 1 1,0 0-1,0-1 1,0 1 0,0 0-1,0-1 1,1 1 0,-1 0-1,0-1 1,0 1-1,0 0 1,1-1 0,-1 1-1,0-1 1,1 1-1,-1-1 1,1 1 0,-1-1-1,1 1 1,0 0-8,0-1 0,0 1 0,0-1 0,0 0 0,0 1 0,0-1 0,0 0 1,0 0-1,0 0 0,0 0 0,0 0 0,0 0 0,0 0 0,0 0 0,0-1 0,0 1 0,0 0 0,0 0 1,2-2-1,10-3-101,-1-1 1,0 0 0,0-1 0,0-1 0,-1 0-1,0 0 1,20-20 0,-19 14 89,0 0 1,0-2-1,-1 1 1,-1-1-1,10-21 0,-5 0 46,0 0 0,-3-1 0,-1 0 0,11-79 0,-19 91 100,-2 0 0,-1 0 0,-1 0 0,-1 1 0,-1-1 0,-1 0 0,-12-36 0,16 59-99,-1 1-1,0-1 0,0 1 1,0 0-1,0-1 0,0 1 1,0 0-1,-1 0 0,-3-4 1,4 5-57,1 0 1,-1 1-1,0-1 0,0 0 1,0 1-1,-1-1 0,1 1 1,0 0-1,0-1 0,0 1 1,0 0-1,0-1 0,0 1 1,-1 0-1,1 0 0,0 0 1,0 0-1,0 0 0,0 0 1,-1 0-1,1 1 0,-1-1 1,1 1 32,0 0 1,-1 0-1,1 0 1,0 0-1,0 0 0,1 1 1,-1-1-1,0 0 1,0 0-1,1 1 1,-1-1-1,0 0 1,1 1-1,-1-1 1,1 0-1,0 1 1,-1-1-1,1 3 1,0-1-1,-7 23 112,3 0-1,0 1 1,0 33 0,10 156 89,-2-168-98,3 0 0,17 69 0,-21-110-105,-1 0 1,1 0-1,0 0 0,0 0 0,0-1 1,1 0-1,5 7 0,-7-11 4,0 1 1,0-1-1,-1 0 1,2 0-1,-1-1 0,0 1 1,0 0-1,0-1 0,1 1 1,-1-1-1,1 0 1,-1 0-1,1 0 0,-1 0 1,1 0-1,0 0 0,-1-1 1,1 0-1,0 1 1,0-1-1,4 0 0,0-1-22,0-1 0,0 0-1,0 0 1,0 0 0,0-1-1,-1 0 1,0 0 0,1-1 0,-1 1-1,0-1 1,-1-1 0,1 1-1,-1-1 1,0 0 0,0 0-1,0-1 1,5-8 0,5-9 33,-2 0 0,0-1 0,11-33 1,-16 39 77,-5 11 63,0 0-1,0-1 1,-1 1 0,0-1-1,0 0 1,1-11-1,-8 103-457,5 39 944,0-119-593,0 0 1,1 1-1,-1-1 1,1 0-1,2 6 1,2 13 96,-4-21-157,-1-1 0,0 1-1,0-1 1,1 1 0,-1-1 0,1 1-1,-1-1 1,1 1 0,0-1-1,0 0 1,-1 1 0,1-1 0,0 0-1,0 0 1,0 1 0,0-1-1,1 0 1,-1 0 0,0 0 0,0 0-1,1-1 1,-1 1 0,0 0 0,1 0-1,-1-1 1,1 1 0,-1-1-1,1 1 1,-1-1 0,1 0 0,-1 0-1,1 1 1,2-1 0,2 0-94,-1-1 0,0 1 1,1-1-1,-1 0 0,0 0 0,0 0 1,0-1-1,0 0 0,6-3 1,56-33-625,-15 8 698,96-69-48,-71 45 711,-13 9-109,44-28 808,-107 86-1287,-4 1 50,-1 0-1,0-1 0,0 1 1,-10 17-1,-30 48 594,1-4-117,26-42-463,10-22-59,2 0-1,-1 0 1,1 0 0,-5 22 0,9-33-55,1 0 0,0 1 1,0-1-1,0 0 0,0 1 0,0-1 1,0 1-1,0-1 0,0 0 0,0 1 0,0-1 1,0 0-1,0 1 0,0-1 0,0 0 1,0 1-1,0-1 0,0 0 0,1 1 1,-1-1-1,0 0 0,0 1 0,0-1 1,1 0-1,-1 1 0,0-1 0,0 0 1,1 0-1,-1 1 0,0-1 0,0 0 0,1 0 1,0 1-5,0-1-1,0 0 1,0 0 0,0 0 0,0 0 0,0 0-1,0 0 1,0 0 0,0 0 0,0 0 0,0 0 0,1-1-1,1 0-108,1-1 1,-1 1-1,1-1 0,-1 0 0,1 0 0,2-2 0,0-1 17,-1-1-1,0 0 1,0 0-1,-1 0 1,0 0-1,0-1 1,0 0-1,-1 0 1,5-12-1,0-7 57,6-39-1,-7 30 331,-1-4 446,-5 31-210,-3 27-525,0-5-15,2 1 0,0-1 1,0 0-1,1 1 0,1-1 0,0 0 1,1 0-1,1 0 0,0-1 1,1 1-1,0-1 0,1 0 0,1 0 1,15 23-1,-18-31 1,0-1 0,0 0 0,0 0 0,0 0 0,7 4 0,-10-7 21,0 0-1,1 0 1,-1 0 0,0 0 0,1 0 0,0-1 0,-1 1-1,1 0 1,-1-1 0,1 0 0,-1 1 0,1-1 0,0 0-1,-1 0 1,1 0 0,0 0 0,-1 0 0,1 0 0,0 0-1,-1-1 1,1 1 0,2-2 0,12-5-75,20-15 0,-31 19 77,0-1-1,0-1 1,0 1-1,-1-1 1,1 0-1,-1 0 1,5-8 0,5-13-88,-1-2 0,-2 1 0,16-57 0,-9 24-52,10-23-75,62-218-821,-77 245 1065,-6 32 142,-1-1 0,-2-1 0,3-37 0,-10 51 84,3 12-245,0 0 1,0 0-1,0 0 1,-1 0-1,1 0 1,0-1-1,0 1 1,0 0-1,0 0 0,-1 0 1,1 0-1,0 0 1,0 0-1,0 0 1,-1 0-1,1 0 0,0 0 1,0 0-1,0 0 1,-1 0-1,1 0 1,0 0-1,0 0 1,0 0-1,-1 0 0,1 0 1,0 0-1,0 1 1,0-1-1,-1 0 1,1 0-1,-2 1 7,1 0-1,-1 1 0,1-1 1,-1 1-1,1-1 1,0 1-1,0 0 1,0-1-1,-1 3 1,-11 20 68,1 1 0,2 0 0,1 1 0,0 0 0,2 0 1,1 1-1,2 0 0,-3 46 0,4 13 109,10 116-1,-5-182-251,0 0 0,2-1 0,0 1 0,11 27 1,-14-44 29,1 0 1,-1 0 0,1 0 0,0 0 0,-1 0 0,1 0 0,1-1 0,-1 1 0,0-1-1,1 1 1,-1-1 0,1 0 0,-1 0 0,1 0 0,0 0 0,0-1 0,6 3 0,-6-3-2,0 0 0,0-1 0,0 0 1,0 1-1,0-1 0,0 0 0,0 0 0,0-1 1,0 1-1,0-1 0,0 1 0,0-1 1,0 0-1,0 0 0,0-1 0,0 1 1,-1 0-1,1-1 0,0 0 0,2-2 1,9-7-132,-1-1 0,0 0 0,-1-1 0,16-20 0,38-65 227,-45 65 150,-14 21-23,-6 10-148,1-1 1,-1 0-1,1 0 0,-1 1 1,1-1-1,0 1 0,0 0 1,0-1-1,0 1 1,0 0-1,5-3 0,-7 5-40,1 0 0,-1 0 1,1 0-1,-1 0 0,1 0 0,0 0 0,-1 0 0,1 0 0,-1 1 0,1-1 1,-1 0-1,1 0 0,-1 0 0,1 1 0,-1-1 0,1 0 0,-1 0 0,1 1 1,-1-1-1,1 0 0,-1 1 0,1-1 0,-1 1 0,0-1 0,1 0 0,-1 1 0,0-1 1,1 1-1,-1-1 0,0 1 0,0-1 0,1 1 0,-1 1 0,6 20 6,-3-3 38,-2 23-1,2 7 94,-1-27 37,1-1 0,2 0 0,0-1 0,12 34 0,-16-53-178,0 0 1,-1 1 0,1-1 0,0 0 0,0 1 0,-1-1 0,1 0 0,0 0 0,0 0-1,0 0 1,1 0 0,-1 0 0,0 0 0,0 0 0,0 0 0,1-1 0,-1 1 0,0 0-1,1-1 1,-1 1 0,1-1 0,-1 1 0,1-1 0,-1 0 0,1 0 0,-1 0 0,1 0-1,-1 0 1,1 0 0,-1 0 0,1 0 0,-1 0 0,1-1 0,-1 1 0,2-1 0,3-1-6,-1 0 0,0-1 0,0 1 0,0-1 0,0 0 0,0 0 0,7-7 0,-1-2 7,0-1 0,-1 0 0,0 0 0,8-16 0,9-28 0,-20 45-95,-4 6-36,-5 12-17,-6 13 159,2 0 0,1 0-1,0 1 1,1-1 0,1 1-1,0 38 1,2-55-2,1 0-1,0-1 1,1 1-1,-1-1 1,0 1 0,1-1-1,-1 1 1,1-1 0,0 1-1,0-1 1,0 1-1,0-1 1,0 0 0,0 1-1,3 1 1,-3-3-14,1 1 0,0-1 0,-1 0 0,1 0 0,0 0 0,0 0 0,0 0 0,-1-1-1,1 1 1,0-1 0,0 1 0,0-1 0,0 0 0,0 1 0,0-1 0,0 0 0,0 0 0,0-1 0,0 1 0,3-1 0,1-1-117,0 0-1,0 0 1,-1-1 0,1 0 0,0 0 0,-1 0-1,1-1 1,-1 0 0,5-5 0,-3 4 48,2-3 40,-1 0-1,0-1 1,-1 1 0,1-1 0,-2-1-1,1 0 1,-2 0 0,1 0 0,-1 0-1,-1-1 1,0 0 0,0 0 0,-1 0-1,0 0 1,-1 0 0,-1-1 0,1 1-1,-2-1 1,0 1 0,0-1 0,-1 1-1,0-1 1,-1 1 0,-1-1 0,-5-16-1,7 24 44,-1 1 0,0 0 0,0-1 0,0 1 0,0 0 0,-1 0 0,1 0 0,-1 0 0,1 0 0,-1 0 0,0 1-1,0 0 1,0-1 0,-1 1 0,1 0 0,-1 1 0,1-1 0,-1 0 0,1 1 0,-1 0 0,0 0 0,0 0 0,-5 0 0,5 0 42,-1 1 0,1 0 0,-1 1 0,1-1 0,-1 1 1,1-1-1,-1 1 0,1 1 0,0-1 0,0 1 0,-1-1 0,1 1 1,0 1-1,0-1 0,1 0 0,-1 1 0,0 0 0,1 0 0,-6 6 1,0 1 121,5-5-61,-1 0 1,1 0-1,0 1 1,0-1-1,-3 7 1,7-12-109,0 1 0,-1-1 0,1 0 0,0 0 1,0 1-1,0-1 0,0 0 0,0 0 0,0 1 1,0-1-1,0 0 0,0 0 0,0 1 0,0-1 1,0 0-1,0 0 0,0 1 0,0-1 0,0 0 1,0 0-1,1 1 0,-1-1 0,0 0 1,0 0-1,0 1 0,0-1 0,0 0 0,0 0 1,1 0-1,-1 0 0,0 1 0,0-1 0,0 0 1,1 0-1,-1 0 0,0 0 0,1 1 0,12 1 112,18-5-18,8-7 97,41-16 0,-5 1 76,-65 22-246,66-15 43,-69 16-60,0 1-1,0 1 1,0-1-1,0 1 0,0 1 1,1-1-1,-1 1 1,12 3-1,-16-2-8,0-1 0,0 1 1,0 0-1,0 0 0,0 0 0,0 0 0,-1 0 0,1 0 0,-1 1 0,0-1 1,0 1-1,1 0 0,-2-1 0,1 1 0,0 0 0,0 0 0,-1 0 0,2 6 1,1 5 44,0 0 1,4 28 0,-5-27 35,1 16 287,-2 1 1,-2 45 0,-1-31-192,1-46-186,1 1 0,-1-1 0,0 0 0,0 0 0,0 0 0,0 0 0,0 0 0,0 0-1,1 0 1,-1 0 0,0 0 0,0 1 0,0-1 0,0 0 0,1 0 0,-1 0-1,0 0 1,0 0 0,0 0 0,0 0 0,0 0 0,1 0 0,-1 0 0,0 0 0,0 0-1,0 0 1,0-1 0,1 1 0,-1 0 0,0 0 0,0 0 0,0 0 0,0 0-1,0 0 1,0 0 0,1 0 0,-1 0 0,0-1 0,4-2-38,-1 0-1,0 0 1,0 0 0,0 0 0,0-1-1,0 0 1,-1 1 0,1-1 0,2-7 0,-2 5 231,-1 1 1,2 0-1,-1 0 1,1 0-1,6-7 0,-9 11-165,0 0 0,0 0-1,0 0 1,0 1-1,0-1 1,0 0 0,0 1-1,0-1 1,0 1 0,0-1-1,0 1 1,0-1-1,0 1 1,0 0 0,1 0-1,-1 0 1,0-1-1,0 1 1,0 0 0,1 0-1,0 1 1,1 0-64,0 0 0,0 0 0,0 1 0,0-1-1,-1 1 1,6 3 0,-4-1 19,3 1-157,-1 1 1,0 0-1,0 0 1,0 1-1,8 12 1,9 19-4684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2:43.8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66 2816,'-1'-2'292,"-1"0"-1,0 0 1,0 0 0,1 0 0,-1 0-1,0 0 1,0 1 0,-1-1-1,-8-4 2900,8 5-2225,1 1 1,0-1-1,-5 0 0,6 1-808,0 0-1,0-1 0,0 1 0,0 0 1,1 0-1,-1 0 0,0 0 0,0 0 1,0 0-1,0 1 0,0-1 0,0 0 1,0 0-1,1 1 0,-1-1 0,0 0 1,0 1-1,0-1 0,0 1 0,1-1 1,-2 2-1,-3-2 1224,9 1-501,1 0-734,-1 0 0,1 0 0,0 0 0,0 0 0,0-1 0,0 0 0,0 0 0,8-2 0,42-8 496,-50 8-593,37-5 226,76-4 0,-53 6-297,-19 1 47,108-6 286,-88 14-407,-65-5 107,0 1 0,0 0 0,-1 0 0,1 0 0,0 1 0,0-1 0,0 0 0,-1 0 0,1 0 0,0 1-1,0-1 1,0 0 0,-1 1 0,2 0 0,-2-1-42,1 0 1,-1 1-1,0-1 0,0 0 0,0 0 0,0 1 1,1-1-1,-1 0 0,0 1 0,0-1 0,0 0 1,0 1-1,0-1 0,0 0 0,0 1 0,0-1 1,0 0-1,0 1 0,0-1 0,0 0 0,0 1 1,0-1-1,0 0 0,-1 1 0,0 2-512,-1 1 0,0-1 0,0 0-1,0 0 1,-4 4 0,1 0-919,-8 6-1296,-1 2 956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2:44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35 3968,'-17'-3'11285,"92"-4"-7241,-51 5-3368,244-20 662,-197 21-1710,-24 7-3346,-18 2 1345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4:08.4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0 195 2496,'1'-8'364,"0"1"1,1-1-1,-1 1 1,1-1 0,1 1-1,0 0 1,0 0-1,0 0 1,7-9-1,8-21 1489,-10 22-1108,-4 11-481,-2 12 151,7 264 2065,-3-227-2289,1 0-1,14 46 0,-19-83-29,1-1 1,-1 1-1,1-1 0,1 0 1,-1 0-1,1-1 0,8 12 1,-11-17-121,0-1 0,0 1 0,0 0 0,0-1 0,0 1 1,0-1-1,0 1 0,0-1 0,0 1 0,0-1 0,0 0 1,0 0-1,0 0 0,1 1 0,-1-1 0,0 0 1,0 0-1,0 0 0,0-1 0,0 1 0,0 0 0,0 0 1,1-1-1,-1 1 0,1-1 0,4-1 118,-2-1 1,1 0-1,8-5 0,-12 7-149,23-19 98,0 0 0,-2-2 0,0-1 0,19-26 0,-27 32-109,18-25-26,50-83 0,14-55 358,-90 166-1074,8-23 1,-13 35 670,8-19-1000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4:08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 4480,'-2'7'442,"1"1"1,0-1-1,0 1 1,0 0-1,1-1 1,0 1-1,0 0 1,1-1-1,2 12 1,0 8 737,0 83 1127,-12 135-1,9-186-3916,11-58-2646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4:09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48 426 6656,'-5'-16'3008,"10"25"-2624,-5-2 160,0 7-384,-5 7 0,1 3-96,-6 6 96,5 3-96,-4-3 384,4-6-224,-4-3 160,9 0-224,0-7-2688,5-7 1376</inkml:trace>
  <inkml:trace contextRef="#ctx0" brushRef="#br0" timeOffset="1">195 39 1472,'-5'-24'672,"10"15"-576,-5 4-1184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4:09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2912,'0'5'269,"0"-1"1,1 1 0,0 0-1,-1-1 1,4 8-1,1 16 946,-4 13 1068,-7 72 0,1-45-1313,3-25-542,-2 18 368,5 66 1,-1-101-387,0-22-230,-1 1 0,1-1 0,1 1 0,-1 0 0,1-1 0,0 1 0,1 5 1,-2-10-162,0 0 1,0 1 0,0-1-1,1 0 1,-1 1 0,0-1-1,0 0 1,0 0 0,0 1-1,0-1 1,0 0 0,0 0-1,0 0 1,1 1 0,-1-1 0,0 0-1,0 0 1,0 0 0,0 1-1,1-1 1,-1 0 0,0 0-1,0 0 1,1 0 0,-1 1-1,0-1 1,0 0 0,1 0-1,-1 0 1,0 0 0,0 0 0,1 0-1,-1 0 1,0 0 0,0 0-1,1 0 1,-1 0 0,0 0-1,0 0 1,1 0 0,-1 0-1,0 0 1,0 0 0,1 0-1,-1 0 1,0 0 0,0-1 0,1 1-1,-1 0 1,0 0 0,0 0-1,1 0 1,-1-1 0,0 1-1,0 0 1,0 0 0,0 0-1,1-1 1,-1 1 0,0 0-1,0 0 1,0-1 0,0 1-1,0 0 1,0-1 0,14-23 669,-10 14-640,100-165 143,-98 165-252,1 1-1,0 0 1,0 0 0,1 0 0,0 1 0,14-11-1,-20 18 48,0-1-76,1 0 1,0 0-1,-1 0 0,1 1 1,0-1-1,6-1 0,-8 2 84,-1 1 0,1 0 0,0 0 0,-1 0 0,1 0 1,0 0-1,0 1 0,-1-1 0,1 0 0,0 0 0,-1 0 0,1 1 0,0-1 0,-1 0 0,1 0 0,-1 1 0,1-1 0,0 1 0,-1-1 1,1 1-1,-1-1 0,1 1 0,-1-1 0,1 1 0,-1-1 0,1 1 0,-1-1 0,0 1 0,1 0 0,-1-1 0,0 1 0,0 0 0,1-1 0,-1 1 1,0 0-1,0-1 0,0 1 0,0 1 0,2 12 117,0-1 0,-1 1 0,0 0 0,-2 0 0,-1 19 0,0-6 21,-3 178 688,4-180-783,1-14 35,-1 0 1,2 0-1,1 15 0,-2-25-90,0-1-1,0 1 1,0-1 0,0 0-1,0 1 1,1-1 0,-1 1-1,0-1 1,0 0 0,0 1-1,0-1 1,0 0 0,1 1-1,-1-1 1,0 0 0,0 1-1,1-1 1,-1 0 0,0 1-1,1-1 1,-1 0 0,0 0-1,1 1 1,-1-1-1,0 0 1,1 0 0,-1 0-1,0 1 1,1-1 0,-1 0-1,1 0 1,0 0 0,14-5-2619,-6 1 890,-2 2 206,-1-1 0,0 0 0,10-6 0,6-3-956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4:10.0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0 143 4736,'0'0'135,"0"1"0,1-1 0,-1 1 0,0-1 0,0 1 0,0 0 1,0-1-1,1 1 0,-1-1 0,0 1 0,1-1 0,-1 1 0,0-1 0,1 0 0,-1 1 0,1-1 1,-1 1-1,0-1 0,1 0 0,-1 1 0,1-1 0,-1 0 0,1 1 0,-1-1 0,1 0 0,0 0 1,-1 0-1,1 1 0,19 2 1000,-13-2-599,-3-1-435,-1 0 1,1 0-1,-1 0 0,0 0 1,1-1-1,-1 0 0,0 0 0,0 0 1,1 0-1,-1 0 0,0 0 1,0-1-1,0 0 0,0 1 1,-1-1-1,1 0 0,0 0 1,-1-1-1,1 1 0,-1-1 0,4-4 1,0 0 69,-1-1-1,0 0 1,0 0 0,0 0-1,-1 0 1,6-17 0,-10 23-145,1 0-35,0 0 0,0-1 0,0 1 0,-1 0 0,1-1 1,-1 1-1,1-1 0,-1 0 0,0 1 0,0-1 0,0 1 1,0-1-1,-1 1 0,1-1 0,-1 1 0,1-1 0,-3-3 1,3 5 14,0 1 0,-1 0 1,1-1-1,-1 1 1,1 0-1,0-1 0,-1 1 1,1 0-1,-1 0 0,1 0 1,0 0-1,-1-1 1,1 1-1,-1 0 0,1 0 1,-1 0-1,1 0 1,-1 0-1,1 0 0,-1 0 1,1 0-1,-1 0 1,1 0-1,0 0 0,-1 1 1,1-1-1,-1 0 0,1 0 1,-1 0-1,1 0 1,0 1-1,-1-1 0,1 0 1,-1 1-1,0-1 1,-12 13 232,5-1-90,0-1 1,1 1-1,0 0 0,1 1 1,0-1-1,1 1 0,1 0 1,0 1-1,0-1 0,2 1 1,0 0-1,-1 18 0,3-25-97,0 11 56,0 0 0,4 19-1,-3-33-69,0 0 0,-1 0 0,2 1 0,-1-1 0,0 0 0,1 0 0,0 0 0,0-1 0,0 1-1,0 0 1,1-1 0,-1 1 0,1-1 0,5 6 0,-6-8-28,0 0 0,0-1 0,0 1 0,0 0 0,0-1 0,0 1 0,0-1 0,0 1 0,0-1 0,0 0 0,0 0 0,0 0 0,0 0 0,0 0 0,0 0 0,0-1 0,0 1 0,0-1 0,0 1 0,0-1 0,1-1 0,7-2-721,0-1-1,17-10 1,84-71-6594,-110 85 7223,41-33-1827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4:10.4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388 0 4640,'0'0'124,"-1"0"1,0 1 0,1-1-1,-1 0 1,0 0-1,1 0 1,-1 0-1,1 0 1,-1 1 0,0-1-1,1 0 1,-1 1-1,1-1 1,-1 0-1,1 1 1,-1-1 0,1 0-1,-1 1 1,1-1-1,-1 1 1,1-1-1,-1 1 1,1-1 0,-1 2-1,-19 21 757,12-15-204,-14 18 185,1 2 0,1 0 0,2 1 0,1 1 1,-17 37-1,27-48-407,1 1 1,0-1-1,1 1 0,1-1 0,1 1 1,1 1-1,0 26 0,2-45-407,0 1 0,-1-1 0,1 0-1,-1 0 1,1 0 0,-1 0 0,0 0 0,0 0-1,0 0 1,0 0 0,0 0 0,0-1-1,-1 1 1,1 0 0,-1-1 0,1 1-1,-1-1 1,0 1 0,1-1 0,-1 0-1,0 1 1,0-1 0,0 0 0,0 0-1,0-1 1,0 1 0,-3 1 0,-3 0-344,0 0 0,-1 0 0,1-1 1,0 0-1,-12 0 0,5-1-465,-24 2-3891,14 5 2167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4:10.7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6 4224,'-11'-5'1920,"8"19"-1664,-2-2 480,-1 9-448,-2 12 672,-1 0-544,-2 6-64,11-1-224,0 8 480,11-4-352,-2 8-2784,10 1 1376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4:11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200 0 5728,'2'8'3069,"3"29"-1717,-6-7-644,-1 0 0,-2-1 0,-1 1 0,-1-1 0,-2 0 0,-1-1 0,-17 40 0,-12 31-305,-45 189-1,64-191-1337,15-53-2610,3-14 1231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4:01.8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0 995 5312,'22'-10'1045,"1"2"1,27-8 0,-28 10-1057,-1 0 0,38-19 0,-43 16 166,0-2 1,-1 0-1,-1 0 1,0-1-1,0-1 1,-1-1 0,-1 0-1,16-22 1,5-15 302,33-66 0,-48 83-412,7-13 36,66-129 138,-74 137 142,-1 0-1,16-70 1,-22 66 126,7-66 0,-18 88-596,1 20 99,0 1-1,0 0 1,0 0 0,0-1 0,0 1-1,0 0 1,0 0 0,0-1 0,0 1-1,0 0 1,0-1 0,0 1 0,0 0-1,0 0 1,0-1 0,0 1 0,-1 0 0,1 0-1,0 0 1,0-1 0,0 1 0,0 0-1,-1 0 1,1 0 0,0-1 0,0 1-1,0 0 1,-1 0 0,1 0 0,0 0 0,0 0-1,-1 0 1,1-1 0,0 1 0,0 0-1,-1 0 1,1 0 0,0 0 0,0 0-1,-1 0 1,1 0 0,0 0 0,0 0 0,-1 0-1,1 0 1,0 0 0,0 0 0,-1 0-1,1 1 1,0-1 0,0 0 0,-1 0-1,1 0 1,0 0 0,0 0 0,-1 1 0,1-1-1,0 0 1,0 0 0,0 0 0,-1 0-1,1 1 1,0-1 0,0 0 0,0 0-1,0 1 1,-1-1 0,0 3-56,-1 0-1,0 0 1,0 0 0,1 0-1,0 0 1,-1 1-1,0 4 1,-3 6 33,-7 19 177,1 1 0,1 0 0,2 0-1,1 1 1,2 0 0,-1 55 0,6-49-159,10 75 1,-5-84 130,-1-2-80,1 0 0,13 37 1,-15-59-4,0 1-1,1 0 1,0-1 0,1 0 0,0 0 0,0 0-1,0-1 1,1 0 0,0 0 0,1 0 0,12 10 0,-14-13 5,-1-1 0,1-1 1,-1 1-1,1-1 0,0 0 0,0 0 1,0 0-1,0 0 0,0-1 1,1 0-1,-1 0 0,6 0 1,-4-1 1,1-1 1,0 0-1,0 0 1,0 0-1,0-1 1,-1 0 0,11-4-1,2-3-7,0-1 0,0-1 0,-1-1 0,29-24 0,-36 27 8,-4 3-5,0 0-1,-1-1 1,0 0-1,0 0 1,7-9-1,-12 13-67,0 1-1,0-1 1,0 1 0,0-1-1,0 1 1,0 0-1,1 0 1,2-2 0,-9 20-599,-4 18 555,3-16 30,1 1 1,-2 22-1,5-36 41,1 0 0,0 0 0,0 0 0,1 0 0,-1 0-1,1 0 1,0 0 0,0 0 0,1 0 0,0 0 0,-1-1 0,2 1 0,2 4 0,-3-5 12,1-1 0,0 0 0,0 0 0,1 0 1,-1 0-1,1-1 0,5 4 0,4 3 44,-11-8-18,0 0 0,0 0 0,0 0 0,0 0 0,0 0 0,0 0 0,1-1-1,-1 1 1,0-1 0,0 0 0,0 0 0,1 0 0,-1 0 0,0 0 0,0 0 0,1 0 0,-1-1 0,0 1 0,0-1 0,0 0 0,0 1 0,1-1 0,-1 0 0,-1 0-1,1 0 1,0-1 0,3-1 0,-2 1 38,0-1 0,1 0 0,-1 1 0,0-1 0,0-1 0,-1 1 0,1 0 0,-1 0 0,1-1 0,-1 0-1,0 1 1,0-1 0,2-7 0,-1-5-45,0 0 0,-2 0 0,0 1-1,-1-22 1,0 29-52,-1 0 0,0 0-1,0 0 1,-1 0 0,0 0-1,0 0 1,-1 1 0,0-1 0,-1 1-1,-4-9 1,4 12-12,1 0 1,-1 1-1,0-1 0,0 1 0,-1-1 0,1 1 1,-1 0-1,1 1 0,-1-1 0,0 1 0,0 0 1,0 0-1,0 1 0,0-1 0,-1 1 0,1 0 1,0 1-1,-1-1 0,-5 1 0,11 0 12,-1 0 0,0 0 0,0 0-1,0 0 1,0 1 0,0-1 0,0 0-1,0 0 1,1 0 0,-1 1 0,0-1 0,0 1-1,-1 0 1,2-1 15,0 0 0,0 0 0,-1 1 0,1-1 0,0 0 0,0 0 0,0 1 0,-1-1 1,1 0-1,0 1 0,0-1 0,0 0 0,0 1 0,0-1 0,-1 0 0,1 1 0,0-1 0,0 0 0,0 1 0,0-1 0,0 0 0,0 1 0,1 1 16,-1-1 1,1 0-1,-1 0 0,1 0 0,-1 0 0,1 0 0,-1 0 1,1-1-1,0 1 0,-1 0 0,1 0 0,0 0 0,0-1 1,0 1-1,0 0 0,0-1 0,0 1 0,0 0 0,1 0 1,21 12 356,-20-10-324,1-1 0,0 0 0,0 0 0,0 0 0,0 0 0,0 0 0,1-1 0,4 2 0,-4-2-3,0-1-1,0 1 0,0-1 0,0 0 1,1 0-1,-1 0 0,0-1 1,0 0-1,0 0 0,-1 0 1,1-1-1,0 1 0,0-1 0,-1 0 1,1 0-1,-1-1 0,0 0 1,1 0-1,-1 0 0,4-4 1,13-13 213,28-37 0,14-14-33,-47 56-161,-1-1 1,0 0-1,-1-2 0,-1 1 1,0-2-1,-2 1 0,0-2 0,-1 1 1,-1-2-1,9-26 0,-13 29-304,-1 1-1,-1-1 1,3-32 0,-7 87-121,0-19 400,0-1 0,2 1-1,2 19 1,39 145 56,-8-43 148,-27-106-205,32 133 209,-15-88-1929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6:31.5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 8896,'-10'6'3296,"15"-6"-2560,-5-3-224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4:12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0 8896,'-39'16'4032,"31"10"-3520,2-14 96,12 1-448,-6-1 128,8 5-160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4:17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429 189 2304,'0'-2'273,"0"-1"-1,1 1 1,-1-1-1,1 1 1,-1 0-1,3-5 1,-2 5-149,0 0 0,-1-1 0,1 1 0,0 0 1,-1-1-1,0 1 0,1 0 0,-1-1 0,0 1 0,0-1 0,-1-2 0,0-5 115,-1 1 0,0-1-1,-1 1 1,0-1 0,-1 1 0,0 0-1,0 1 1,-9-14 0,11 19-210,-1-1 0,1 1 0,-1 0 1,0 0-1,0 1 0,0-1 0,0 1 1,-1-1-1,1 1 0,-1 0 1,0 0-1,1 1 0,-1-1 0,0 1 1,0 0-1,0-1 0,0 2 0,0-1 1,0 0-1,0 1 0,0 0 0,0 0 1,0 0-1,-5 1 0,-7 3 99,0 1 0,1 1 0,-1 0 0,-17 10 0,11-4-81,1 1 1,-1 1-1,2 0 0,0 2 1,1 1-1,1 0 0,-28 34 1,43-48-29,0 1 1,0-1-1,1 1 1,0-1-1,0 1 0,0 0 1,0 0-1,0 0 1,-1 5-1,3-7-1,0 0 0,0 0-1,0 0 1,0 0 0,0 0 0,1 0-1,-1 0 1,0-1 0,1 1 0,-1 0-1,1 0 1,0 0 0,0-1 0,-1 1-1,1 0 1,0-1 0,1 1 0,-1-1-1,0 1 1,0-1 0,1 1 0,2 1-1,2 2 3,1 0-1,-1-1 1,1 1-1,0-2 1,13 6 0,42 12 137,-26-9-117,3 1 24,54 21 399,-80-28-382,0 0 1,-1 1-1,0 0 0,21 17 0,-28-20-8,0 0 0,-1 1 0,0-1 0,0 1 0,0 0 0,0 1 0,-1-1 0,1 0 0,-2 1 0,1 0 0,0 0 0,-1 0 0,0 0 0,-1 0 0,1 0 0,-1 0-1,0 1 1,-1-1 0,0 0 0,1 1 0,-2-1 0,1 0 0,-1 0 0,0 1 0,-1-1 0,1 0 0,-6 12 0,4-10 10,0 0 0,0 0 0,-1 0 1,-1 0-1,1 0 0,-1-1 0,-1 0 0,1 0 0,-1-1 0,0 1 1,-1-1-1,1 0 0,-1-1 0,0 0 0,-1 0 0,1 0 0,-1-1 1,0 0-1,0-1 0,0 0 0,-12 3 0,-8 0 112,0-1 1,-44 1-1,-46-5-1208,91-1-1194,44 0 847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4:19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136 701 4320,'0'-18'1392,"0"18"-1362,0 0-1,0-1 1,0 1 0,0 0-1,0-1 1,0 1 0,-1 0-1,1-1 1,0 1 0,0 0-1,0 0 1,-1-1 0,1 1-1,0 0 1,0 0 0,-1-1-1,1 1 1,0 0 0,0 0-1,-1 0 1,1-1 0,0 1-1,-1 0 1,1 0 0,0 0 0,-1 0-1,1 0 1,0 0 0,-1 0-1,1 0 1,0 0 0,-1-1-1,0 2 1,-9-1 582,4 2-443,-1 0 1,1 0-1,-1 0 0,1 1 1,0 0-1,0 1 1,0-1-1,0 1 0,1 0 1,-1 1-1,1-1 0,-5 6 1,7-6-86,-1-1 1,1 1-1,0 0 1,0 0-1,1 0 1,-1 0-1,1 1 1,0-1-1,0 1 1,1-1-1,-1 1 1,1-1-1,0 1 1,0 0-1,0 0 1,1 0-1,0 6 1,0-8-36,1 0 0,0 0 0,0 0 1,0-1-1,0 1 0,0-1 1,1 1-1,-1-1 0,1 1 0,0-1 1,0 0-1,0 0 0,0 0 0,0 0 1,0 0-1,0 0 0,1 0 0,-1-1 1,0 1-1,1-1 0,0 0 1,4 2-1,1 0 54,0 0 0,0-1 1,1 0-1,-1 0 0,0-1 0,15 0 1,-10-1 15,0-1 0,-1-1 0,1 0-1,-1 0 1,0-1 0,1-1 0,-1 0 0,-1-1 0,1 0 0,-1-1 0,0 0 0,18-14 0,-24 17-54,-1-1-1,0 0 0,0 0 1,-1-1-1,0 1 0,6-11 1,-7 13-62,-1-1 0,0 0 0,0 0 0,0 0 0,0 0 0,-1 0 0,1-1 0,-1 1 1,0 0-1,0 0 0,0 0 0,-1-5 0,1 6-24,-1 0 1,0 0 0,0 1-1,1-1 1,-1 0-1,0 0 1,-1 1 0,1-1-1,0 1 1,0-1-1,-1 1 1,1-1 0,-1 1-1,1 0 1,-1 0-1,1 0 1,-1 0-1,0 0 1,0 0 0,1 0-1,-1 0 1,-3 0-1,-4-2-41,1 1 0,-1 0-1,-10-1 1,18 3 61,-23-1-39,-1 0-1,0 2 1,-34 4 0,-25 2-39,105-8 62,0-2 1,-1 0-1,1-1 1,20-6-1,92-34 177,-109 35-98,9-2 60,-2-2 1,0-2 0,45-27-1,-60 30-54,0 0 0,0-2 0,-1 0 0,-1-1 0,0 0 0,-2-1 0,1 0 0,-2-1 0,10-18 0,-1-4-31,-2-1 0,-2 0-1,13-48 1,-22 64-182,-1-1 0,0-1 0,-2 1 0,1-31 0,-5 56 121,1-1 0,-1 0 1,0 0-1,0 1 0,0-1 1,0 0-1,-1 0 0,1 1 1,0-1-1,0 0 0,0 0 1,-1 1-1,1-1 0,0 0 1,-1 1-1,1-1 0,0 0 1,-1 1-1,1-1 0,-1 1 1,1-1-1,-1 1 0,0-2 1,0 2-6,0 0 0,0 0 0,1 1 0,-1-1 0,0 0 0,0 0 0,0 0 0,1 1 0,-1-1-1,0 0 1,0 1 0,1-1 0,-1 0 0,0 1 0,1-1 0,-1 1 0,0-1 0,1 1 0,-1 0 0,1-1 0,-1 1 0,1-1 0,-1 1 0,1 0 0,-1 1 0,-7 10-89,0 0 0,1 0 1,1 1-1,-7 17 0,-16 60 14,8-17 352,-15 94 1,32-139-126,1-1-1,2 1 1,0-1-1,2 1 0,2-1 1,10 54-1,-12-77-55,0-1 0,0 0 1,0 1-1,0-1 0,1 0 0,-1 0 0,1 0 0,0 0 0,0 0 0,0 0 0,5 4 1,-6-6-27,1 0 0,-1 0 0,1 0 1,-1 0-1,1 0 0,0 0 1,-1-1-1,1 1 0,0-1 0,-1 1 1,1-1-1,0 0 0,0 0 1,-1 1-1,1-1 0,0-1 0,0 1 1,-1 0-1,1 0 0,0-1 0,0 1 1,-1 0-1,1-1 0,0 0 1,-1 1-1,3-2 0,17-11 160,-1 0 0,0-1 0,25-23 1,-15 12-127,74-60-619,-144 144-1109,36-53 1664,1 1 0,0 0 0,0 0 1,0 0-1,1 0 0,0 0 0,0 0 0,0 14 0,1-8 70,1-1-1,0 1 0,1 0 0,4 18 0,-5-29-43,1 0 0,-1 0 0,1 0 0,-1-1 0,1 1-1,0 0 1,0 0 0,0-1 0,0 1 0,0-1 0,0 1 0,1-1-1,-1 1 1,0-1 0,1 0 0,-1 0 0,1 1 0,0-1 0,-1 0 0,1 0-1,0-1 1,-1 1 0,1 0 0,0-1 0,0 1 0,0-1 0,0 1 0,0-1-1,0 0 1,-1 0 0,1 0 0,0 0 0,0 0 0,0 0 0,0 0-1,0-1 1,0 1 0,0-1 0,-1 1 0,1-1 0,0 0 0,0 0 0,-1 0-1,1 0 1,2-1 0,13-11 155,0-1 0,0-1 0,-1-1 0,-1 0 0,19-27 0,-8 7-205,6-9-65,-22 33 40,-8 9-37,-1 1-1,1-1 1,0 1 0,0 0-1,5-4 1,-4 0-901,-4 13 763,1-4 236,0 1 0,1-1 0,-1 1 0,1-1 0,0 1 0,0-1 0,0 0 0,1 0 0,-1 1 0,1-1 0,0 0 0,0 0 0,0 0 0,0-1 0,0 1 0,0 0 0,1-1 0,0 1 0,-1-1 0,1 0 0,0 0 0,0 0 0,0 0 0,0-1 0,0 1 0,1-1 0,-1 0 0,0 0 0,1 0 0,-1 0 0,1-1 0,-1 1 0,1-1 0,-1 0 0,1 0 0,-1 0 0,1 0 0,-1-1 0,1 1 0,3-2 0,1-1 39,0 1 0,0-2 0,0 1-1,0-1 1,-1 0 0,12-8-1,6-9 135,0 0 0,34-39-1,-57 58-202,-1 1 0,0-1 0,1 0 0,-1 1 0,0-1 0,0 0 0,0 0 0,0 0 0,0 0 1,0 0-1,-1 0 0,1 0 0,0-3 0,-1 5-3,0 0 1,0-1 0,-1 1 0,1 0-1,0-1 1,0 1 0,0-1 0,0 1-1,0 0 1,0-1 0,-1 1 0,1 0-1,0-1 1,0 1 0,0 0-1,-1-1 1,1 1 0,0 0 0,-1 0-1,1-1 1,0 1 0,-1 0 0,1 0-1,0-1 1,-1 1 0,0 0 0,0-1-15,-1 1 0,0 0 1,1 0-1,-1 0 0,0 0 1,0 0-1,1 0 0,-1 0 0,0 0 1,-1 1-1,-4 1-17,0 0-1,0 1 1,0 0-1,1 0 1,-1 0-1,1 1 1,0 0-1,0 0 1,1 0 0,-1 1-1,1 0 1,0 0-1,0 0 1,-7 11-1,8-10 75,0-1-1,1 1 1,0-1-1,0 1 1,1 0-1,-1 0 1,1 0-1,0 1 1,1-1-1,0 0 1,0 1-1,0-1 1,1 1-1,0-1 1,0 1-1,2 12 1,-1-14 14,0 1 1,1 0 0,0-1-1,0 1 1,0-1 0,1 1-1,-1-1 1,1 0-1,1 0 1,-1 0 0,1 0-1,-1-1 1,1 0 0,1 1-1,-1-1 1,1-1 0,-1 1-1,1-1 1,0 0-1,0 0 1,1 0 0,-1-1-1,0 1 1,1-1 0,0-1-1,-1 1 1,1-1-1,9 1 1,2-1-1,0-1 0,0-1 1,-1-1-1,1 0 0,0-1 0,28-10 0,-24 6-1208,-1-1 1,29-16-1,-12 6-577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4:24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1 579 3904,'0'0'4672,"0"0"-4596,0-1 1,0 1-1,0 0 1,0-1-1,0 1 0,0 0 1,0-1-1,0 1 1,0 0-1,0-1 1,0 1-1,0 0 0,0-1 1,0 1-1,0 0 1,0 0-1,1-1 1,-1 1-1,0 0 1,0-1-1,0 1 0,0 0 1,1-1-1,50-61 2602,-19 24-2098,29-47 0,-12 16-146,72-83 222,-102 130-597,29-25 0,-48 47-59,0-1-11,1 0 1,0 0 0,0 0 0,0 0 0,0 0-1,1 1 1,-1-1 0,0 0 0,0 1 0,0-1 0,1 1-1,-1-1 1,0 1 0,0 0 0,1-1 0,-1 1-1,0 0 1,1 0 0,-1 0 0,0 0 0,3 0 0,-3 1 2,0-1 0,0 1 0,1 0 0,-1-1 0,0 1 0,0 0 0,0 0 0,-1 0 0,1-1 0,0 1 0,0 0 0,0 0 0,-1 1 0,1-1 0,0 0 0,-1 0 0,1 0 0,-1 0 0,1 0 0,-1 1 0,0-1 0,1 0 0,-1 3 0,1 6 15,0 1 1,0 0 0,-1 0 0,-1 0 0,0 0 0,-3 12-1,-17 65-21,19-83 32,-13 44 83,7-25 96,-11 51 1,19-74-174,0 1 1,0-1-1,-1 0 0,1 0 0,0 1 0,0-1 0,0 0 1,1 1-1,-1-1 0,0 0 0,0 1 0,1-1 0,-1 0 1,1 0-1,0 3 0,0-4 1,0 1 1,-1-1 0,1 1-1,-1-1 1,1 1-1,0-1 1,-1 0-1,1 1 1,0-1-1,-1 0 1,1 1 0,0-1-1,-1 0 1,1 0-1,0 0 1,0 1-1,-1-1 1,1 0-1,1 0 1,4-1 93,-1 0-1,1 0 1,-1-1-1,0 0 1,10-4-1,-9 4-116,31-15 80,-1-2 1,-1-1 0,37-29-1,-37 23-178,-1-3 0,56-59 0,-89 86 39,1 1 0,-1-1-1,1 1 1,0-1 0,-1 1-1,1 0 1,0 0 0,0 0-1,0 0 1,2-1 0,-4 2 39,0 0 0,1 0 0,-1-1 0,0 1 0,1 0 0,-1 0 0,1 0 0,-1 1 0,0-1 0,1 0 0,-1 0 0,0 0 0,1 0 0,-1 0 0,0 0 0,1 0 0,-1 1 0,0-1 0,1 0 1,-1 0-1,0 0 0,1 1 0,0 0-8,-1 0 1,1 0-1,-1 0 1,1 0-1,-1 0 1,1 0-1,-1 0 1,0 0 0,1 0-1,-1 0 1,0 1-1,1 11-13,0 0-1,-2 0 0,1 0 1,-5 23-1,2-23 22,2 0 0,-1 0 0,2 1 0,1 24 0,0-35 57,-1-1-1,1 1 1,-1-1 0,1 1-1,0-1 1,0 0-1,0 1 1,0-1 0,3 4-1,-3-5-3,-1 0-1,1 0 0,0-1 1,0 1-1,0 0 1,-1-1-1,1 1 0,0 0 1,0-1-1,0 1 1,0-1-1,0 0 0,0 1 1,0-1-1,0 0 0,0 1 1,2-1-1,0 0 7,0-1-1,0 1 0,0-1 1,-1 0-1,1 0 0,0 0 1,0 0-1,-1 0 0,1-1 1,-1 1-1,1-1 0,-1 1 0,0-1 1,1 0-1,-1 0 0,3-3 1,20-23 237,28-40-1,-20 24-256,-21 27-313,-11 15-118,-3 7 42,-3 7 206,1-3 61,1 1 0,0-1 0,0 1 1,1 0-1,-1 16 0,3-20 120,0 0-1,0 1 1,0-1-1,1 0 1,0 0 0,0 1-1,1-1 1,-1 0 0,1 0-1,4 6 1,-6-11 10,1 0 1,0 0 0,-1 0-1,1 0 1,0-1 0,0 1-1,0 0 1,0 0 0,0 0-1,0-1 1,0 1 0,0-1-1,0 1 1,0-1-1,0 1 1,0-1 0,1 0-1,-1 1 1,0-1 0,0 0-1,0 0 1,1 0 0,-1 0-1,0 0 1,0 0 0,2 0-1,1-1 54,1 0-1,-1 1 1,1-2 0,-1 1-1,7-3 1,5-4 45,-1 0 1,0-1 0,0-1-1,15-13 1,50-51-146,-42 37 68,-22 25-185,-9 8-146,-7 4 273,0 0-1,0 0 1,0 0 0,0 0-1,0 0 1,0 0 0,0 0-1,0 0 1,0 0-1,0 0 1,0 0 0,0 0-1,0 0 1,0 0-1,1 1 1,-1-1 0,0 0-1,0 0 1,0 0 0,0 0-1,0 0 1,0 0-1,0 0 1,0 0 0,0 0-1,0 0 1,0 0-1,0 0 1,0 1 0,0-1-1,0 0 1,0 0 0,0 0-1,0 0 1,0 0-1,0 0 1,0 0 0,0 0-1,0 0 1,0 0-1,0 0 1,0 1 0,0-1-1,0 0 1,-1 0 0,1 0-1,0 0 1,0 0-1,0 0 1,0 0 0,0 0-1,0 0 1,0 0-1,0 0 1,0 0 0,0 0-1,0 0 1,0 0 0,0 0-1,-1 0 1,1 0-1,0 0 1,0 0 0,0 0-1,0 0 1,-24 50-500,20-43 512,1 0 0,-1 0 0,1 0 0,1 1 0,-1 0 0,-1 10-1,3-14 6,1 1 0,0 0-1,-1-1 1,1 1 0,1 0-1,-1-1 1,1 1 0,0-1-1,0 1 1,0-1 0,0 1-1,5 7 1,-5-10 21,0-1 0,0 1 0,0-1 0,0 0 0,1 1 0,-1-1 0,1 0 0,-1 0 0,1 0-1,-1 0 1,1 0 0,-1 0 0,1 0 0,0-1 0,0 1 0,-1 0 0,1-1 0,0 0 0,0 1 0,0-1 0,-1 0 0,1 0 0,0 0-1,0 0 1,0 0 0,0-1 0,-1 1 0,3-1 0,3 0 48,-1-1-1,0 0 1,0 0-1,0-1 1,0 1-1,0-1 1,6-5-1,1 0-23,-4 2-7,-1 0-1,1-1 1,9-9 0,29-27-75,-44 40-119,0 0-1,0 1 1,0-1-1,0 1 1,7-4-1,-6 3-25,-4 3 162,0 0 0,1 1-1,-1-1 1,0 0 0,0 0-1,0 0 1,1 0 0,-1 0-1,0 0 1,0 1-1,0-1 1,0 0 0,1 0-1,-1 0 1,0 1 0,0-1-1,0 0 1,0 0-1,0 0 1,0 1 0,0-1-1,0 0 1,0 0 0,0 1-1,0-1 1,1 0 0,-1 0-1,-1 1 1,1-1-1,0 0 1,0 0 0,0 0-1,0 1 1,1 14 17,0-8 13,1 10-43,1 0 1,1-1-1,9 25 0,-12-39 253,14-4 580,-6-3-774,-1 0-1,1-1 0,-1 0 0,9-8 1,21-15-394,-38 29 353,1-1-1,-1 1 1,0 0-1,1 0 1,-1-1 0,1 1-1,-1 0 1,0 0-1,1 0 1,-1 0 0,1 0-1,-1-1 1,1 1-1,-1 0 1,0 0-1,1 0 1,-1 0 0,1 0-1,-1 0 1,1 0-1,-1 1 1,1-1-1,-1 0 1,0 0 0,1 0-1,-1 0 1,1 0-1,-1 1 1,0-1 0,1 0-1,-1 0 1,0 1-1,1-1 1,-1 0-1,0 1 1,1-1 0,-1 0-1,0 1 1,1-1-1,-1 0 1,0 1-1,0-1 1,0 1 0,0-1-1,1 0 1,-1 1-1,0-1 1,0 1 0,0-1-1,0 1 1,0-1-1,0 1 1,0-1-1,2 32 38,-2-25 10,-3 15 18,2-19-23,0 0 0,1 1 1,-1-1-1,1 0 0,0 1 0,0-1 1,0 1-1,1 4 0,1-3 275,-2-5-306,0 0 1,0 0-1,0 0 0,0 0 1,0 0-1,0 0 1,0 0-1,0-1 1,0 1-1,0 0 1,0 0-1,0 0 0,0 0 1,1 0-1,-1 0 1,0 0-1,0 0 1,0 0-1,0 0 1,0 0-1,0 0 0,0 0 1,0 0-1,0 0 1,0 0-1,0 0 1,0 0-1,0 0 1,1 0-1,-1 0 0,0 0 1,0 0-1,0 0 1,0 0-1,0 0 1,0 0-1,0 0 1,0 0-1,0 0 0,0 0 1,0 0-1,0 0 1,1 0-1,-1 0 1,0 0-1,0 0 1,0 0-1,0 0 0,0 0 1,0 0-1,0 0 1,0 0-1,0 1 1,0-1-1,4-5 43,13-15 29,-9 10 12,0 1-1,12-12 0,-5 8-75,26-21-168,-36 31 118,-1 0 0,1 0 0,0 0 1,0 1-1,1 0 0,-1 0 1,7-2-1,-12 4 27,1-1-1,0 1 1,-1 0 0,1 0 0,-1 0 0,1 0 0,0 0 0,-1 0-1,1 0 1,-1 0 0,1 0 0,0 0 0,-1 0 0,1 0-1,-1 0 1,1 0 0,-1 1 0,1-1 0,0 0 0,-1 0 0,1 1-1,-1-1 1,1 0 0,-1 1 0,1-1 0,-1 0 0,0 1 0,1-1-1,-1 1 1,1-1 0,-1 1 0,0-1 0,1 1 0,-1 0-1,1 2 7,-1-1-1,1 1 0,-1 0 0,0-1 0,0 1 0,0 4 0,0 1 53,0-8-43,0 0 1,0 0-1,0 0 1,0 0-1,0 1 0,0-1 1,0 0-1,0 0 0,1 0 1,-1 0-1,0 1 0,0-1 1,0 0-1,0 0 0,0 0 1,1 0-1,-1 0 1,0 0-1,0 1 0,0-1 1,0 0-1,1 0 0,-1 0 1,0 0-1,0 0 0,0 0 1,1 0-1,-1 0 1,0 0-1,0 0 0,0 0 1,1 0-1,-1 0 0,0 0 1,0 0-1,0 0 0,1 0 1,-1 0-1,0 0 0,0 0 1,0 0-1,1-1 1,-1 1-1,0 0 0,0 0 1,0 0-1,0 0 0,1 0 1,-1-1-1,15-7 249,-9 5-220,26-19 64,-26 17-139,1-1 0,0 2 0,1-1 0,12-5 0,-18 10 5,-1-1 0,0 1 0,1 0 0,-1-1 1,1 1-1,-1 0 0,1 0 0,-1 0 0,0 0 0,4 1 0,-5-1 26,1 0 0,-1 0 0,1 0 0,-1 1-1,1-1 1,-1 0 0,1 0 0,-1 1 0,1-1 0,-1 0-1,1 1 1,-1-1 0,0 0 0,1 1 0,-1-1-1,0 1 1,1-1 0,-1 1 0,0-1 0,1 1 0,-1-1-1,0 1 1,0-1 0,0 1 0,1-1 0,-1 1-1,0-1 1,0 1 0,0 0 0,0-1 0,0 1-1,-1 8 15,0-1 0,-3 15 0,2-17 9,1 0 1,0 1 0,0-1 0,0 0-1,1 1 1,1 9 0,-1-13-21,1-1 1,0 0 0,-1 0 0,1 0-1,0 0 1,0 0 0,0 0-1,1 0 1,-1 0 0,0 0-1,1-1 1,-1 1 0,1 0-1,0-1 1,-1 0 0,1 1 0,0-1-1,0 0 1,0 0 0,0 0-1,0 0 1,0 0 0,4 1-1,5 1 77,0 0-1,0-1 1,18 1-1,-14-1-70,-8-2 35,1 1 0,0-1 0,-1 0 0,1-1-1,0 0 1,-1 0 0,1-1 0,-1 1-1,1-2 1,-1 1 0,0-1 0,0 0-1,0-1 1,-1 1 0,1-1 0,-1-1 0,0 1-1,0-1 1,0 0 0,0-1 0,-1 1-1,0-1 1,0 0 0,6-11 0,-9 14-37,2-4 12,0 1-1,0-1 0,0 0 1,-1 0-1,0 0 0,-1 0 1,0-1-1,0 1 0,0-1 1,0-9-1,-2 16-23,0 1 0,0 0 0,0-1 0,0 1 0,0 0 0,1-1 0,-1 1 0,0 0 0,0-1 0,-1 1 0,1-1 0,0 1 0,0 0 0,0-1 0,0 1-1,0 0 1,0-1 0,0 1 0,-1 0 0,1-1 0,0 1 0,0 0 0,0 0 0,-1-1 0,1 1 0,0 0 0,0 0 0,-1-1 0,1 1 0,0 0 0,-1 0 0,1 0 0,0-1 0,-1 1 0,1 0 0,0 0 0,-1 0 0,1 0 0,0 0 0,-1 0 0,1 0 0,0 0-1,-1 0 1,1 0 0,0 0 0,-1 0 0,1 0 0,0 0 0,-1 0 0,-1 1-36,0-1 1,1 1-1,-1 0 0,1 0 0,-1 0 0,1 0 1,0 0-1,-1 0 0,-1 3 0,-2 2 49,0 0 1,1 0-1,0 1 1,0 0-1,0 0 0,1 0 1,0 0-1,-2 8 0,4-12-1,0 1 0,1-1 0,-1 0 0,1 0 0,-1 1-1,1-1 1,0 0 0,0 1 0,1-1 0,-1 0 0,1 1-1,-1-1 1,1 0 0,0 0 0,0 0 0,1 0 0,-1 0-1,0 0 1,1 0 0,0 0 0,3 4 0,0-2 24,-1-1 0,1 0 0,0 0 0,0 0 0,10 5 0,-12-8-7,-1 1 0,1-1-1,-1 0 1,1 0 0,0-1 0,-1 1 0,1-1-1,0 1 1,0-1 0,0 0 0,-1 0 0,1 0 0,0 0-1,0 0 1,0-1 0,3 0 0,13-7 104,0-1 1,-1-1-1,21-14 1,-2 1-236,-15 11 154,-1-2-1,-1 0 0,33-31 1,-52 44-48,1 0 0,-1 0 0,1 0 0,-1 0 0,1 0 0,-1 0 0,1 1 0,0-1 1,-1 1-1,1-1 0,0 1 0,0-1 0,-1 1 0,1 0 0,0 0 0,0 0 0,0 0 0,-1 0 0,1 0 0,2 1 1,14-1 62,1 0 14,-3 0-99,0 0-1,18 3 1,-30-3 21,0 1 0,0 0 0,0 0 1,0 0-1,0 0 0,-1 1 0,1 0 1,-1-1-1,1 1 0,-1 0 0,0 1 0,1-1 1,-1 1-1,2 2 0,-2-2 21,-1 0-1,0 0 1,0 0-1,0 1 1,0-1-1,0 0 1,-1 1-1,1-1 1,0 7-1,0-2 59,-1 1 1,0 0-1,-1 11 0,0-18-72,0 3 17,0 0 0,0 0 0,1 0 1,-1 0-1,3 8 0,-2-11-1,-1-1 0,1 0 0,-1 0 1,1 0-1,-1 0 0,1 0 1,0 0-1,0 0 0,-1 0 0,1 0 1,0 0-1,0 0 0,0 0 0,0-1 1,0 1-1,0 0 0,0-1 0,0 1 1,1 0-1,-1-1 0,0 0 1,0 1-1,0-1 0,1 0 0,-1 1 1,0-1-1,0 0 0,1 0 0,0 0 1,5-1 22,1 1 0,-1-1 1,0-1-1,0 1 0,0-1 1,0-1-1,0 1 0,0-1 1,11-7-1,5-4-50,28-25-1,-24 19 30,-20 14-37,-6 4 12,1 1 0,-1 0 0,0 0 0,1 0 0,-1 0 0,0 0 0,1 0 0,-1 1 0,1-1 0,0 0 0,-1 1 0,3-1 0,-4 1 6,1 1-1,-1 0 0,1-1 1,-1 1-1,1 0 0,-1-1 1,1 1-1,-1 0 0,0-1 1,0 1-1,1 0 0,-1 0 1,0-1-1,0 1 0,0 0 1,0 0-1,0 0 0,0-1 1,0 1-1,0 0 0,0 1 1,0-1 1,0 8 1,0 0 0,0 0 0,1-1 0,0 1-1,1 0 1,0 0 0,0-1 0,1 1 0,5 12-1,-7-20 9,-1 0-1,0 0 0,1 0 1,-1 0-1,1 0 0,-1 0 1,1 0-1,-1 0 0,1 0 1,0 0-1,0-1 0,-1 1 1,1 0-1,0 0 0,0-1 0,0 1 1,0 0-1,0-1 0,0 1 1,0-1-1,0 0 0,0 1 1,0-1-1,0 0 0,0 1 1,0-1-1,0 0 0,0 0 1,0 0-1,0 0 0,0 0 1,1 0-1,-1 0 0,0 0 1,0-1-1,0 1 0,0 0 0,0-1 1,0 1-1,0-1 0,1 0 1,1-1-155,0 1 1,0-1 0,-1 0-1,1 1 1,-1-1 0,0-1-1,0 1 1,1 0 0,-1 0-1,-1-1 1,1 1 0,2-5-1,1-2-849,-1-1 1,5-12-1,-7 16 689,4-13-183,-1 0 1,0 0 0,-2-1-1,0 1 1,0-24-1,-3 24 538,0 0 0,-2 0 0,0 0-1,-1 0 1,-1 1 0,-1-1 0,0 1 0,-1 0-1,-11-21 1,14 34 45,-1-1-1,1 1 0,-8-8 0,-5-7 13,16 19-122,-1 0-1,0 0 1,1 1 0,-1-1 0,1 0 0,-1 0-1,0 1 1,0-1 0,1 0 0,-1 1-1,0-1 1,0 0 0,0 1 0,-2-1-1,0 3-398,4 7-53,-1-5 71,1-1 0,1 1 0,-1-1 0,0 1 1,1-1-1,0 1 0,0-1 0,0 0 0,0 0 0,5 5 0,13 12-927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4:25.8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1 716 4800,'30'0'2615,"-17"0"1330,-14 13-1583,-12 22-1383,9-28-889,1 1 0,0 0 0,0-1 0,-1 11-1,4-15-81,-1-1 0,1 0 0,0 1 0,0-1-1,0 1 1,1-1 0,-1 0 0,0 1 0,1-1-1,0 0 1,-1 0 0,1 1 0,0-1-1,0 0 1,0 0 0,0 0 0,1 0 0,-1 0-1,3 2 1,0 0 53,1 0 0,0 0 0,0 0 0,0 0 0,0-1-1,1 0 1,-1 0 0,1-1 0,0 1 0,0-1 0,-1 0 0,2-1 0,-1 0-1,11 1 1,-1 0-52,1-2-1,0 0 0,0-1 1,20-4-1,-19 1-55,-1 0 0,0-1 0,0-1 0,-1-1 0,1 0 0,-2-1 0,1-1 0,-1 0 0,0-2 0,23-20 0,-35 28 87,0 0 1,0 1 0,0-1 0,1 1 0,3-2 0,-23 15 184,0 2 1,1 0-1,-16 17 0,28-27-191,0-1-1,1 1 1,-1 0-1,1 0 0,0 0 1,-2 4-1,4-7-26,0 0-1,0 0 0,0 1 0,0-1 0,0 0 0,0 0 1,0 0-1,0 0 0,0 0 0,0 0 0,0 1 0,-1-1 1,1 0-1,0 0 0,1 0 0,-1 0 0,0 0 0,0 0 1,0 1-1,0-1 0,0 0 0,0 0 0,0 0 0,0 0 1,0 0-1,0 0 0,0 1 0,0-1 0,0 0 0,0 0 1,0 0-1,0 0 0,1 0 0,-1 0 0,0 0 0,0 0 1,0 1-1,0-1 0,0 0 0,0 0 0,1 0 1,-1 0-1,0 0 0,0 0 0,0 0 0,0 0 0,0 0 1,1 0-1,15-4 364,7-8-118,-19 9-293,0 1-1,0-1 0,-1 1 1,1 1-1,1-1 1,-1 0-1,0 1 1,0 0-1,1 0 0,-1 0 1,0 0-1,8 1 1,-11 0 22,-1 0 1,1 0 0,0 1-1,-1-1 1,1 0 0,0 0-1,0 1 1,-1-1 0,1 1-1,-1-1 1,1 0 0,0 1-1,-1-1 1,1 1 0,-1 0-1,1-1 1,-1 1 0,1-1-1,-1 1 1,0 0 0,1-1-1,-1 1 1,0 0 0,1-1-1,-1 1 1,0 1 0,2 21-147,-2-7 286,1-13-113,0-1 0,-1 1 0,1-1 0,0 0 0,1 0 0,-1 0-1,0 0 1,1 0 0,1 3 0,-2-4 5,0 0 0,0 0 0,0 0-1,0 0 1,0 0 0,0-1 0,0 1 0,1 0 0,-1-1 0,0 1-1,0 0 1,1-1 0,-1 0 0,0 1 0,0-1 0,1 0 0,-1 0-1,0 1 1,3-1 0,7-3 241,-1 0-1,0 0 0,19-9 1,-15 6-95,4-3-120,0 0-1,-1-1 1,0-1-1,-1 0 1,0-2-1,0 0 1,-2 0-1,0-1 1,23-29-1,0-10-259,52-97 0,-85 143 209,90-180-820,-61 119 715,59-140-367,-77 171-40,-16 55-463,-20 56 673,-16 73 548,11 36-7,24-146-65,0 1 0,3-1 0,4 38 0,-3-63-65,0-1 1,0 0-1,7 18 0,-8-27-50,-1 0-1,1 0 0,0 0 0,0 0 0,0-1 0,0 1 0,0 0 1,0 0-1,1 0 0,-1-1 0,0 1 0,1-1 0,0 1 0,-1-1 1,1 0-1,0 1 0,-1-1 0,1 0 0,0 0 0,0 0 0,0-1 1,0 1-1,0 0 0,0-1 0,4 1 0,-4-1-18,0 0 0,0 0-1,0-1 1,0 1 0,0-1 0,0 0 0,0 1-1,0-1 1,0 0 0,0 0 0,0 0 0,0-1-1,-1 1 1,1 0 0,0-1 0,-1 1 0,1-1-1,-1 1 1,0-1 0,1 0 0,0-2-1,6-6 61,19-26 24,-1-1 0,31-61 1,-7 12-146,11-9-162,-11 19-206,39-82-1,-82 145 393,-2 3-21,0 1-1,0-1 1,-1-1 0,0 1-1,-1 0 1,0-1 0,-1 0-1,1-11 1,-3 21 5,0 0 1,0 1-1,0-1 1,0 0-1,0 0 1,0 0-1,0 0 1,-1 1-1,1-1 1,0 0-1,0 0 1,-1 1-1,1-1 1,-1-1-1,1 2 6,-1 0 1,1-1-1,0 1 0,-1 0 0,1 0 1,0 0-1,-1-1 0,1 1 1,0 0-1,-1 0 0,1 0 0,0 0 1,-1 0-1,1 0 0,-1 0 0,1 0 1,0 0-1,-1 0 0,1 0 0,0 0 1,-1 0-1,0 0 0,-2 1-66,0 1-1,-1-1 1,1 1-1,0 0 1,0 0-1,-3 2 1,-13 11 87,2 0 1,-1 2-1,2 0 1,0 0-1,-13 21 1,11-12 152,2 0-1,0 2 1,-17 43 0,23-44 3,1 0-1,2 1 0,1 0 1,-6 56-1,11 118 416,1-198-549,0 7 124,1-1 0,0 1 0,5 20 0,-6-29-114,1 1 0,0-1-1,0 0 1,-1 0 0,1 0 0,1 0-1,-1 0 1,0 0 0,0 0-1,1-1 1,-1 1 0,1 0 0,-1-1-1,1 1 1,0-1 0,-1 1 0,1-1-1,0 0 1,0 0 0,0 0 0,0 0-1,0 0 1,1 0 0,-1-1 0,2 1-1,3 0 6,-1-1 0,0 0 0,0 0-1,1-1 1,-1 0 0,0 0-1,0 0 1,0-1 0,0 0-1,0 0 1,8-5 0,0 0-46,1-2 0,-1 0 0,16-13 1,7-12 61,63-71 0,-86 89-43,-10 12-44,0-1-26,0 0 0,0 0 0,0 1 1,1 0-1,0 0 0,7-5 0,-11 9 47,-1 0 0,0 0 0,0 0 0,1 0 0,-1-1 0,0 1 0,1 0 0,-1 0 0,0 0 0,1 0-1,-1 0 1,0 0 0,1 0 0,-1 0 0,1 0 0,-1 0 0,0 0 0,1 0 0,-1 0 0,0 1 0,0-1 0,1 0 0,-1 0 0,0 0 0,1 0 0,-1 1 0,0-1-1,1 0 1,-1 0 0,0 0 0,0 1 0,0-1 0,1 0 0,-1 1 0,1 0-1,-1 0 1,0-1-1,1 1 0,-1 0 1,0 0-1,0 0 0,0 0 1,1 0-1,-1 0 0,0 0 1,0 0-1,-1 2 0,-6 38 232,-20 67 0,3-19-169,23-85-24,0 0 0,1 0 0,-1 1 0,1-1 0,0 0 0,0 0 0,0 0 0,1 6 0,-1-9-8,1 0 0,-1 0 0,1 0 0,-1 1 0,1-1 0,-1 0 0,1 0 0,0 0 1,0-1-1,-1 1 0,1 0 0,0 0 0,0 0 0,0 0 0,0-1 0,0 1 0,0 0 0,0-1 0,0 1 0,0-1 0,1 1 1,-1-1-1,0 0 0,0 0 0,0 1 0,1-1 0,-1 0 0,0 0 0,0 0 0,0 0 0,2 0 0,7-1 32,-1-1 0,0 1 0,0-2 0,0 1 0,0-1 0,0 0 0,0-1 0,-1 0 0,12-8 0,-10 6-88,0 1 0,1 0 0,0 0 0,0 1 0,17-4 0,-26 8 23,0-1 0,0 1-1,0 0 1,1 0-1,-1 0 1,0 0 0,0 0-1,1 0 1,-1 0-1,0 1 1,0-1 0,0 1-1,0 0 1,0 0-1,0 0 1,0 0-1,0 0 1,3 1 0,-4 0 5,0 0 0,1-1 1,-1 1-1,0 0 0,0 0 0,0 0 1,0 0-1,0 0 0,0 0 1,-1 0-1,1 0 0,-1 0 0,1 0 1,-1 0-1,0 0 0,0 0 1,0 1-1,0-1 0,-1 4 0,-1 13 79,-1-1-1,-6 23 0,-6 11 8,-2-1 0,-3-1-1,-1-1 1,-3 0 0,-2-2-1,-1-1 1,-62 77 0,76-106 107,-2-1 0,0 0 0,-1-1 0,0-1 0,-31 21 0,32-29 131,15-6-311,0 0 0,-1 0-1,1 0 1,0 0 0,0 0 0,0 0 0,-1 0 0,1 0 0,0 0 0,0 0-1,0 0 1,-1-1 0,1 1 0,0 0 0,0 0 0,0 0 0,0 0 0,-1 0-1,1 0 1,0-1 0,0 1 0,0 0 0,0 0 0,0 0 0,0 0 0,-1-1-1,1 1 1,0 0 0,0 0 0,0 0 0,0 0 0,0-1 0,0 1 0,0 0-1,0 0 1,0 0 0,0-1 0,0 1 0,0 0 0,1-4 6,0-1 0,0 1-1,0 0 1,0 0 0,1 0 0,0 0 0,2-3 0,86-137-261,-69 113 43,67-90-2385,-65 92-801,53-49 0,-27 41 632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4:26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0 9152,'-24'0'4128,"4"13"-3584,12-5 256,3 1-544,-9 3-1856,5 0 864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6:49.90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309 79 2720,'6'-25'1101,"-4"15"-49,1 1-1,0-14 1,-3 23-983,0-1 1,0 1 0,0-1-1,0 0 1,0 1-1,0-1 1,0 1 0,0-1-1,0 1 1,0-1-1,0 1 1,0-1 0,-1 1-1,1-1 1,0 1-1,0-1 1,-1 1 0,1 0-1,0-1 1,-1 1-1,1-1 1,-1 1-30,1 0-1,-1 0 1,1 0-1,0 0 1,-1 0 0,1 0-1,0 0 1,-1 0-1,1 0 1,-1 0 0,1 0-1,0 0 1,-1 0-1,1 0 1,0 1 0,-1-1-1,1 0 1,0 0-1,-1 0 1,1 1 0,0-1-1,-1 1 1,-2 1 75,0 2-1,0-1 1,1 0 0,-1 0 0,-2 5-1,-26 52 684,-38 98 0,-11 70-16,74-208-696,-25 87 170,6 1 0,-20 180 0,41-233 619,3-53-139,1-4-264,3-12-85,4-29-201,32-139 49,-28 140-229,58-249-343,-31 86 39,-24 141 383,24-70 0,-21 96-147,-16 36 56,0 0 1,0 0-1,0 0 1,0 0 0,0 1-1,1-1 1,-1 1-1,0-1 1,1 1 0,0-1-1,-1 1 1,1 0-1,0-1 1,0 1-1,0 0 1,1-1 0,-1 2 10,-1 0 0,0 0 1,0 0-1,1 0 1,-1 1-1,0-1 1,0 0-1,1 0 1,-1 1-1,0-1 0,0 1 1,0-1-1,0 1 1,0-1-1,0 1 1,0 0-1,0-1 1,0 1-1,0 0 1,0 0-1,0 0 0,0 0 1,0 0-1,-1 0 1,2 1-1,2 5 25,0-1 0,0 1 0,2 8 0,-2-5-9,22 50 157,24 92 0,-27-79 69,29 114 406,43 288 0,-95-474-667,6 43-575,-6-23-3207,3-26 2356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6:50.2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72 79 4640,'-52'-12'2112,"38"3"640,9 6-1376,10-1-832,0-5-64,4 4-320,5-2-320,14 2 96,5-4 288,6 9-128,3-12 288,5 12-256,5-3-3136,1 3 1632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6:50.5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9 229 4576,'5'78'1450,"-2"-47"-868,13 88 847,-11-60 440,-6 95 1,0-153-1847,2 6 207,-2 0-1,1-1 1,-1 1 0,0 0-1,0-1 1,-1 1 0,0-1-1,0 1 1,-5 9 0,2-9 236,2-7 20,-1-20 87,-3-193-226,10 135-559,3 0 0,21-94 1,-23 155 233,0 0 1,1 0-1,1 0 1,1 0-1,11-19 1,-15 31-13,0 0-1,0 0 1,0 0-1,1 1 1,0-1-1,0 1 1,0 0-1,0 0 1,0 1 0,1-1-1,0 1 1,0 0-1,0 0 1,0 1-1,0-1 1,0 1 0,1 0-1,-1 1 1,1-1-1,8 0 1,-10 1 19,-1 1 1,0 0-1,0 1 0,0-1 1,0 0-1,0 1 1,0-1-1,0 1 0,0 0 1,0 0-1,0 0 1,0 1-1,0-1 0,0 1 1,-1 0-1,1-1 1,-1 1-1,1 0 0,-1 0 1,0 1-1,0-1 1,0 0-1,0 1 0,0-1 1,0 1-1,-1 0 1,1 0-1,-1 0 0,1 2 1,2 5 20,-1-1 1,-1 1-1,0-1 1,0 1-1,-1 0 0,0 0 1,-1 19-1,-2-4 112,-1 0 0,-1 1 0,-1-2 0,-1 1 0,-2 0 0,0-1 0,-22 43 0,11-40 21,19-26-312,-1 0 0,0 0 0,0 0 0,1 0 1,-1 0-1,0-1 0,0 1 0,0 0 0,0-1 1,0 1-1,0 0 0,0-1 0,0 1 0,0-1 0,0 0 1,0 1-1,-1-1 0,1 0 0,0 0 0,-2 0 1,-3-2-1488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6:50.9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0 204 3808,'21'35'1227,"-12"-15"-742,24 84 1317,-19-51-438,-3 2 0,-2-1 0,-2 1 0,-2 0-1,-3 1 1,-7 77 0,4-122-1037,-1-9 252,-2-22 440,3 7-824,-11-165 165,27-61-700,-7 181 103,3 0 0,21-68 0,-27 110 94,1-1 0,1 1 0,0 0 0,11-17 0,-15 29 135,0 0 1,0 0-1,0 0 0,1 0 0,-1 1 1,1 0-1,0-1 0,6-2 0,-7 4 27,-1 1 0,1 0-1,0-1 1,0 1-1,0 0 1,0 1-1,0-1 1,0 1-1,0-1 1,0 1-1,1 0 1,-1 0-1,0 0 1,5 1-1,-5 0 15,-1-1 0,0 1 0,0 0-1,0 0 1,0 0 0,1 0-1,-1 0 1,0 0 0,0 0 0,-1 0-1,1 1 1,0-1 0,0 1-1,-1 0 1,1-1 0,-1 1 0,1 0-1,-1 0 1,0 0 0,0 0-1,0 0 1,0 0 0,0 0 0,0 1-1,0-1 1,-1 0 0,1 0-1,-1 4 1,1 6 83,0-1-1,-1 0 1,-1 1 0,-2 16-1,1-17-42,0 7 107,-2 1-1,-10 33 0,12-44-127,-1-1 1,0 0-1,-1 0 0,0 0 1,0 0-1,-1 0 1,1-1-1,-1 1 0,-8 6 1,12-12-97,0 0 1,0 0-1,0 0 1,0 0-1,0 0 1,0 0 0,0-1-1,0 1 1,0 0-1,0-1 1,-1 1-1,1-1 1,0 1-1,0-1 1,-1 0-1,1 1 1,0-1 0,-1 0-1,1 0 1,0 0-1,-1 0 1,1 0-1,0 0 1,-1 0-1,1-1 1,0 1 0,0 0-1,-1-1 1,1 1-1,0-1 1,0 1-1,0-1 1,-1 0-1,1 1 1,0-1-1,0 0 1,-1-1 0,0 0-326,1 0 1,-1-1-1,1 1 1,0 0 0,-1-1-1,1 1 1,0-1 0,1 1-1,-1-1 1,0 0-1,1 1 1,-1-1 0,1 0-1,0 1 1,0-1-1,0 0 1,0 0 0,1-3-1,7-21-3225,5 1 1274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6:31.9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624 45 7968,'-5'0'2944,"10"0"-2272,0-4-192,9-1-608,4-3-32,-1 4 256,15 1-32,13-2 352,11 2-224,8-2-256,3 1 32,-3 4-1536,-13 0 832,-6-3-1216,-5 3 1088,-8 0-2432,-8 3 1824,-11-3-64</inkml:trace>
  <inkml:trace contextRef="#ctx0" brushRef="#br0" timeOffset="1">0 70 8064,'5'-9'2976,"9"9"-2304,18-11-192,-6 6-3360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6:51.9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0 257 5408,'9'-2'8582,"-9"2"-8423,0-7 40,1-1 0,0 1 0,0-1 0,1 1 0,0-1 0,0 1 0,1 0 0,4-9 0,35-55-703,-23 42 662,-15 22-164,4-5 159,14-20 0,-19 30-124,-1-1 0,0 0 0,1 1 0,-1 0 0,1 0 0,0-1 0,0 1 0,0 1 0,0-1 0,0 0 0,0 1 0,6-2 1,-8 3-14,1 0 1,-1 0-1,0 0 1,1 0-1,-1 0 1,0 0 0,1 0-1,-1 1 1,0-1-1,1 0 1,-1 1 0,0-1-1,0 1 1,0 0-1,1-1 1,-1 1 0,0 0-1,0 0 1,0 0-1,0-1 1,0 1 0,0 0-1,-1 1 1,3 1-1,1 3 58,-1 0-1,1 0 0,2 9 0,-3-9-55,9 18 243,11 37 0,-23-60-238,1-1-1,-1 1 0,0 0 0,1-1 0,-1 1 1,1 0-1,-1 0 0,1-1 0,-1 1 0,1-1 0,0 1 1,-1-1-1,1 1 0,0-1 0,-1 1 0,1-1 0,0 1 1,-1-1-1,1 0 0,0 0 0,0 1 0,0-1 1,-1 0-1,1 0 0,0 0 0,0 0 0,0 0 0,0 0 1,-1 0-1,2 0 0,30-6 136,-19 3-412,-10 2-163,0 0-1,0 0 0,0 0 0,-1 0 1,1-1-1,5-2 0,-6 2-8,0 1 0,0-1 0,0 1 0,1 0 0,-1 0 0,0 0 0,1 0 0,-1 1 0,1-1-1,-1 1 1,5-1 0,7 0-163,1 0 0,-1-1-1,24-7 1,-37 9 629,-1 0 0,1-1 1,-1 1-1,1 0 0,-1 0 0,1 0 0,-1 0 1,1-1-1,-1 1 0,1 0 0,0 0 0,-1 0 1,1 0-1,-1 0 0,1 1 0,-1-1 0,1 0 1,-1 0-1,1 0 0,-1 0 0,1 0 0,-1 1 1,1-1-1,0 1 0,-1 0 186,1 1-1,-1-1 1,0 1 0,0 0 0,0-1-1,0 1 1,0 0 0,0-1 0,0 1-1,-1 2 1,1 0 69,-2 7 356,1 0 0,0 0-1,1 1 1,2 16 0,-2-24-573,1 0 0,0 0 0,1-1 0,-1 1 0,1-1 0,-1 1 0,1-1 0,0 1 0,0-1 0,1 0 0,-1 0 0,1 0 0,-1 0 0,1-1 0,0 1 0,6 3 0,-5-3 21,0-1 0,0 0 0,0 0 0,0-1 0,1 1 0,-1-1 0,1 0 0,-1 0 0,1-1 0,-1 1 1,1-1-1,0 0 0,-1 0 0,1 0 0,0-1 0,-1 0 0,1 0 0,-1 0 0,1 0 0,-1-1 1,0 1-1,6-4 0,-5 2-37,0 1 0,0-1 0,0 0 0,0 0 0,-1-1 0,1 1 0,-1-1 1,0 0-1,0 0 0,-1-1 0,1 1 0,-1-1 0,0 0 0,0 0 0,0 0 0,-1 0 1,4-9-1,-6 12-56,1 0 1,-1-1-1,1 1 1,-1 0-1,0-1 1,0 1 0,0 0-1,0 0 1,0-1-1,-1 1 1,1 0-1,-1-1 1,1 1-1,-1 0 1,0 0-1,0 0 1,0 0-1,0 0 1,0 0 0,-1 0-1,1 0 1,0 0-1,-1 0 1,0 1-1,1-1 1,-1 1-1,0-1 1,0 1-1,0-1 1,0 1 0,0 0-1,0 0 1,0 0-1,-4-1 1,1 1-212,0-1 1,0 1 0,0 0-1,0 1 1,0-1 0,0 1 0,0 0-1,0 0 1,0 1 0,0-1-1,0 1 1,0 0 0,0 0-1,0 1 1,-5 2 0,1 0-595,0 0-800,17-3 866,23-5 560,28-5-48,-20 2 644,0 1 0,76-1 0,-110 7-261,0 0 0,0 1 0,0 0 0,0-1 0,0 2 0,0-1 0,0 1 0,0-1 0,0 1 0,0 1 1,-1-1-1,1 1 0,4 3 0,-3-1 34,0 0 0,-1 1 0,1 0 0,-1 0 0,0 0 0,-1 0 1,7 13-1,1 6 89,-2 1 1,-1-1 0,12 51-1,-19-65-305,5 22-19,-5-22-109,0-1 0,0 1 0,1-1-1,0 0 1,7 14 0,-10-24 64,0 1 1,1-1-1,-1 1 1,0-1-1,0 1 1,0-1-1,1 1 0,-1-1 1,0 1-1,1-1 1,-1 1-1,0-1 1,1 0-1,-1 1 1,1-1-1,-1 0 1,1 1-1,-1-1 0,0 0 1,1 0-1,-1 1 1,1-1-1,-1 0 1,1 0-1,-1 0 1,1 0-1,0 0 1,-1 0-1,1 0 0,-1 0 1,1 0-1,-1 0 1,1 0-1,-1 0 1,1 0-1,-1 0 1,1 0-1,-1 0 1,1 0-1,-1-1 1,1 1-1,-1 0 0,1 0 1,-1-1-1,1 1 1,-1 0-1,0-1 1,1 1-1,-1 0 1,1-2-1,2-1-933,0-1 0,0-1-1,0 1 1,3-7 0,-3 5 444,14-22-1960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6:52.3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391 0 6240,'-80'61'6602,"62"-46"-5295,-6 6-562,2 1 0,1 1-1,-23 31 1,33-40-636,-36 50 48,-50 93 1,85-137-431,8-14 1,3-4-25,0 0 0,0 0-1,0-1 1,0 1 0,0 0-1,0 0 1,0 0 0,1 0-1,-1 0 1,1 0 0,-1 5 0,3 1-1751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6:52.6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25 265 4384,'-20'3'1424,"19"-3"-1404,1 0 1,0 0 0,0 0-1,0 0 1,-1 0-1,1 0 1,0 0-1,0 0 1,0 0-1,-1 0 1,1 0 0,0 0-1,0 1 1,0-1-1,0 0 1,-1 0-1,1 0 1,0 0 0,0 0-1,0 0 1,0 1-1,0 6 3026,20-13-1238,3-3-1307,-1-1 0,0-1 0,21-15 0,60-47 433,28-17 91,-56 44-454,-74 45-554,0 1 1,-1-1 0,1 1-1,0-1 1,0 1 0,-1-1 0,1 1-1,0 0 1,0-1 0,0 1 0,0 0-1,0 0 1,0 0 0,-1 0-1,1 0 1,0 0 0,0 0 0,0 0-1,0 0 1,0 0 0,0 0-1,0 0 1,0 1 0,-1-1 0,1 0-1,0 1 1,0-1 0,0 1 0,-1-1-1,1 1 1,0-1 0,-1 1-1,1-1 1,0 1 0,-1 0 0,1-1-1,0 1 1,-1 0 0,1 0 0,-1-1-1,0 1 1,1 0 0,-1 0-1,0 0 1,1 0 0,-1-1 0,0 1-1,0 0 1,0 0 0,1 2 0,0 5 135,-1 0 0,1 0-1,-1 0 1,-2 10 0,2-14-142,-26 205 709,24-197-641,-6 38-108,7-45-197,0 0 0,1 0 1,0 0-1,1 0 0,-1 0 1,2 8-1,-1-13-9,-1 0 0,1-1 0,0 1 0,-1-1 0,1 1 0,-1-1 0,1 1 0,-1-1 1,1 0-1,-1 1 0,1-1 0,-1 1 0,0-1 0,1 0 0,-1 1 0,0-1 0,1 0 0,-1 0 0,0-1 0,7-31-4202,1-9 1408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6:53.0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34 13 4992,'-23'-12'2240,"18"12"-1952,0 0-64,10 9-192,-5 3-288,5 5 128,-5 4-2976,5 0 1696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6:53.83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15 731 6656,'-8'95'8014,"2"-2"-6380,6-85-1437,0-1 0,1 0 0,2 9 1,-3-16-183,0 0 0,0 0 0,0 0 0,0 1 1,0-1-1,0 0 0,0 0 0,1 0 0,-1 0 0,0 1 1,0-1-1,0 0 0,0 0 0,0 0 0,0 0 0,1 0 1,-1 0-1,0 1 0,0-1 0,0 0 0,0 0 0,1 0 1,-1 0-1,0 0 0,0 0 0,0 0 0,1 0 0,-1 0 1,0 0-1,0 0 0,0 0 0,0 0 0,1 0 0,-1 0 0,0 0 1,0 0-1,0 0 0,1 0 0,-1 0 0,0 0 0,0 0 1,0 0-1,1 0 0,-1 0 0,0 0 0,0-1 0,0 1 1,0 0-1,0 0 0,1 0 0,-1 0 0,0 0 0,0-1 1,0 1-1,0 0 0,0 0 0,0 0 0,0 0 0,0-1 1,1 1-1,12-16 582,-11 12-557,22-30 156,-8 11-321,0 1 0,1 1 0,27-26 0,-39 43 23,0-1 0,0 1-1,1 1 1,0-1-1,0 1 1,7-3-1,-12 5 106,-1 1-1,1-1 0,0 1 1,0 0-1,0-1 0,0 1 1,0 0-1,0 0 0,0 0 1,0 0-1,0 0 0,0 0 1,1 0-1,-1 0 0,0 0 1,0 0-1,0 0 0,0 1 1,0-1-1,-1 0 0,1 1 0,0-1 1,0 1-1,0-1 0,0 1 1,0 0-1,0-1 0,-1 1 1,1 0-1,0-1 0,0 1 1,-1 0-1,1 0 0,-1 0 1,1 0-1,-1-1 0,1 1 1,-1 0-1,1 0 0,-1 0 1,0 0-1,0 0 0,1 0 0,-1 0 1,0 0-1,0 2 0,4 43 334,-4-45-322,0-1 0,0 1 0,0-1-1,0 1 1,0-1 0,0 1 0,0-1-1,1 1 1,-1-1 0,0 1 0,0-1-1,0 1 1,0-1 0,1 1 0,-1-1 0,0 0-1,0 1 1,1-1 0,-1 1 0,0-1-1,1 0 1,-1 1 0,0-1 0,1 0-1,-1 1 1,1-1 0,-1 0 0,1 0-1,-1 0 1,0 1 0,1-1 0,-1 0-1,1 0 1,-1 0 0,1 0 0,-1 0-1,1 0 1,-1 0 0,1 0 0,-1 0-1,1 0 1,-1 0 0,1 0 0,-1 0-1,1 0 1,-1 0 0,1 0 0,-1-1-1,1 1 1,24-12 134,-24 12-146,11-8 91,21-12-201,-32 19 89,0 0 1,0 1-1,1-1 0,-1 1 1,0-1-1,1 1 1,-1 0-1,1-1 0,-1 1 1,1 0-1,-1 0 1,0 0-1,1 0 1,-1 0-1,1 0 0,-1 0 1,1 1-1,-1-1 1,0 0-1,3 2 0,-3-1 18,0 1 0,1-1-1,-1 0 1,0 1-1,0 0 1,0-1-1,-1 1 1,1-1-1,0 1 1,-1 0 0,1 0-1,-1-1 1,1 1-1,-1 0 1,0 4-1,2 32 3,-2-35-21,0-2 11,3 36 49,-3-35-62,1 0 0,-1 0 0,1-1-1,-1 1 1,1 0 0,0 0 0,-1-1 0,1 1-1,0 0 1,0-1 0,1 1 0,-1-1 0,0 1 0,0-1-1,1 0 1,-1 1 0,3 0 0,-2 0-169,1-1 1,0 0 0,-1 0 0,1 0-1,0-1 1,0 1 0,0-1-1,0 1 1,0-1 0,0 0-1,-1 0 1,1 0 0,0-1-1,0 1 1,3-1 0,5-2-682,-1 0 0,17-8 1,-22 9 499,38-20-697,-1-1 1,-1-2 0,38-31-1,-2 1 2810,-82 59-1137,-17 10 724,0 1-1,1 1 1,1 0 0,-20 23-1,39-37-1303,-10 12 423,11-14-443,0 0 1,0 0-1,0 1 1,0-1 0,0 0-1,0 0 1,0 0-1,0 0 1,0 0-1,0 0 1,0 0 0,0 0-1,0 0 1,0 0-1,0 1 1,0-1-1,0 0 1,0 0 0,0 0-1,0 0 1,0 0-1,0 0 1,0 0-1,0 0 1,1 0-1,-1 0 1,0 0 0,0 0-1,0 1 1,0-1-1,0 0 1,0 0-1,0 0 1,0 0 0,0 0-1,0 0 1,0 0-1,0 0 1,0 0-1,1 0 1,-1 0 0,0 0-1,0 0 1,0 0-1,0 0 1,0 0-1,0 0 1,0 0-1,10-2 102,7-5-120,-6 3-81,-1 0 0,17-3 0,-24 6 63,0 1 0,0-1 0,0 1 0,1 0 0,-1 0 0,0 0 0,0 1 0,0-1 0,0 1 0,0 0 0,0 0 0,0 0 0,4 2 0,-2 0 30,0 0-1,0 0 1,-1 1-1,0 0 0,0 0 1,0 0-1,0 1 0,-1-1 1,4 7-1,-3-5 72,1 0 0,-1-1 1,1 1-1,8 7 0,-12-13-39,0 1-1,0-1 1,0 1-1,0-1 1,0 0-1,0 1 1,0-1-1,0 0 0,0 0 1,0 0-1,1 0 1,-1 0-1,0 0 1,0 0-1,0 0 1,0 0-1,0 0 1,0-1-1,0 1 0,0 0 1,0-1-1,0 1 1,0-1-1,0 1 1,0-1-1,-1 1 1,1-1-1,0 0 0,1 0 1,4-4 35,-1 0 0,1 0 1,4-6-1,-10 10-68,117-141 457,-98 115-406,-1-1-1,-2-1 1,22-49 0,24-117-98,-54 167 20,5-16 5,72-213-89,-59 187-531,-26 70 647,0 0 1,0 0-1,0 0 0,0 1 1,0-1-1,0 0 0,0 0 0,0 0 1,0 0-1,1 0 0,-1 0 0,0 0 1,0 0-1,0 0 0,0 0 1,0 0-1,0 0 0,0 0 0,0 0 1,0 0-1,0 0 0,0 0 1,0 0-1,0 0 0,0 0 0,0 0 1,0 0-1,1-1 0,-1 1 0,0 0 1,-2 13 233,1-3-138,-4 49 371,-9 115 214,14-37-224,24 203 0,-22-326-413,3 27-222,-4-38-198,-1 1 1,1 0 0,0-1 0,1 1 0,-1-1 0,0 1 0,4 4 0,-5-8 288,0 0 0,0 0 0,1 1 0,0 0-511,-1-1 511,0 0 0,1 0 0,-1 0 0,0 0 0,0 0 0,1 0 0,-1 1 0,0-1 0,0 0-1,1 0 1,-1 0 0,0 0 0,0 0 0,1 0 0,-1 0 0,0 0 0,0-1 0,1 1 0,-1 0 0,0 0 0,0 0 0,1 0-1,-1 0 1,0 0 0,0 0 0,0-1 0,1 1 0,-1 0 0,1-1-511,-1 1 511,0-1 0,0 1 0,0 0 0,1 0 0,-1-1 0,0 1 0,0 0 0,0 0 0,0-1 0,0 1 0,0 0-1,0 0 1,0-1 0,4-14-3498,0 1 1066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6:54.22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20 55 7968,'-19'-7'6784,"27"7"-5664,12-5-33,7 5-671,17-9 128,-2 6-320,5-6-128,1 5-32,-5-4 64,-6 4-64,-4-1-1728,-5 5 929,-3 0-3041,-3 9 2112</inkml:trace>
  <inkml:trace contextRef="#ctx0" brushRef="#br0" timeOffset="1">511 106 4640,'0'8'2112,"-5"13"-1824,1-12 1728,4 3-1152,-5 1 928,5 1-1056,-5-2 192,10 0-576,-5 0 32,0 1-256,0-8 352,0 4-256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6:55.4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29 119 4160,'0'0'1333,"0"0"-1207,0-1 1,1 1-1,-1-1 0,0 1 1,1-1-1,-1 1 0,0-1 1,1 1-1,-1-1 0,1 1 1,-1 0-1,0-1 0,1 1 1,-1 0-1,2-1 0,3 1 402,-1-1 0,1 1 0,0-1 0,0 0 0,-1-1 0,1 1 0,7-4 0,-3 1-109,0 1 0,1 1-1,10-2 1,-10 2-147,0 0 0,16-6 0,-23 6-185,5-1 149,1 0-1,14-10 1,-22 12-212,0 0 0,0 1 0,0-1 0,0 0 0,0 0 0,0 0 0,0 0 0,0 0 0,0 0 0,0 0 0,-1 0 0,1 0 0,0 0 0,-1-1 0,1 1 0,0 0 0,-1 0 0,0-1 0,1 1 0,-1 0 0,0-1 0,0 1 0,0 0 0,0-1 1,0-2-1,0 3-33,-1 0 0,0-1 1,0 1-1,1 0 0,-1 0 1,0-1-1,0 1 0,0 0 1,0 0-1,0 0 0,0 0 1,-1 0-1,1 1 0,0-1 1,0 0-1,-1 0 0,1 1 1,0-1-1,-1 1 0,1-1 1,-1 1-1,1 0 0,-1-1 1,1 1-1,-3 0 0,-3-1-64,0 1 0,1 0 0,-13 1 0,10 0 246,-1 1-1,1 0 1,0 1-1,-1 0 0,1 0 1,1 1-1,-1 0 1,0 0-1,1 1 1,0 0-1,0 1 0,0 0 1,1 0-1,-10 10 1,14-12-84,1-1 0,-1 1 0,1-1 1,0 1-1,0 0 0,0 0 0,0 0 0,1 0 1,-1 0-1,1 0 0,0 1 0,0-1 0,1 0 1,0 1-1,-1-1 0,1 0 0,0 1 0,2 5 1,-1-5-32,0 0 1,0 0 0,0 0 0,1 0-1,0 0 1,0-1 0,0 1-1,1-1 1,-1 1 0,1-1 0,0 0-1,0 0 1,1 0 0,-1-1 0,8 6-1,-5-5-76,0 0 0,0 0 0,0-1 0,1 0 0,0 0 0,-1-1-1,1 0 1,0 0 0,0 0 0,0-1 0,1 0 0,-1-1 0,0 1 0,10-2-1,31-3-285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8:18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7 555 4064,'-6'-4'8178,"13"1"-6728,-5 2-1359,0 0 1,0 1 0,0-1-1,-1 0 1,1 0 0,0 0-1,0-1 1,1-1 0,6-9 125,-1 0 1,0-1 0,-1 0-1,0 0 1,9-26-1,-1 2-226,89-195 292,-93 209-541,1 0 0,16-22 0,-28 45 250,0 0 0,0 0 0,0 0 0,0 0 0,0 0 0,0 0 0,0 0 0,0 0 0,0 0 0,0 0 0,1 0 0,-1 0 0,0 0 0,0 0 0,0 0 0,0 0 0,0 0 0,0 0 0,0 0 0,0 0 0,1 0 0,-1 0 0,0 0 0,0 0 0,0 0 0,0 0 0,0 0 0,0 0 0,0 0 0,0 0 0,0 0 0,0 0 0,1 0 0,-1 0 0,0 1 0,0-1-1,0 0 1,0 0 0,0 0 0,0 0 0,0 0 0,0 0 0,0 0 0,0 0 0,0 0 0,0 1 0,0-1 0,0 0 0,0 0 0,0 0 0,0 0 0,0 0 0,0 0 0,0 0 0,0 1 0,1 6-49,-2 9-18,-1 0 1,0 0 0,-9 29 0,3-14 3,-53 248 545,-1 107 212,47-273-332,-16 166 1097,31-274-1337,0 1 1,0-1 0,0 0 0,2 9-1,1-8 915,-2-21-599,5-59-174,8-207-66,-7 235-193,1 1 0,2 0 0,3 1 1,19-50-1,-7 40-16,34-56 0,-34 69 38,18-32-244,97-125-1,-125 181 154,10-14-108,47-42 0,-64 66 141,1 0-1,0 0 1,1 0 0,-1 2 0,1-1-1,0 1 1,1 0 0,-1 1 0,1 0 0,13-2-1,-20 5 23,-1 1 0,1-1-1,-1 1 1,1 0-1,-1 0 1,1 0-1,-1 1 1,1-1 0,-1 1-1,1 0 1,-1 0-1,0 0 1,1 0-1,-1 1 1,5 2 0,-4-1 4,0 0 1,0 0-1,-1 1 0,1-1 1,-1 1-1,1 0 1,-1 0-1,-1 0 1,6 9-1,-3-2 5,-1 0 1,0 0-1,0 1 0,-1 0 0,0-1 0,-1 1 0,-1 0 1,1 17-1,-11 152 259,6-158-228,-1-1-1,-1 0 1,0 0 0,-2-1 0,-1 1 0,-10 20-1,10-29 8,0 0 0,-1 0 0,-1 0 0,0-2 0,0 1 0,-1-1 0,-1-1 0,0 0 0,0 0 0,-1-1 0,0-1 0,-19 9 0,9-6 31,0-1 0,-1-2 0,0 0 0,-1-2 0,1 0 0,-42 3-1,45-7-52,7-1-48,-1 0 0,-16 0 0,35 0 39,0 0 0,0 1 0,-1-1 0,1 1 0,0 0 0,-1 0 0,1 0-1,-1 1 1,0-1 0,0 1 0,0 0 0,0 0 0,-1 0 0,1 0 0,-1 0 0,1 0-1,1 5 1,5 8 65,-1 1 0,9 24 0,-15-36-44,33 98 359,-21-57-29,2 0 0,22 43 1,-27-67-166,1-1 0,1-1 1,17 22-1,-22-32-90,4 5 88,1 0 0,0-1 1,1-1-1,21 15 1,-31-25-193,0 0 0,1 0 1,-1-1-1,1 0 0,-1 0 1,1 0-1,0 0 0,0-1 1,0 0-1,0 0 0,0 0 1,0-1-1,0 1 1,0-1-1,0-1 0,0 1 1,0-1-1,0 1 0,0-2 1,0 1-1,8-3 0,28-16-4673,-22 10 2101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8:20.0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90 1888,'-4'-4'349,"-4"0"2047,8 4-2221,-1 1 0,1 0 0,0-1 0,-1 1 0,1-1 0,-1 1 0,1-1 0,-1 1 0,1-1 0,-1 0 0,0 1 0,1-1 0,-1 0 0,0 1 0,1-1 0,-1 0 0,0 0 0,1 0 0,-2 1 0,-7 2 1419,7-2-1204,-1 0-1,1 0 0,0 0 1,-1-1-1,1 1 1,0-1-1,-1 1 0,-2-1 1,0 0 663,0 0 515,8-8-1043,25-15 19,-21 15-463,1 1-1,0 0 1,1 1-1,0 0 1,0 0-1,0 1 1,0 0-1,11-4 1,-15 7-47,1 0 0,-1 1 0,0 0 0,1 0 0,-1 0 0,1 1 0,-1 0 1,1 0-1,-1 0 0,1 0 0,-1 1 0,0 0 0,1 0 0,-1 1 0,0-1 1,1 1-1,6 4 0,8 5 907,36 25 0,-50-32-774,1 0 0,-1 0-1,1-1 1,0 1-1,0-2 1,0 1 0,0-1-1,0 0 1,0 0-1,15 1 1,0-2 66,1-1 0,29-4 1,-26 2-169,-18 0-66,1 1 0,0-1 0,-1-1 1,1 1-1,-1-2 0,9-3 0,13-6-5476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8:20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0 208 4064,'4'5'5998,"2"-8"-5500,-2 1-116,-1 0 0,0 0 1,0 0-1,0 0 1,-1 0-1,1-1 0,0 1 1,-1-1-1,0 0 0,1 0 1,-1 0-1,0 0 1,2-5-1,6-7 558,19-29 700,11-16-431,-36 55-1157,1 0 0,0 0 0,0 0 0,0 0-1,0 1 1,1 0 0,11-7 0,-14 10-22,0 0 1,0 0-1,0 0 1,0 0 0,0 0-1,0 1 1,0 0-1,1-1 1,-1 1-1,0 0 1,0 1 0,0-1-1,0 0 1,1 1-1,-1 0 1,0 0-1,0 0 1,0 0 0,0 0-1,0 1 1,-1-1-1,1 1 1,2 1-1,8 7 273,-1 0 0,0 0-1,16 20 1,-1-3 110,-12-13-185,0-2 1,29 19-1,-38-27-201,0 0-1,1-1 0,0 0 1,0 0-1,0-1 1,0 0-1,0 0 1,1-1-1,-1 0 1,10 1-1,-9-3-326,-1 1 0,1-1 0,-1 0 0,1 0 0,-1-1 0,0 0 0,1 0 0,8-5 0,-9 3-874,0 0-1,0 0 1,-1-1 0,0 1-1,0-1 1,0-1 0,0 1-1,4-7 1,14-17-2831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6:34.3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1 808 4736,'5'1'271,"0"1"0,0-1 0,1 0 0,-1 0 0,1 0 0,-1-1 0,0 0 0,1 0 0,-1-1 0,11-1 0,2-1 248,-1 0 0,-1-1 1,24-9-1,-32 9-422,-1 1 1,0-1-1,0 0 0,0 0 1,0-1-1,-1 0 1,0 0-1,0-1 0,9-10 1,-5 2-58,-1 1 1,0-1 0,10-25-1,15-48 95,-19 49-22,18-55-38,34-154 0,-64 230-99,0 0 0,-1 0 0,-1 0 0,-1 0 0,0 0 0,-1-1 0,-7-31 0,8 48 37,0 0 1,0 0 0,0 0-1,-1 0 1,1 0-1,0 0 1,-1 1 0,1-1-1,-1 0 1,1 0-1,-1 0 1,1 0 0,-1 0-1,0 1 1,1-1-1,-1 0 1,0 1 0,1-1-1,-1 0 1,0 1 0,-2-2-1,2 2 1,0 0 0,0 0 0,0 0-1,-1 0 1,1 0 0,0 0 0,0 1 0,-1-1 0,1 0-1,0 1 1,0-1 0,0 1 0,0-1 0,0 1 0,0-1-1,0 1 1,0 0 0,0-1 0,-1 2 0,-5 4 1,0 0 1,1 0-1,-1 1 1,2 0 0,-1 0-1,1 0 1,0 1-1,0 0 1,1 0 0,-5 14-1,1 0 128,1-1-1,2 1 0,-5 28 1,2 12 553,-3 109-1,12-140-647,1 0 0,1 1 1,2-2-1,1 1 0,15 45 0,-18-68-46,0-1-1,0 1 1,1-1 0,0 1 0,0-1 0,1 0-1,10 11 1,-12-15 22,0 0 0,0 0-1,1 0 1,0-1 0,-1 1 0,1-1 0,0 0-1,0 0 1,0 0 0,0-1 0,0 1-1,1-1 1,-1 0 0,0 0 0,8 0 0,2-1-119,1-1 1,-1 0-1,0-1 1,21-5 0,53-21-368,-64 17 478,-2 0 0,0-2 0,0 0 0,-1-1 0,-1-2 0,0 0 0,29-31 0,-45 43 76,0 0-1,-1 0 1,1 0-1,-1-1 0,0 1 1,3-7-1,-5 11-85,-1 0 0,0-1 0,0 1 0,0 0-1,0 0 1,0 0 0,0 0 0,0 0 0,0 0 0,0 0 0,0 0-1,0 0 1,0 0 0,0 0 0,0 0 0,0-1 0,0 1 0,0 0-1,0 0 1,0 0 0,0 0 0,0 0 0,0 0 0,0 0 0,0 0-1,0 0 1,0 0 0,0 0 0,0-1 0,0 1 0,0 0 0,0 0-1,0 0 1,0 0 0,0 0 0,0 0 0,0 0 0,0 0 0,0 0-1,0 0 1,0 0 0,-1 0 0,1 0 0,0 0 0,0 0-1,0 0 1,0-1 0,0 1 0,0 0 0,0 0 0,0 0 0,-6 2 97,-5 5-89,-1 5-20,0 1 1,1 0 0,1 1-1,0 0 1,1 1 0,-7 15-1,14-28-5,1 1-1,0-1 1,0 1-1,0-1 1,0 1 0,0-1-1,1 1 1,-1-1-1,1 1 1,0 0-1,0-1 1,0 5-1,0-5-12,1-1 0,-1 0-1,1 1 1,0-1 0,-1 1-1,1-1 1,0 0-1,0 0 1,0 0 0,0 1-1,0-1 1,0 0 0,0 0-1,0 0 1,1 0-1,-1-1 1,0 1 0,0 0-1,1 0 1,-1-1 0,1 1-1,2 0 1,2 1 15,1 0 1,0-1-1,0 0 0,0 0 0,0 0 1,0-1-1,0 0 0,0 0 1,0-1-1,0 0 0,0 0 0,0-1 1,-1 0-1,1 0 0,0 0 1,-1-1-1,0 0 0,9-5 1,-13 6-19,0 0 1,0 0 0,0 0 0,-1 0 0,1 0-1,0 0 1,-1-1 0,1 1 0,-1-1 0,0 1-1,0-1 1,0 1 0,0-1 0,0 0-1,0-3 1,1-5 73,-1 0 0,0-17 0,-1 26-51,0-20-40,-1 0-1,-8-41 1,7 54 47,0 1 0,0 0 0,-1 0 0,0 0-1,0 0 1,-1 1 0,0-1 0,-1 1 0,0 0 0,-7-10 0,10 15 11,0 0-1,0 0 1,-1 1 0,1-1 0,0 0 0,0 1 0,-1-1 0,1 1 0,-1 0 0,1 0 0,-1 0 0,0 0 0,0 0 0,1 0 0,-1 1 0,0-1 0,0 1-1,1 0 1,-1 0 0,0 0 0,0 0 0,0 1 0,-3 0 0,2 0 42,0 0 0,1 1 0,-1-1 0,1 1 0,0 0 0,0 0 0,0 0 0,0 1-1,0-1 1,0 1 0,0 0 0,1-1 0,-1 1 0,1 0 0,0 1 0,-4 5 0,5-6-49,-1 1 1,0-1-1,1 1 0,0 0 1,0 0-1,0-1 0,0 1 1,0 0-1,1 0 1,0 0-1,0 0 0,0 0 1,0 0-1,0 0 0,1-1 1,0 1-1,0 0 0,0 0 1,0 0-1,1-1 1,-1 1-1,1-1 0,0 1 1,0-1-1,0 0 0,1 0 1,-1 0-1,1 0 0,-1 0 1,1 0-1,0-1 1,0 1-1,0-1 0,1 0 1,-1 0-1,0 0 0,1 0 1,0 0-1,-1-1 0,1 0 1,4 1-1,-3 0 1,1-1 0,-1 0-1,1 0 1,0-1 0,0 0-1,-1 0 1,1 0 0,0-1-1,0 1 1,-1-1 0,1-1-1,-1 1 1,1-1 0,-1 0-1,1 0 1,-1 0 0,0-1-1,0 0 1,0 0 0,0 0-1,-1-1 1,1 0 0,-1 0 0,4-4-1,5-8-118,-1-1 0,0 0 0,-1-1 0,-1 0 0,8-22 0,47-125 180,-58 147-200,13-24 1,-15 34 12,-3 13-52,1 10 186,7 17-114,-2-1 1,-1 1 0,2 34-1,-2-17 61,-1 2 172,-1 0 0,-4 84 0,-1-128-93,-1 0-1,0 0 0,0 0 0,-1 0 1,-4 11-1,5-16-20,1 0 1,-1-1 0,0 1-1,0 0 1,0-1 0,0 1-1,0-1 1,0 1 0,0-1-1,0 0 1,0 1 0,-1-1-1,1 0 1,-1 0 0,1 0-1,-1 0 1,1 0 0,-1 0-1,1-1 1,-1 1 0,0 0-1,0-1 1,1 1 0,-1-1-1,-3 1 1,0-1-14,1-1 0,-1 1 0,1-1 0,0 0 0,-1 0 0,1-1 0,0 1 0,0-1 0,-6-3 0,-3-3-15,-18-14 1,2 0 136,27 21-96,-1 0 1,1 0-1,0-1 0,0 1 0,0-1 0,0 0 1,1 0-1,-1 0 0,0 0 0,1 0 0,0 0 1,-1 0-1,1 0 0,0 0 0,0 0 0,-1-5 267,9 7-279,1 1 0,0 1-1,0-1 1,-1 1 0,12 4 0,-10-3 28,1 0 1,15 3 0,-2-4 118,0 0 1,0-2-1,0 0 1,1-2-1,-1 0 1,-1-1-1,1-2 1,25-8-1,-21 5-106,0-2 0,40-20-1,-57 24-166,1 0-1,-2-1 1,1 0-1,-1-1 1,0 0 0,0 0-1,-1-1 1,14-18-1,-4-2 146,-1-1-1,-1 0 1,-1-1-1,15-48 1,-25 63 69,-1 6-188,-1 0 0,0 0 0,-1 0 0,0 0 0,1-19 0,-12 62-396,5 12 304,1-1-1,5 51 1,-2 26 302,-2-65-268,2-23 322,-2 0 0,-8 45-1,10-78-177,0 0 0,0 1 0,0-1 0,0 1 0,0-1 0,0 1-1,0-1 1,0 1 0,-1-1 0,1 0 0,0 1 0,0-1-1,0 1 1,-1-1 0,1 0 0,0 1 0,-1-1 0,1 0-1,0 1 1,-1-1 0,1 0 0,0 0 0,-1 1 0,1-1-1,-1 0 1,1 0 0,0 0 0,-1 1 0,1-1 0,-1 0-1,1 0 1,-1 0 0,1 0 0,-1 0 0,-1 0-9,1-1 1,0 1 0,-1-1-1,1 1 1,-1-1-1,1 1 1,0-1 0,-1 0-1,1 0 1,-2-1-1,-5-5 10,1 0-1,-9-10 1,15 16 5,-10-14-10,0-1 0,1-1 1,0 0-1,-8-21 0,16 33 7,2 5-17,-9-23 309,9 23-295,0 0-1,0 0 1,0-1-1,0 1 1,0 0-1,0 0 1,-1 0-1,1 0 1,0 0 0,0-1-1,0 1 1,1 0-1,-1 0 1,0 0-1,0 0 1,0 0-1,0-1 1,0 1 0,0 0-1,0 0 1,0 0-1,0 0 1,0 0-1,0-1 1,0 1-1,0 0 1,1 0 0,-1 0-1,0 0 1,0 0-1,0 0 1,0 0-1,0 0 1,0-1-1,0 1 1,1 0 0,-1 0-1,11 5 171,48 40 98,-42-30-731,33 20 0,-45-32 17,1-1-1,-1 0 1,0 0 0,1 0 0,0 0 0,-1-1-1,1 0 1,0 0 0,0-1 0,-1 1 0,11-2-1,-2-2-3091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8:36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232 648 3136,'0'-10'480,"0"2"349,0 0 1,0 0 0,-1 0 0,-2-10 0,3 16-617,-1 0 0,0-1 0,0 1 0,0 0 0,0 0 0,0 0 0,0 0 0,0 0 0,-1 0 0,1 0 1,-1 1-1,1-1 0,-1 0 0,0 1 0,0 0 0,0-1 0,0 1 0,0 0 0,-3-2 0,2 2-145,1 0 0,-1 0-1,0 0 1,0 0 0,0 0 0,0 1-1,0 0 1,0-1 0,1 1 0,-1 0-1,0 0 1,0 1 0,0-1 0,0 0-1,0 1 1,0 0 0,0 0-1,1 0 1,-5 2 0,1 0-9,1-1-1,-1 1 1,1 1 0,0-1-1,0 1 1,0 0 0,0 0-1,1 1 1,0-1 0,0 1-1,-6 9 1,-1 3 49,2 0-1,0 1 1,1 0-1,1 0 1,0 1 0,2 0-1,0 0 1,-2 22-1,5-29-18,1 1-1,0 0 0,1 0 0,1 0 0,0-1 0,0 1 0,1 0 1,1-1-1,0 0 0,1 1 0,0-1 0,1 0 0,9 16 1,-11-24-30,0 0 1,-1 0 0,1-1 0,0 1-1,1-1 1,-1 1 0,1-1 0,-1 0-1,1-1 1,0 1 0,0-1 0,0 1 0,0-1-1,1 0 1,-1-1 0,1 1 0,7 1-1,-4-2-22,-1 0-1,1-1 1,-1 0-1,1 0 1,-1-1-1,1 0 1,-1 0-1,0-1 1,1 0-1,10-4 1,7-6 24,0 0-1,0-1 1,-1-2 0,-1 0 0,0-1 0,26-26 0,111-125-2,-159 166-64,-2 11-913,-7 18 854,-5 19 187,10-33-85,1 0 0,0 1 0,1-1 0,1 24 0,1-32-23,-1-1-1,1 1 0,1 0 1,-1-1-1,1 1 0,0-1 1,0 1-1,1-1 0,-1 0 1,1 0-1,0 0 0,1 0 1,-1-1-1,6 7 0,-4-7 45,0 0-1,0 1 1,0-2-1,1 1 0,-1 0 1,1-1-1,0 0 1,0-1-1,0 1 0,0-1 1,0 0-1,1-1 0,-1 1 1,0-1-1,1-1 1,-1 1-1,1-1 0,8-1 1,-12 1-30,0-1 1,0 0-1,0 1 1,0-1-1,-1 0 1,1-1 0,0 1-1,-1 0 1,1-1-1,-1 0 1,1 1-1,-1-1 1,0 0-1,0 0 1,0 0-1,0-1 1,0 1-1,0 0 1,0-1-1,-1 1 1,1-1 0,-1 0-1,0 1 1,0-1-1,1-5 1,1-2-11,-1 0 0,0 1 0,0-1 0,-1 0 0,-1 0 0,0-18 0,-1 18-56,0 0 0,-1 1 0,0-1 0,0 1 0,-1-1 0,0 1-1,-7-14 1,8 20 14,1 1 0,-1-1 0,0 1 0,1-1 0,-1 1 0,0 0 0,0 0-1,0 0 1,-1 0 0,1 0 0,-1 0 0,1 1 0,-1-1 0,1 1 0,-1 0 0,0-1-1,1 1 1,-1 0 0,0 1 0,0-1 0,0 0 0,0 1 0,0 0 0,0 0-1,0 0 1,0 0 0,0 0 0,0 0 0,0 1 0,-2 0 0,-7 3-3,0 0 1,0 1-1,1 0 0,-11 7 1,36-19 264,33-17 108,91-52-250,-88 51-130,-46 23 8,44-20 17,-44 21 38,0-1 1,1 1-1,-1 0 1,0 0 0,1 0-1,-1 1 1,0 0-1,1 0 1,7 0-1,-10 1-20,-1-1-1,1 1 0,0 0 0,0 0 0,0 0 0,-1 0 0,1 0 0,0 0 1,-1 0-1,1 1 0,-1-1 0,0 0 0,1 1 0,-1-1 0,0 1 0,0 0 1,0-1-1,0 1 0,0 0 0,0 0 0,-1-1 0,1 1 0,0 0 1,0 3-1,1 4 39,-1 0 0,0 1 0,0 16 1,-2 9 97,-10 48 1,1-9 141,9-63-294,-1 12 475,2-23-462,0 1 0,0-1 0,0 0 0,0 0 0,0 0 0,0 0 0,0 0 0,0 0 0,0 0 0,0 1 0,0-1 0,0 0 0,0 0 0,0 0 0,0 0 0,0 0 0,0 0 0,0 0 0,0 0 0,0 1 0,0-1 0,0 0 0,0 0 0,0 0 0,0 0 0,0 0-1,1 0 1,-1 0 0,0 0 0,0 0 0,0 0 0,0 0 0,0 1 0,0-1 0,0 0 0,0 0 0,0 0 0,1 0 0,-1 0 0,0 0 0,0 0 0,0 0 0,7-8 217,22-39-182,-19 28-60,2 0 0,1 0 0,0 1 0,27-27 0,-22 27 12,-10 9-20,1 1 0,-1 0 1,1 1-1,1 0 0,17-11 1,-25 18 11,0-1 1,0 0-1,0 1 1,0-1-1,-1 1 1,1 0-1,0 0 1,0-1-1,0 1 1,0 0-1,0 1 1,0-1-1,0 0 1,-1 1-1,1-1 1,0 1 0,0-1-1,0 1 1,-1 0-1,1 0 1,0 0-1,-1 0 1,1 0-1,0 0 1,-1 0-1,0 0 1,1 1-1,-1-1 1,0 0-1,0 1 1,1-1-1,0 3 1,4 6-20,-1 0 1,0-1 0,0 2-1,4 13 1,-6-16 20,6 17 2,-3-7 37,0-1 1,2 0 0,0 0-1,13 22 1,-19-37 2,0 0 1,0 1-1,0-1 0,0 0 0,1 0 1,-1 0-1,1 0 0,-1 0 1,1-1-1,-1 1 0,1-1 1,0 0-1,4 2 0,-4-3-8,-1 1-1,0-1 1,0 0 0,0 0 0,0 0-1,0 0 1,0 0 0,0 0-1,0-1 1,0 1 0,0-1-1,0 1 1,0-1 0,0 0-1,0 0 1,0 0 0,0 0 0,0 0-1,0 0 1,-1 0 0,3-2-1,5-6 27,-1-1-1,0 0 0,0 0 1,-1 0-1,0-1 0,9-20 0,26-74 49,-27 65-306,2 0 0,31-52 1,-47 91 201,-1 1 1,0 0-1,0-1 1,0 1 0,0 0-1,0 0 1,1-1-1,-1 1 1,0 0 0,0 0-1,0-1 1,1 1-1,-1 0 1,0 0 0,1 0-1,-1-1 1,0 1-1,0 0 1,1 0-1,-1 0 1,0 0 0,1 0-1,-1 0 1,0 0-1,1 0 1,-1 0 0,0-1-1,1 1 1,-1 0-1,0 1 1,0-1-1,1 0 1,-1 0 0,0 0-1,1 0 1,-1 0-1,0 0 1,1 0 0,0 1-5,-1 0 1,1-1 0,0 1 0,-1-1-1,1 1 1,-1 0 0,1 0 0,-1-1 0,0 1-1,1 0 1,-1 0 0,0 0 0,1-1-1,-1 1 1,0 0 0,0 1 0,2 15-65,-1 1 0,-2 19 1,0-6 152,-6 224 121,7-251-174,0 5 51,0 0 0,0 0 0,-1 1 0,0-1 0,-4 12 0,-1-11 172,6-10-240,-1 0 1,1 0-1,0 0 0,0 0 0,-1 0 0,1 0 0,0 0 0,0 0 0,-1 0 0,1 0 0,0 0 0,0 0 0,0 0 0,-1 0 0,1 0 0,0 0 0,0 0 0,-1 0 0,1 0 0,0 0 0,0-1 0,0 1 0,-1 0 0,1 0 0,0 0 0,0 0 0,0-1 0,-2-1 18,1 0 0,-1 0 0,1 0 1,0 0-1,0 0 0,0 0 0,-1-4 1,1 0-20,-1 0 0,1-1 1,0 1-1,0 0 1,1-9-1,-1-6-28,1 20 22,-1-10-70,0 1-1,1-1 1,0 0-1,3-16 1,-3 27 60,0 0 1,0-1 0,1 1-1,-1-1 1,0 1-1,0 0 1,0-1 0,0 1-1,0 0 1,1-1 0,-1 1-1,0 0 1,0-1-1,1 1 1,-1 0 0,0 0-1,1-1 1,-1 1 0,0 0-1,0 0 1,1-1-1,-1 1 1,1 0 0,-1 0-1,0 0 1,1 0 0,-1-1-1,0 1 1,1 0-1,-1 0 1,1 0 0,-1 0-1,0 0 1,1 0 0,-1 0-1,1 0 1,-1 0-1,0 0 1,1 1 0,-1-1-1,1 0 1,-1 0 0,21 12-70,-2-3 27,-13-8 81,-1 0-1,1 0 1,0-1-1,0 0 0,0-1 1,0 1-1,0-1 0,0 0 1,-1 0-1,1-1 1,0 0-1,-1 0 0,1 0 1,-1-1-1,0 0 1,0 0-1,8-5 0,5-7 72,0-1-1,-1 0 1,17-23-1,-17 21-74,81-95 128,-73 80-171,36-57 0,-45 58 23,-1 0 0,-2-1 0,14-52 0,-23 74-4,11-51-52,-2-1-1,8-102 1,-20 154-30,-1 9 37,1 0-1,-1 1 1,0-1 0,0 0 0,0 0-1,0 0 1,0 1 0,0-1 0,0 0-1,-1 0 1,1 1 0,-1-4 0,-2 11-202,-13 56 214,3 0 0,2 2 0,-4 108 0,15-143 16,0-1 0,3 1 0,7 38 0,26 81 387,-28-117-251,18 54 96,-21-71-587,0-1-1,2 0 1,14 24 0,-20-36 259,-1-1 0,0 0 0,0 1 1,0-1-1,0 0 0,0 1 0,1-1 1,-1 0-1,0 1 0,0-1 0,1 0 1,-1 0-1,0 1 0,0-1 0,1 0 0,-1 0 1,0 1-1,1-1 0,-1 0 0,0 0 1,1 0-1,-1 0 0,0 0 0,1 1 1,-1-1-1,1 0 0,-1 0 0,0 0 1,1 0-1,-1 0 0,0 0 0,1 0 0,-1 0 1,1 0-1,-1 0 0,0-1 0,1 1 1,-1 0-1,0 0 0,1 0 0,-1 0 1,0 0-1,1-1 0,6-12-2969,-6 12 2413,7-17-1790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8:36.8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25 153 6880,'-25'-9'6048,"34"9"-4992,15-8 864,4 1-1153,25-11 577,3 9-800,21-12-64,-8 9-288,3-5-64,-5 8-64,-15-3-2784,-5 3 1473,-10-3-6273,-4 3 4192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8:39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596 5 2816,'2'-4'3810,"-5"11"-2463,0-4-1146,0 1 0,-1-1 1,1 0-1,-1 0 0,0-1 0,-6 5 0,-12 8 354,1 2-116,2 1-1,0 1 1,-28 38 0,-41 72 534,85-124-949,-40 64 608,3 3 1,-56 139 0,86-181-481,2 0-1,1 0 1,1 1 0,-2 36-1,5-11 28,7 84-1,2-71 137,3 0-1,23 89 1,96 366 975,-119-473-1180,-1-1 0,-3 1-1,-2 0 1,-5 84 0,-5-71 169,-2-1 0,-3 0-1,-25 78 1,1-40 31,-5-1-1,-57 99 0,50-107 11,46-89-276,0 1 0,0-1 0,-1 0-1,1 1 1,-1-1 0,0 0-1,0-1 1,0 1 0,-6 4 0,4-5-624,5-8-1603,4-2 428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8:39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0 5472,'-19'0'1760,"11"3"-1051,3 0-676,2-1 194,0 0-1,-1 0 1,1 0 0,0 0 0,0 1 0,1 0 0,-1 0-1,0-1 1,1 1 0,-3 5 0,1-3-28,1-1-1,1 1 1,-1 0-1,1 0 1,0 1 0,0-1-1,0 0 1,1 1-1,0-1 1,0 0-1,0 1 1,1 0 0,-1-1-1,1 1 1,1-1-1,1 11 1,-1-12-84,0-1-1,0 1 1,1 0 0,0 0 0,0 0 0,0-1-1,0 1 1,0-1 0,1 0 0,-1 1 0,1-1-1,0 0 1,0-1 0,0 1 0,1 0-1,-1-1 1,0 0 0,1 0 0,0 0 0,-1 0-1,1 0 1,0-1 0,0 0 0,0 0 0,0 0-1,0 0 1,0 0 0,0-1 0,0 0-1,1 0 1,-1 0 0,0 0 0,0-1 0,0 1-1,0-1 1,0 0 0,0-1 0,0 1-1,0-1 1,0 1 0,-1-1 0,1 0 0,6-5-1,-5 2 25,1 1-1,-1-1 1,0 0-1,0 0 1,-1 0-1,1-1 1,4-9-1,-8 13-127,0 0 0,0 0-1,0 0 1,-1 0-1,1 0 1,-1 0-1,1 0 1,-1 0-1,0 0 1,0 0-1,0 0 1,0 0-1,0 0 1,-1 0-1,1 0 1,0 0 0,-1 0-1,0 0 1,1 0-1,-1 0 1,0 0-1,0 0 1,0 1-1,0-1 1,0 0-1,-1 1 1,1-1-1,0 0 1,-1 1 0,-1-2-1,0 1-31,0-1 0,-1 1 0,1 0 0,0 0 0,-1 1 0,1-1-1,-1 0 1,1 1 0,-1 0 0,0 0 0,1 0 0,-1 1 0,0-1 0,0 1 0,-4 0 0,-9 1-594,1 0 0,-23 5 0,25-3-2422,-27 1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8:40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15 1984,'14'-15'8611,"-17"40"-7973,1-8-293,-8 69 754,-23 91 0,26-149-836,-33 119 1143,28-111-1043,-10 54-1,22-90-313,0 1 0,0-1-1,0 1 1,0-1 0,0 1-1,0-1 1,0 1 0,0-1-1,0 1 1,0-1 0,0 0-1,0 1 1,0-1 0,1 1-1,-1-1 1,0 1 0,0-1-1,0 0 1,1 1 0,-1-1-1,0 0 1,0 1 0,1-1-1,-1 0 1,0 1 0,1-1 0,13 4 643,20-7-226,-27 2-352,42-4 33,1 3 1,73 5-1,-77 4-165,-32-4-289,0-1 0,16 1 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8:40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48 4576,'-3'-3'498,"-8"-3"1036,13 1 215,1 4-1359,1 0 0,0 1 0,0-1 0,0 0 0,0 1 0,0 0 0,8 1 0,9-1 527,82-11 741,49-2-1385,-126 9-3485,-18 2 365,1 1 981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8:41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84 5728,'-28'-17'1840,"19"8"-503,9 9-1273,0 0 1,0-1-1,0 1 1,0 0-1,0 0 1,0-1-1,0 1 1,0 0-1,0 0 1,0-1-1,0 1 1,0 0-1,0 0 1,0-1-1,0 1 1,0 0-1,0 0 1,0-1-1,0 1 1,0 0-1,1 0 1,-1 0-1,0-1 1,0 1-1,0 0 1,15-8 2111,-12 7-2236,8-2 493,0 0-1,0 0 1,12 0-1,11-3 73,12-3-290,0 2 0,83-1 0,-123 7-526,0 1 0,0 1 0,1-1-1,-1 1 1,0 1 0,0-1 0,9 4 0,-11-3-197,0 0 1,-1 0 0,1 0 0,-1 1 0,0 0 0,1-1-1,-1 1 1,-1 0 0,1 1 0,0-1 0,3 6-1,8 15-1598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8:41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55 4736,'-8'17'1530,"8"-17"-1516,0 0 0,0 0-1,0 1 1,0-1-1,0 0 1,0 0 0,0 0-1,0 0 1,-1 0-1,1 0 1,0 1-1,0-1 1,0 0 0,0 0-1,0 0 1,0 0-1,0 0 1,0 1-1,0-1 1,0 0 0,0 0-1,0 0 1,0 0-1,0 1 1,0-1-1,0 0 1,0 0 0,1 0-1,-1 0 1,0 0-1,0 0 1,0 1-1,0-1 1,0 0 0,0 0-1,0 0 1,0 0-1,0 0 1,1 0-1,-1 0 1,0 0 0,0 1-1,0-1 1,5 3 430,1 1 1,-1-1 0,1 0 0,0 0-1,0 0 1,0-1 0,0 0-1,0 0 1,0-1 0,0 0-1,1 0 1,-1 0 0,8-1-1,-3 1-34,0-2 0,0 0 0,0 0-1,0-1 1,0 0 0,0-1 0,10-4 0,-18 6-323,-1 0 1,0 0 0,0 0-1,1-1 1,-1 1 0,0-1 0,0 0-1,-1 1 1,1-1 0,2-3-1,-3 4-55,0 0 0,0 0 0,-1 0 0,1-1-1,-1 1 1,1 0 0,-1 0 0,1 0 0,-1 0-1,0-1 1,0 1 0,0 0 0,1 0 0,-1 0-1,0-1 1,0 1 0,-1 0 0,1 0 0,0-1-1,0 1 1,0 0 0,-1 0 0,1 0 0,-1-2-1,-1 0-47,0 1-1,0-1 0,-1 0 1,1 1-1,0 0 0,-1 0 0,0-1 1,1 1-1,-1 1 0,0-1 0,0 0 1,0 1-1,0 0 0,0-1 1,0 1-1,-4 0 0,-1-1-92,0 0 0,0 1 0,0 0 0,0 0 0,-14 1 0,15 0-3,0 1 0,1 0 0,-1 0 0,1 1 0,-1 0 0,1 0 0,0 0-1,0 1 1,-7 3 0,9-3-298,1-1 0,0 1 1,-1-1-1,1 1 0,0 0 0,1 0 0,-1 1 0,0-1 0,1 0 0,0 1 0,0-1 0,0 1 0,0 0 0,1 0 0,-3 6 0,-2 16-1579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9:27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47 4320,'-1'0'365,"-1"-1"0,0 1 1,1 0-1,-1 0 0,0-1 0,0 1 1,1 0-1,-1 1 0,-13 0 5676,27-3-1881,43-7-3675,7-3-76,1 2 0,82 0 0,-99 7-298,39 3-127,-37 1 75,42 2-182,-92-2-577,1 0 0,-1 0 0,0 1-1,0-1 1,1 0 0,-11 14-4202,11-3 3190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9:27.7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72 3072,'-53'-6'8038,"53"5"-7914,3-7 2025,10-7-364,-5 10-1463,0 0 1,0 1 0,0 0 0,0 0-1,1 1 1,0 0 0,0 1 0,0 0-1,9-1 1,11-1 133,44 2-1,-54 3-430,-1 1-1,0 1 1,1 0-1,-1 2 1,33 12-1,11 3-2390,-51-16-701,20 10-1,-26-12 1881,22 11-2338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6:41.5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1066 1664,'12'1'2187,"-7"1"-852,-4-1-1263,0-1-1,0 1 0,1 0 1,-1-1-1,0 1 0,0-1 0,0 0 1,1 1-1,-1-1 0,0 0 1,1 0-1,-1 1 0,0-1 0,0 0 1,1 0-1,-1-1 0,0 1 1,1 0-1,-1 0 0,0-1 0,0 1 1,1-1-1,-1 1 0,0-1 1,2 0-1,2-4 138,1 1 1,-1-1 0,0 0-1,-1 0 1,1-1-1,-1 1 1,0-1 0,0 0-1,4-9 1,3-14 344,-1 0 1,9-42-1,-5 15-308,21-62 218,25-100 286,-50 176-515,-3-2 0,-2 1 0,1-49 1,-6 88-226,-2-29 159,1 32-158,1-1 0,0 1-1,0 0 1,-1-1 0,1 1 0,-1 0-1,1-1 1,-1 1 0,0 0 0,1 0-1,-1 0 1,0 0 0,0-1 0,0 1-1,0 0 1,0 0 0,0 1 0,0-1-1,-2-1 1,2 2-15,0-1 0,0 1 0,1 0 0,-1 1 0,0-1-1,1 0 1,-1 0 0,0 0 0,1 0 0,-1 0 0,0 1 0,1-1-1,-1 0 1,0 1 0,1-1 0,-1 0 0,1 1 0,-1-1 0,1 1-1,-1-1 1,1 1 0,-1-1 0,1 1 0,-1 0 0,-13 17-199,12-15 189,-10 17-14,2-1-1,0 2 1,2-1-1,-10 32 1,8-21 186,0-1-116,1 0 0,2 1 0,-5 42-1,10-56 35,1 0 0,1 0 0,0 1-1,2-1 1,0 0 0,1 0 0,8 28 0,-9-39-53,0 0 1,1 0-1,-1 0 1,1-1-1,1 1 1,-1-1-1,6 6 1,-8-9 6,1 0 0,0 0 0,0 0 0,0-1 0,0 1 0,0-1 0,0 1 0,1-1 0,-1 0 0,0 0 0,1 0 0,-1 0 1,0 0-1,1 0 0,0-1 0,-1 1 0,1-1 0,-1 0 0,5 0 0,3-1 46,0-1 0,0 0 0,0 0 0,0-1 0,15-7 0,46-27-326,-44 22 87,19-10-422,84-59 1,-116 74 599,-1-2-1,0 0 1,0 0-1,-2-1 0,1-1 1,-2 0-1,0 0 1,0-1-1,12-29 1,-6 3 22,-2-2 1,11-54 0,7-91 236,-31 183-256,0-1-17,3-33 188,-4 36-164,0 0 1,0 0-1,-1 0 0,1 0 1,-1 0-1,0 0 1,0 0-1,0 0 0,0 0 1,-2-3-1,3 5-28,0 1-1,0 0 0,-1 0 0,1 0 1,0 0-1,0 0 0,0 0 0,0 0 1,0 0-1,-1 0 0,1-1 1,0 1-1,0 0 0,0 0 0,0 0 1,-1 0-1,1 0 0,0 0 1,0 0-1,0 0 0,0 0 0,-1 0 1,1 0-1,0 0 0,0 0 0,0 0 1,0 1-1,-1-1 0,1 0 1,0 0-1,0 0 0,0 0 0,0 0 1,0 0-1,-1 0 0,1 0 1,0 0-1,0 1 0,0-1 0,0 0 1,0 0-1,0 0 0,0 0 1,0 0-1,-1 1 0,1-1 0,0 0 1,0 0-1,0 0 0,0 0 0,0 1 1,0-1-1,0 0 0,0 0 1,0 0-1,-6 15-100,4-11 75,-9 27 33,2 1 0,1 1 0,-7 56 0,5-21 12,-8 27 219,-38 119-1,29-115-270,1-1 179,25-91-223,1-6-139,0-14 150,1-4-63,1 0 0,0 1-1,2-1 1,-1 0 0,2 1 0,1 0 0,0 0 0,15-28 0,-11 27 126,0 0 1,1 1 0,1 0-1,0 1 1,18-17 0,-29 31 44,0 0 1,0 1 0,-1-1 0,1 0-1,0 1 1,0-1 0,0 1 0,0-1 0,0 1-1,0-1 1,0 1 0,0 0 0,0-1-1,0 1 1,2 0 0,-3 0-32,1 0-1,-1 0 1,1 0-1,-1 0 1,0 0 0,1 1-1,-1-1 1,1 0 0,-1 0-1,1 1 1,-1-1 0,0 0-1,1 1 1,-1-1-1,0 0 1,1 1 0,-1-1-1,0 1 1,1-1 0,-1 0-1,0 1 1,0-1-1,1 1 1,0 4-44,0 1 0,0-1 0,0 0 1,0 0-1,-1 6 0,1 1 8,1 37-134,-2-37 255,0 0 0,4 25 0,-1-8 47,-3-21-46,1 1 0,0-1-1,4 15 1,-4-21-88,-1 0 0,1 0-1,0-1 1,0 1 0,0 0-1,0 0 1,0-1 0,0 1-1,0-1 1,1 1 0,-1-1-1,0 0 1,1 1 0,-1-1-1,1 0 1,0 0 0,-1 0-1,1 0 1,0 0 0,0 0-1,2 0 1,-1-1-37,0 0 0,0 0 0,1 0 0,-1-1 0,0 0 0,0 1 0,1-1 0,-1 0 0,0 0 0,0-1 0,0 1 0,0-1 0,3-2 0,-2 2 38,18-11-298,23-18 1,10-6-355,-28 20 300,-14 9 244,0 0 1,16-7 0,119-54 1039,-116 50-521,-18 10-313,-13 7-74,-5 0-56,-6 2-93,-1 3 79,-1 1 1,1 0-1,0 1 1,0 0-1,1 0 1,-15 10 0,12-7 109,6-3-15,0 0 0,0 0 0,0 1 0,1 0 0,0 0 0,0 1 0,0 0 1,1 0-1,0 0 0,0 1 0,1-1 0,-6 15 0,6-12-37,0 1-1,1-1 1,0 1 0,1 0 0,0 0 0,1 0 0,0 1 0,1-1 0,2 17 0,-2-23-65,1 0 1,0-1-1,0 1 1,1-1-1,-1 1 1,1-1-1,0 1 1,0-1-1,0 0 1,4 5-1,-4-7 46,-1 0-1,1 0 0,0-1 0,0 1 0,0 0 0,0-1 0,0 1 1,0-1-1,0 1 0,0-1 0,1 0 0,-1 0 0,0 0 0,1 0 1,-1-1-1,1 1 0,-1-1 0,1 1 0,3-1 0,1 0-67,-1 0-1,1-1 0,-1 1 1,0-1-1,8-3 0,-11 3 30,-1 0-1,0 0 1,1 0-1,-1 0 0,0 0 1,1-1-1,-1 1 1,0-1-1,0 1 1,0-1-1,-1 0 0,1 0 1,0 0-1,-1 0 1,3-3-1,1-5 42,-1 0 0,0 0 0,0 0 0,-1 0 1,0-1-1,-1 0 0,0 1 0,0-1 0,-2 0 0,1 0 0,-1 0 1,-1 0-1,0 1 0,-3-15 0,1 14 79,-1 0 0,0 0-1,-1 0 1,0 1 0,-10-15 0,14 23-38,-6-7 471,4 8 356,4 2-834,-1 0 0,1 0 0,-1 0 0,1 0 0,0 1-1,-1-1 1,1 0 0,0 0 0,0 0 0,0-1 0,0 1 0,1 1 0,23 16 117,-19-14-104,0 0-1,-1 0 0,8 7 0,8 13 49,-1 1-1,-1 0 0,28 53 1,-18-30 296,6 17-57,-32-53-118,0-4-704,-3-8 474,0 0 0,1 0 0,-1 0 0,0 0 0,1 0 0,-1 0 0,0 0 0,1 0 0,-1 0 1,0 0-1,1 0 0,-1 0 0,0 0 0,1 0 0,-1 0 0,0-1 0,0 1 0,1 0 0,-1 0 1,0 0-1,0-1 0,1 1 0,-1 0 0,0 0 0,0-1 0,1 1 0,-1 0 0,0-1 1,3-2 21,-1 0 0,0-1 0,0 1 0,0-1 0,-1 1 1,1-1-1,-1 0 0,0 1 0,0-1 0,0 0 1,0 0-1,0-7 0,3-12 23,-1 12-14,22-82 69,-19 76-84,0 1 0,1 0 0,15-24 0,-14 26-3,-2 5 72,-1 1 0,1 0 0,7-9 0,-12 17-80,-1 0 1,1 0-1,-1 0 0,1 1 1,-1-1-1,1 0 0,-1 0 1,1 1-1,-1-1 0,1 0 1,-1 1-1,1-1 0,-1 0 1,1 1-1,-1-1 0,0 1 1,1-1-1,-1 0 1,1 1-1,-1-1 0,0 2 1,4 5-20,-1 0 3,-1 0 1,0 1-1,0-1 1,0 1-1,-1-1 1,0 1-1,0 14 1,0 10-61,-1-13 127,4 33 0,2 1 399,-6-52-445,0-1 0,0 0 0,0 0 0,0 1 0,0-1 1,0 0-1,0 0 0,0 0 0,0 1 0,0-1 0,0 0 0,0 0 0,0 1 1,0-1-1,0 0 0,0 0 0,0 1 0,1-1 0,-1 0 0,0 0 0,0 0 1,0 1-1,0-1 0,0 0 0,1 0 0,-1 0 0,0 0 0,0 1 0,0-1 1,1 0-1,-1 0 0,0 0 0,0 0 0,0 0 0,1 0 0,-1 0 0,0 0 1,0 1-1,1-1 0,-1 0 0,0 0 0,0 0 0,1 0 0,-1 0 0,0 0 1,0 0-1,1-1 0,-1 1 0,0 0 0,0 0 0,1 0 0,0-1-6,0 0-1,0 1 1,0-1-1,0 0 0,0 0 1,-1 0-1,1 0 1,0 0-1,-1 0 0,2-2 1,3-9-105,-1 0 1,7-23 0,-8 21 36,1 1 0,10-25 0,-6 23 100,0-1 0,1 2 0,20-26 0,-23 33 38,1 1 0,0-1 0,0 1 0,0 0 1,1 1-1,0 0 0,0 0 0,15-6 0,-20 10-44,1 0-1,-1 0 0,1 1 0,-1-1 0,1 1 0,-1 0 0,1 0 0,-1 0 0,1 0 0,-1 1 0,1-1 0,-1 1 0,0 0 0,1 0 1,-1 0-1,0 1 0,0-1 0,1 1 0,-1 0 0,-1-1 0,5 5 0,4 2-24,-1 1 0,0 0 1,0 1-1,8 11 0,27 39 178,-32-40-907,2-1 0,31 34 0,-37-47-1735,-9-7 2328,0 1-1,0 0 1,1-1 0,-1 1-1,0-1 1,0 1 0,0 0-1,0-1 1,0 1 0,0 0-1,0-1 1,0 1 0,0-1-1,0 1 1,0-1 0,0 1-1,0 0 1,0-1 0,0 1-1,0 0 1,-1-1 0,1 1-1,0-1 1,0 1 0,-1-1-1,-7-18-1925,-9-6-1536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9:30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269 255 3392,'-7'-10'1182,"7"9"-836,-1 0-1,0 0 1,1 0-1,-1 0 0,0 0 1,0 0-1,0 0 1,0 0-1,1 0 0,-1 0 1,0 1-1,-1-1 1,1 0-1,0 0 1,-2 0-1,-2 0 0,-1 0 1,1 1-1,-1 0 0,0-1 1,1 2-1,-1-1 0,1 1 0,-1 0 1,1 0-1,-1 0 0,1 1 1,-1 0-1,1 0 0,0 1 0,0-1 1,0 1-1,0 0 0,-7 7 1,1-2-68,0 2 0,1-1 0,0 2 0,1-1-1,0 1 1,-11 18 0,12-15-230,0 1 0,1 0 0,1 0 0,0 1 0,1 0 0,0 0 0,2 0 0,0 0 0,0 1 0,2-1 0,0 1 0,1 0 0,1-1 0,3 23 0,-3-35-30,0 1-1,0-1 0,0 0 0,1 1 1,-1-1-1,1 0 0,0 0 0,1 0 1,-1 0-1,1 0 0,-1-1 0,1 1 1,7 5-1,-8-7-8,1 0 0,0-1 0,0 1 0,-1-1 1,1 1-1,1-1 0,-1 0 0,0 0 0,0 0 0,0-1 0,0 1 1,1-1-1,-1 0 0,0 0 0,0 0 0,1 0 0,-1-1 0,0 1 1,0-1-1,0 0 0,4-1 0,15-6 31,1-1-1,-1-1 1,-1-1-1,0 0 1,29-23 0,89-82 181,-136 114-216,-1 0 3,0 0 0,0 0-1,1 0 1,-1 0 0,1 0-1,-1 1 1,1-1 0,5-1-1,-8 3-9,0 0 0,1 0 0,-1 0-1,0 0 1,0 0 0,1-1-1,-1 2 1,0-1 0,1 0 0,-1 0-1,0 0 1,1 0 0,-1 0 0,0 0-1,0 0 1,1 0 0,-1 0-1,0 0 1,1 1 0,-1-1 0,0 0-1,0 0 1,1 0 0,-1 1-1,0-1 1,0 0 0,0 0 0,1 1-1,-1-1 1,0 0 0,0 0 0,0 1-1,0-1 1,0 0 0,1 0-1,-1 1 1,0-1 0,0 0 0,0 1-1,0-1 1,0 0 0,0 1 0,0-1-1,0 0 1,0 1 0,0-1-1,0 1 1,-3 17-87,2-15 63,-9 41-99,6-30 68,-5 28-1,8-31 59,0 0 0,1 0 0,0 0 1,1 0-1,0 0 0,3 11 0,-3-16 3,1 0 0,0 0 0,1 0-1,-1 0 1,1 0 0,0-1 0,1 0 0,-1 1 0,1-1 0,0 0 0,0 0 0,5 4 0,-5-7 12,-1 1 0,1-1 0,0 1 0,0-1-1,0 0 1,0 0 0,0-1 0,6 2 0,-8-2 27,1 0 1,-1-1-1,0 1 0,1-1 1,-1 0-1,0 0 0,1 0 1,-1 0-1,1 0 1,-1 0-1,0-1 0,1 1 1,-1-1-1,0 0 0,1 0 1,2-1-1,-4 1-26,0 0-1,0 0 1,0 0-1,0-1 1,0 1-1,0 0 1,-1 0-1,1-1 1,0 1-1,-1 0 1,1-1-1,-1 1 1,1-1-1,-1 1 1,0-1-1,0 1 1,1-1 0,-1 1-1,0-1 1,0 1-1,-1-1 1,1 1-1,0-1 1,0 1-1,-1-3 1,-2-4-72,1-1 1,-7-14 0,5 13 9,0 0 1,-1 1 0,0-1 0,-1 1 0,0 1-1,-1-1 1,1 1 0,-1 0 0,-1 0-1,0 1 1,0 0 0,0 1 0,-1 0-1,0 0 1,0 0 0,-18-7 0,17 10-187,0-1 0,1 2 1,-19-4-1,54 5 106,50-10-1,-38 4 372,-18 4-78,-1-2 1,0 0 0,24-10-1,51-29 602,-24 11-156,-70 33-600,1-1-1,0 1 1,-1 0-1,1-1 0,0 1 1,0 0-1,0 0 0,-1-1 1,1 1-1,0 0 1,0 0-1,0 0 0,-1 0 1,1 0-1,0 0 1,0 0-1,0 0 0,0 0 1,-1 1-1,1-1 0,0 0 1,0 0-1,0 1 1,-1-1-1,1 1 0,0-1 1,-1 0-1,1 1 1,0-1-1,-1 1 0,1 0 1,-1-1-1,1 1 0,0-1 1,-1 1-1,0 0 1,1 0-1,-1-1 0,1 1 1,-1 0-1,0 0 1,1-1-1,-1 1 0,0 1 1,1 4 65,1 0 0,-2 0 0,1 0 0,-1 11 0,0-11-85,-4 175 412,8-45-316,1-102-79,-5-33 96,0-1-103,0 0 1,0 0-1,1 0 0,-1 0 1,0 0-1,0 0 1,0 0-1,0 0 1,0 0-1,0 0 0,0 0 1,1 1-1,-1-1 1,0 0-1,0 0 1,0 0-1,0 0 1,0 0-1,0 0 0,0 0 1,0 0-1,0 0 1,1 1-1,-1-1 1,0 0-1,0 0 0,0 0 1,0 0-1,0 0 1,0 0-1,0 0 1,0 1-1,0-1 1,0 0-1,0 0 0,0 0 1,0 0-1,0 0 1,0 0-1,0 1 1,0-1-1,0 1 0,0 0 0,0-1 0,0 1 0,0-1 0,1 1 0,-1-1 0,0 1 0,0-1 1,0 1-1,1 0 0,-1-1 0,0 1 0,1-1 0,-1 0 0,1 1 0,-1-1 0,0 1 0,1-1 0,-1 0 1,2 1-1,-1 0 97,6 16-42,-6-17-123,0-8 506,1 2-425,0 1 0,0-1 0,0 0 0,-1 1 0,0-1 0,0-9 0,1 1 19,8-61 77,-7 40-145,9-34-1,-4 37-41,14-54 67,-18 72-50,2 1-1,-1 0 1,1 0-1,9-13 1,-15 25 46,1 0-1,-1 0 1,1 0-1,-1 0 1,1 0-1,0 1 1,0-1-1,-1 0 1,1 0 0,0 1-1,0-1 1,0 0-1,-1 1 1,1-1-1,0 1 1,0-1 0,0 1-1,0-1 1,0 1-1,0 0 1,0 0-1,0-1 1,1 1 0,-1 0-1,0 0 1,0 0-1,0 0 1,0 0-1,0 0 1,2 1 0,-1 0 10,-1-1 0,1 1 0,-1 0 1,0 0-1,1 0 0,-1 0 1,0 1-1,0-1 0,0 0 0,0 1 1,0-1-1,0 0 0,0 1 1,0-1-1,0 1 0,-1-1 0,1 1 1,0 2-1,4 17 5,-1 0 0,-1 1 0,-1-1-1,-1 28 1,4 45 84,-2-73-4,-2-9-77,1 0 0,0 0 0,1 0 0,0 0 0,0-1 0,7 15 0,-7-21-46,5 10 37,0-1 0,19 24-1,-24-34 25,0-1-1,0 1 1,1-1-1,0 0 1,0 1 0,0-2-1,0 1 1,0 0-1,0-1 1,1 0-1,-1 0 1,1 0-1,-1-1 1,6 2-1,-6-3 14,0 1 0,0-1-1,0 0 1,1 0 0,-1 0 0,0 0-1,0-1 1,0 0 0,0 0 0,0 0-1,0 0 1,5-3 0,-3 1-1,0 0-1,-1 0 1,1-1 0,-1 0 0,0 0-1,0-1 1,5-5 0,0-2-41,-2 1 0,1-2 0,-1 1 0,-1-1-1,0 0 1,7-21 0,30-101 58,-11 31-22,-31 95-64,1 0-1,1 1 1,-1 0-1,1 0 0,1 0 1,-1 0-1,2 0 1,5-7-1,-10 15 31,-1 0 0,0-1 0,0 1 0,0 0 0,1 0 0,-1-1 0,0 1 0,0 0 0,1 0-1,-1 0 1,0 0 0,1-1 0,-1 1 0,0 0 0,1 0 0,-1 0 0,0 0 0,0 0 0,1 0 0,-1 0 0,0 0 0,1 0-1,-1 0 1,0 0 0,1 0 0,-1 0 0,0 0 0,1 0 0,-1 0 0,0 0 0,1 0 0,-1 0 0,0 1 0,1-1-1,-1 0 1,0 0 0,0 0 0,1 0 0,-1 1 0,0-1 0,0 0 0,1 0 0,-1 1 0,0-1 0,0 0 0,0 0 0,1 1-1,-1-1 1,0 0 0,0 1 0,0-1 0,0 1 0,5 21-152,-4-21 157,7 62 117,-3 0 0,-5 107 1,-1-161-82,-6 64 120,6-64-129,-1 0 1,0 0-1,-1-1 0,0 0 1,0 1-1,-6 8 1,8-15-32,0-1 0,1 1 0,-2-1 0,1 1 0,0-1 0,0 0 0,0 1 0,0-1 0,-1 0 0,1 0 0,-1 0 0,1 0 0,-1 0 0,1 0 0,-1 0 0,1-1 0,-1 1 0,0-1 0,0 1 0,1-1 0,-1 1 0,0-1 0,0 0 0,1 0 0,-1 0 0,0 0 0,0 0 0,1 0 0,-1-1 0,0 1 0,0 0 0,1-1 0,-1 1 0,0-1 0,1 0 0,-1 0 0,1 0 0,-1 1 0,1-1 0,-1-1 0,1 1 0,-1 0 0,0-2 0,-6-6-214,8 9 206,0 0 1,0-1-1,0 1 0,0 0 0,0 0 0,0 0 1,0-1-1,0 1 0,0 0 0,0 0 0,0-1 1,0 1-1,0 0 0,1 0 0,-1 0 0,0-1 1,0 1-1,0 0 0,0 0 0,0 0 1,0 0-1,0-1 0,1 1 0,-1 0 0,0 0 1,0 0-1,0 0 0,1-1 0,18-4-426,-14 4 486,33-3 39,-27 3-80,-1 0 1,1-1-1,-1 0 1,1 0-1,-1-1 0,10-5 1,-6 1 56,0-1-1,-1-1 1,0 0-1,12-12 1,-22 19-46,12-12 43,0 0 1,-2-1-1,1-1 0,-2 0 1,0 0-1,14-27 1,45-111 39,-66 141-125,9-19 48,-2 0 0,-2 0 0,11-55 0,-17 61 11,5-22-5,4-58 1,-11 68-59,-1 27 23,0-1-1,0 0 1,-1 0 0,-1 0 0,-3-21 0,-2 54-96,2 1 130,2 0 0,0 1 0,2-1 0,0 0 0,5 29 0,25 112 236,-24-134-219,96 353 130,-63-287-360,-22-55-1179,-12-21-1675,-5-19 2967,0 1 0,0-1 0,0 0 0,0 0 0,0 0 0,0 0 0,0 1 0,0-1 0,0 0 0,0 0 0,0 0 0,0 0 0,0 1 0,0-1 0,0 0 1,-13-3-5372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9:30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43 9312,'-19'-13'4192,"33"5"-1185,-5 8-2015,15-6 800,4 3-1056,24-6 160,10 9-544,18-3-64,1 6-160,-6 2-160,-9 2 0,-13 7-4544,-6-1 2497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9:36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40 2496,'-17'-7'784,"17"7"-715,0 0-1,0-1 1,-1 1 0,1 0-1,0 0 1,0 0 0,-1 0-1,1-1 1,0 1 0,0 0-1,-1 0 1,1-1 0,0 1 0,0 0-1,0 0 1,0-1 0,-1 1-1,1 0 1,0-1 0,0 1-1,0 0 1,0 0 0,0-1-1,0 1 1,0 0 0,0-1 0,0 1-1,0 0 1,0-1 0,0 1-1,0 0 1,0-1 0,0 1-1,0 0 1,0 0 0,0-1-1,1 1 1,-1 0 0,0-1 0,0 1-1,0 0 1,0 0 0,1-1-1,-1 1 1,0 0 0,1-1-1,6-6 1504,0-5 3449,-4 21-4741,-2 1 13,0 0 0,-1-1 0,-1 20 0,0-12-142,-3 28 279,-17 84 0,-24 43 118,25-103-351,4-14-134,7-30 231,-9 51-1,18-75-267,0 1 9,-1-1-1,1 0 1,0 0-1,0 0 1,0 1-1,0-1 1,0 0-1,0 0 1,0 1-1,1 1 1,0-1 546,0-2-288,48 2-69,49 8 0,-64-7-207,41-2 0,-42-2 499,-32 0-1241,0-1 1,0 0 0,0 0-1,0 0 1,0-1 0,-1 1-1,1 0 1,0 0 0,-1 0-1,1-4 1,-1-1-945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9:37.0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20 118 4992,'-1'-1'-38,"-2"-4"801,-1 0 0,1 0 0,1 0 0,-4-7 0,6 11-619,0 1 0,0-1 1,0 1-1,0-1 0,0 1 1,-1-1-1,1 1 0,0-1 0,0 1 1,0-1-1,0 1 0,0-1 0,0 1 1,1-1-1,-1 1 0,0-1 0,0 1 1,0-1-1,0 1 0,1 0 1,-1-1-1,0 1 0,1-1 0,0 0-17,-1 1 0,1 0 0,0-1 0,0 1-1,0 0 1,-1 0 0,1-1 0,0 1 0,0 0-1,0 0 1,0 0 0,0 0 0,-1 0 0,1 0-1,0 0 1,0 1 0,0-1 0,0 0 0,0 1 0,11 0 212,1 0 1,-1-1-1,0 0 1,0 0-1,16-4 1,-13 2-180,97-20 406,-63 11-407,-44 10-219,50-12-898,-22 0-3352,-23 6-148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9:37.4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34 6656,'-23'-7'3008,"18"-2"-608,13 13-1568,-2-4 448,2 0-768,8-4 128,2 4-384,6-5 0,-1 5-160,7-3 0,-2 3-32,5-6 32,0 6-64,0-3-1088,4 3 608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9:37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89 3808,'0'0'1712,"-7"3"1082,3 0-2312,1-1 1,-1 1-1,1 0 0,0 0 0,0 0 0,0 0 0,-5 8 0,-2 1 136,1-1-145,0 0-1,1 0 1,0 0-1,-10 23 1,16-30-413,1 0 1,-1 1-1,1-1 0,0 0 1,0 0-1,0 1 1,1-1-1,0 8 1,0-10-17,0 1 1,1-1-1,-1 1 1,1-1-1,0 1 1,0-1-1,0 1 1,0-1-1,0 0 1,0 0 0,1 1-1,-1-1 1,1 0-1,-1 0 1,1 0-1,2 1 1,-2-1-5,1 0-1,0 0 1,0 0 0,-1 0 0,1-1 0,0 1-1,0-1 1,1 0 0,-1 0 0,0 0-1,0 0 1,1-1 0,2 1 0,0-1 17,0 0 0,0 0 0,0-1 0,0 1 0,0-1 0,-1-1 0,8-1 0,-6 0 25,0 1-1,-1-1 1,0 0-1,1 0 1,-1-1-1,0 0 1,-1 0-1,1-1 1,-1 1-1,0-1 1,0 0-1,0-1 1,6-8-1,-6 5 141,0 0 0,6-17 0,-10 24-188,0-1 0,0 0 0,0 0 0,-1 0 0,1 0 0,-1 0 0,0 0 1,0 0-1,0 0 0,0 0 0,0 0 0,-1 0 0,1 1 0,-1-1 0,-1-4 0,0 4-29,0-1-1,-1 1 1,0-1-1,0 1 1,0 0-1,0 0 1,-6-4-1,-25-16-19,19 16-48,1 1 1,-2 0-1,1 1 0,-26-5 0,-9-3-2982,49 13 2944,1 0 0,0 0 0,-1 0 0,1 0 0,0 0 0,-1 0 0,1 0 0,0 0 0,-1 0 0,1 0 1,0 0-1,-1 0 0,1-1 0,0 1 0,0 0 0,-1 0 0,1 0 0,0-1 0,0 1 0,-1 0 0,1 0 1,0-1-1,0 1 0,0 0 0,-1 0 0,1-1 0,0 1 0,0 0 0,0-1 0,0 1 0,0 0 0,0-1 1,-1 1-1,1 0 0,0-1 0,0 1 0,0 0 0,0-1 0,0 1 0,0 0 0,0-1 0,1 1 0,-1 0 1,0-1-1,0 1 0,0 0 0,0 0 0,0-1 0,0 1 0,1 0 0,-1-1 0,0 1 0,0 0 1,0 0-1,1-1 0,-1 1 0,0 0 0,1 0 0,20-17-4183,-13 12 2613,18-12-1172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9:38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61 3968,'-28'-26'6609,"29"25"-6501,12-11 1558,-9 8-1454,1 1 0,0 0-1,-1 1 1,1-1-1,6-1 1,-9 3-183,0 1 1,0-1-1,0 1 1,0 0 0,-1 0-1,1 0 1,0 0-1,0 0 1,0 0-1,0 1 1,0-1-1,-1 1 1,1-1-1,0 1 1,0-1-1,-1 1 1,4 2-1,-2-1 17,-1 0 0,0 0-1,1 0 1,-1 0 0,0 1 0,0-1-1,0 1 1,0 0 0,2 4-1,-1 1 47,0-1 0,0 0-1,-1 0 1,0 1 0,0 0-1,-1-1 1,0 1 0,0 8-1,-2 1 257,-1 0-1,-1 0 0,0 0 1,-7 17-1,-3 17 540,13-49-852,-1-1-1,1 1 0,0-1 1,0 0-1,0 1 0,0-1 1,0 0-1,0 1 1,0-1-1,0 0 0,1 1 1,-1-1-1,0 0 1,1 1-1,-1-1 0,1 0 1,0 0-1,-1 1 0,1-1 1,0 0-1,0 0 1,0 0-1,-1 0 0,1 0 1,0 0-1,1 0 1,-1 0-1,0-1 0,0 1 1,0 0-1,0 0 1,1-1-1,-1 1 0,0-1 1,0 1-1,1-1 0,1 1 1,7 0 54,0 1 0,0-2 0,-1 1 0,15-2 0,-8 1-12,31 0-1309,-18 0 400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9:39.9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37 101 3648,'-34'3'9898,"31"-3"-9134,7 0-520,35-13 504,-24 8-631,20-5 0,54-5 235,120-4 0,7 3 248,41-2 47,-186 15-565,4-2 48,110 9 0,-125-3 136,-58-1-287,-12 0-3573,6 2 2417,0-1 1,-1 1 0,1 0-1,0 0 1,1 0-1,-7 4 1,-16 13-2317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9:40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50 120 5568,'-46'4'2501,"46"-4"-2480,-1 0-1,1 0 1,0 0 0,0 0-1,0 0 1,0 0-1,0 0 1,0 0 0,0 0-1,0 0 1,0 0-1,-1 0 1,1 0 0,0 0-1,0 0 1,0 0-1,0 0 1,0 0 0,0 0-1,0 0 1,0 0 0,0-1-1,-1 1 1,1 0-1,0 0 1,0 0 0,0 0-1,0 0 1,0 0-1,0 0 1,0 0 0,0 0-1,0 0 1,0 0-1,0 0 1,0-1 0,0 1-1,0 0 1,0 0 0,0 0-1,0 0 1,0 0-1,0 0 1,0 0 0,0-1-1,3-4 947,9-6 242,-11 10-1192,15-13 455,0 1-1,1 1 0,1 1 1,-1 0-1,2 1 0,0 1 1,20-7-1,-33 14-425,0 1 0,1-1 0,-1 1 0,0 1 0,1-1 0,-1 1 0,1 0 0,0 0 0,-1 1 0,1 0 0,-1 0 0,11 3 0,-13-2-18,-1-1-1,1 1 1,-1 0 0,1-1 0,-1 1 0,0 1-1,0-1 1,0 0 0,0 1 0,0 0 0,0 0-1,-1 0 1,1 0 0,-1 0 0,0 0 0,0 0-1,0 1 1,0-1 0,-1 1 0,1 0 0,-1-1-1,1 6 1,0 2 90,-1 0-1,0 1 1,-1-1-1,0 1 1,-1-1 0,0 0-1,-1 0 1,0 1-1,-1-1 1,0-1-1,-1 1 1,0 0-1,-1-1 1,0 0 0,-1 0-1,1 0 1,-2-1-1,0 1 1,0-2-1,0 1 1,-1-1 0,-16 13-1,10-11 177,5-3 499,0 0-1,-14 6 1,51-23-591,55-14 1,-39 13-149,-14 4-373,0 0 1,0 2 0,1 2 0,0 1 0,43 2-1,-67 0-453,0 0 0,0 1 0,0 0-1,0 1 1,0-1 0,0 1 0,0 0-1,-1 1 1,12 5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9:41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269 15 3072,'-1'-5'265,"2"-4"2696,-1 12-2645,0 1 0,-1 0 0,1 0 0,-1 0 0,0 0 0,0 0 0,-1 0 0,1-1 0,-4 7 0,-2 1 435,-14 17 1,13-17-347,0 0 0,-7 13 0,3-1 34,1 1 0,-10 30 0,-51 249 766,10 125-367,43 42 564,34-198-816,-6-196-282,28 109 1,-30-157-199,2-1 0,1 1 0,1-2 0,23 41 0,-27-54-184,1-1 0,1-1 0,0 1 0,1-1 0,0-1 0,0 0 0,1 0 0,0-1 0,1 0 0,0-1 0,13 6 0,49 17-4305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6:41.9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1 187 3136,'0'-5'1184,"5"2"-928,3 0 1152,1-2-896,4-4 1696,6-3-1248,4 1 1248,4 2-1280,5-3 448,8 1-800,16-3-448,11 2-128,11 1-1152,-1-1 608,-8 0-2784,-5-1 1856,-14-19-3296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0:40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171 1 2912,'-13'0'4576,"13"12"-2438,-1-1-1574,1 0 0,1 0 0,0 0 0,1 0 0,0 0 0,0 0 0,5 10 0,8 14 541,27 49-1,14 30-236,-41-74-764,-1 1 0,-2 1 0,7 54 0,2 76 247,-12-92-206,-1 25 298,-4 1 0,-5-1-1,-29 208 1,11-203 200,-36 118-1,18-106-662,-4-1 0,-6-3 0,-84 152 0,105-223-668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1:00.82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37 31 7040,'-37'-30'3648,"46"30"-3968,5 3 96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2:49.35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275 240 3072,'-4'-1'758,"0"0"0,1 0 1,-1 1-1,0-1 0,0 1 0,-4 0 0,6 0-621,1 0-1,0 1 0,-1-1 0,1 1 0,0-1 0,-1 1 0,1-1 0,0 1 0,0 0 0,-1-1 0,1 1 0,0 0 0,0 0 0,0 0 1,0 0-1,0 0 0,0 0 0,0 0 0,1 0 0,-3 3 0,-5 12 77,0 1 0,1 0 0,-8 29 0,-8 59-48,13-54-115,-84 299 1153,71-272-950,16-51-185,5-16 159,-1 0 0,0 0 0,-8 13 1138,9-28-671,1-17-247,1-26-551,3 33 130,-1 0-1,8-20 1,-1 4-17,-3 9-110,1 0 1,0 0-1,2 1 1,0 0 0,2 1-1,0 0 1,1 0-1,1 1 1,0 1-1,1 0 1,21-18 0,-31 31 61,0 1 0,0-1 0,0 1 0,0 0 0,0 1 0,1-1 0,0 1 0,-1 0 0,1 0 0,0 0 0,0 1 0,0-1 0,0 1 0,1 0 0,-1 1 0,0-1 0,0 1 0,0 0 0,0 1 0,1-1 0,-1 1 0,0 0 0,0 0 0,0 1 0,0-1 0,0 1 0,0 0 0,-1 0 0,1 1 0,-1 0 0,1-1 0,-1 1 0,0 1 0,0-1 0,0 1 0,-1-1 1,1 1-1,4 7 0,-4-6 79,0 1 1,-1 0-1,1 1 1,-1-1 0,0 0-1,-1 1 1,1 0 0,-2-1-1,1 1 1,-1 0-1,1 8 1,-1-10 5,-1-1 0,0 1 0,0 0-1,-1 0 1,1-1 0,-1 1 0,0 0 0,0-1-1,-1 1 1,0-1 0,1 0 0,-1 1 0,-1-1-1,1 0 1,0 0 0,-1 0 0,-6 7 0,2-5 66,0 0 1,0-1-1,-1 0 1,1 0-1,-1 0 1,0-1-1,0 0 1,-1-1 0,-12 4-1,-8 0 21,-45 6 1,42-8-113,18-2-400,13-2 113,4-1-49,86 8-229,-44-7 729,1-3 0,78-13 0,-111 12-138,0-1 0,0-1 0,0 0 0,-1-1 0,0 0 0,0-1 0,-1 0 0,0-1 0,0 0 0,-1-1 0,0 0 0,0 0 0,-1-1 0,0-1 0,-1 1 0,9-17 0,26-52-69,-23 39 2,-9 23-281,-11 17 292,0 1 0,0-1 1,0 0-1,0 0 0,0 0 0,0 0 0,0 1 0,0-1 0,0 0 0,0 0 0,1 0 0,-1 0 0,0 1 0,0-1 1,0 0-1,0 0 0,0 0 0,0 0 0,0 0 0,0 1 0,0-1 0,1 0 0,-1 0 0,0 0 0,0 0 0,0 0 1,0 0-1,1 0 0,-1 1 0,0-1 0,0 0 0,0 0 0,0 0 0,1 0 0,-1 0 0,0 0 0,0 0 0,0 0 1,0 0-1,1 0 0,-1 0 0,0 0 0,0 0 0,0 0 0,0 0 0,1 0 0,-1 0 0,0 0 0,0-1 0,0 1 1,0 0-1,1 0 0,-1 0 0,0 0 0,0 0 0,0 0 0,0 0 0,1-1 0,-1 176-156,0-168 220,0 0 0,1-1 0,0 1 1,0-1-1,0 1 0,4 8 0,-5-14-26,0 0-1,1 0 0,-1 1 0,1-1 0,-1 0 1,1 0-1,0 0 0,-1 0 0,1 0 1,0 0-1,0 0 0,0 0 0,0 0 0,0 0 1,0 0-1,0 0 0,0-1 0,0 1 1,0 0-1,0-1 0,0 1 0,1-1 1,-1 1-1,0-1 0,0 0 0,1 1 0,-1-1 1,0 0-1,1 0 0,-1 0 0,0 0 1,0 0-1,1 0 0,-1 0 0,3-1 0,16-6 131,1-1-1,-2-1 0,22-13 0,51-38-125,-58 37-230,0 1 0,40-19 0,-71 40 175,-1 0 1,1 0-1,-1 0 0,1 0 1,0 1-1,-1-1 0,1 1 0,0-1 1,-1 1-1,1 0 0,0 0 1,-1 0-1,6 1 0,-7 0 19,0-1 0,0 1 0,1 0 0,-1-1 0,0 1 0,0 0 0,0 0 0,0-1 0,0 1 0,0 0 0,0 0 0,0 0 0,-1 0 0,1 0 0,0 1 0,-1-1 0,1 0 0,0 0 0,-1 0 0,0 1 0,1-1 0,-1 0 0,0 0 0,1 1 0,-1-1 0,0 0 0,0 1 0,0-1 0,0 2-1,-1 13 8,0 1 0,-1-1 0,-4 17 0,6-31 24,-2 7-20,2-9-2,0 0 1,0 0-1,0 0 0,-1 0 0,1 1 0,0-1 0,0 0 1,0 0-1,0 0 0,0 1 0,1-1 0,-1 0 0,0 0 1,0 0-1,0 0 0,0 0 0,0 1 0,0-1 0,0 0 1,0 0-1,0 0 0,0 0 0,0 1 0,0-1 1,1 0-1,-1 0 0,0 0 0,0 0 0,0 0 0,0 0 1,0 0-1,1 0 0,-1 1 0,0-1 0,0 0 0,0 0 1,0 0-1,0 0 0,1 0 0,6-5 426,48-26-3,-40 22-639,1 0-1,28-13 0,-42 22 195,0 0-1,0-1 0,0 1 0,-1 0 1,1 0-1,0 0 0,0 0 1,0 0-1,0 0 0,-1 0 0,1 1 1,0-1-1,0 1 0,0-1 0,-1 1 1,1 0-1,0 0 0,-1 0 0,1-1 1,-1 2-1,1-1 0,-1 0 0,1 0 1,-1 0-1,0 1 0,2 1 0,3 5 22,0 0-1,0 0 1,8 15-1,-7-10 84,-7-13-87,1 1 0,0-1 0,0 1 0,-1-1 1,1 1-1,0-1 0,0 0 0,0 1 0,0-1 0,0 0 0,-1 0 1,1 1-1,0-1 0,0 0 0,0 0 0,0 0 0,0 0 0,0 0 1,0 0-1,-1-1 0,1 1 0,0 0 0,0 0 0,1-1 0,22-8 248,-15 5-167,0-1-1,-1 0 1,0 0-1,0-1 1,0 0-1,-1-1 1,0 1-1,0-2 1,0 1-1,-1-1 1,0 1-1,-1-2 1,8-14-1,-5 7-52,-1 0 0,0 0-1,-1 0 1,-1-1 0,-1 1-1,0-1 1,2-30 0,-6 46-43,0 1 1,0 0-1,0 0 0,0 0 1,0-1-1,0 1 0,0 0 1,0 0-1,0-1 1,0 1-1,0 0 0,0 0 1,0-1-1,0 1 0,0 0 1,0 0-1,0 0 1,0-1-1,-1 1 0,1 0 1,0 0-1,0 0 1,0-1-1,0 1 0,0 0 1,-1 0-1,1 0 0,0-1 1,0 1-1,0 0 1,0 0-1,-1 0 0,1 0 1,0 0-1,0 0 0,0 0 1,-1-1-1,1 1 1,0 0-1,0 0 0,-1 0 1,1 0-1,0 0 1,0 0-1,-1 0 0,1 0 1,0 0-1,0 0 0,0 0 1,-1 0-1,1 0 1,0 0-1,0 1 0,-1-1 1,1 0-1,0 0 0,0 0 1,0 0-1,-1 0 1,1 0-1,0 1 0,0-1 1,-1 0-1,-10 11-410,5-1 372,0 0 0,1 1 1,0-1-1,0 1 0,2 0 0,-1 0 1,1 0-1,1 1 0,-2 20 0,3-24 52,1 0 0,0 0-1,0 0 1,1 0 0,0 0-1,0 0 1,1 0 0,0 0-1,0 0 1,1-1 0,0 1-1,1-1 1,-1 0-1,10 12 1,-9-14 23,0 0 0,1-1-1,0 0 1,0 0 0,1 0 0,-1 0-1,1-1 1,-1 0 0,1 0 0,0-1-1,0 0 1,0 0 0,1 0 0,-1 0 0,0-1-1,1 0 1,-1-1 0,7 0 0,-2 1 43,-1-2 1,0 0 0,1 0 0,-1-1 0,0 0 0,0 0 0,0-1-1,0-1 1,-1 0 0,16-8 0,-14 4-6,0 1-1,-1-2 1,0 1 0,-1-1 0,0-1-1,0 0 1,-1 0 0,-1-1-1,9-14 1,5-13 82,21-58 0,-40 90-124,18-45 96,25-99-1,-24 14 51,-16 94-186,-2 16-225,-1-1-1,-2 0 0,-5-43 1,3 62-132,-1 9-78,-3 15 10,-4 21 434,2 0 1,1 1-1,2 0 1,2 1-1,2 56 0,21 184 260,-20-271-234,7 46 31,19 73 0,-22-109 100,-4-14-91,0-1 0,1 1-1,0 0 1,0-1 0,0 1-1,0-1 1,1 1 0,-1-1-1,1 1 1,0-1-1,0 0 1,0 0 0,4 3-1,-5-23-2004,0-27-1,-4 26 1813,0-1 0,-1 1 1,-1 0-1,0 1 0,-2-1 1,0 1-1,-1 1 0,0-1 1,-1 1-1,-1 0 0,-21-24 1,23 32 252,1 1 0,-17-14 0,14 14 163,2 0 0,-13-13 0,20 17-108,6 3-27,6 3 0,5 5-62,-1 0-1,18 15 1,-5-4 12,16 10 407,53 47-1,-91-70-392,0 0 0,-1 0 0,0 0 0,0 1 1,-1 0-1,0 0 0,0 0 0,-1 0 0,0 1 0,0-1 0,0 1 0,-1 0 0,0 0 0,-1 0 0,0 0 0,0 0 0,-1 16 0,0-23 236,5-17-2726,23-55-703,-14 36 3206,-1 0 0,14-58-1,-27 92-90,0 0 0,0 0 0,0-1 0,0 1 0,1 0 0,-1 0 0,1-1 0,-1 1-1,1 0 1,-1 0 0,1 0 0,-1 0 0,1 0 0,0 0 0,0 0 0,0 0 0,0 0 0,-1 0 0,1 0-1,0 0 1,0 0 0,1 1 0,-1-1 0,0 1 0,1-2 0,0 2 28,1 0 1,-1 0-1,0 0 1,0 0-1,0 0 1,0 1-1,0-1 1,1 0 0,-1 1-1,0 0 1,0 0-1,0-1 1,0 1-1,2 2 1,89 35 1436,-84-33-1443,4 1 83,19 13-1,-28-16-79,0 0-1,0 1 1,0-1 0,0 1-1,-1 0 1,0 0-1,6 9 1,-3-1 95,0 0 1,-1 1-1,0 0 0,-1 0 1,0 0-1,-1 1 0,-1-1 1,0 1-1,0 0 0,-2 17 1,0-26-132,1-1 0,-1 0 1,1 1-1,-1-1 0,1 0 1,1 1-1,-1-1 0,0 0 1,1 0-1,0 0 0,0 0 1,0-1-1,1 1 0,-1 0 1,1-1-1,0 0 0,0 1 1,0-1-1,0 0 0,1-1 1,-1 1-1,1-1 0,0 1 1,-1-1-1,1 0 0,0 0 1,8 2-1,-11-4-252,1 1 0,0-1 0,0 0 0,0 1 0,-1-1 0,1 0-1,0 0 1,0 0 0,0 0 0,0-1 0,-1 1 0,1 0 0,0-1 0,0 1 0,-1-1 0,1 0 0,0 0 0,-1 1-1,1-1 1,0 0 0,-1 0 0,1-1 0,-1 1 0,2-2 0,4-15-4538,2 2 1541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2:49.71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67 34 6304,'-62'-21'2848,"57"17"-2464,5-1-288,5 2-128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2:52.5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8 418 1888,'-8'1'4522,"10"-1"-4343,1 1 0,-1 0 0,0-1 0,0 0 0,0 1 0,1-1 0,-1 0 0,0 0 0,0 0 0,0 0 0,1 0 0,-1-1 0,0 1 0,4-2 0,-1 0-5,-1 0 1,0 0-1,0 0 0,0-1 1,-1 1-1,8-7 0,-2 0 26,-1 0-1,0-1 0,0 0 0,8-14 1,-6 5-58,0 0 1,-2-1 0,11-36 0,-7 19 43,2-15 213,-13 48-391,0 0 1,-1 1 0,1-1 0,-1 0 0,0 0 0,0 0 0,-1 0-1,1 0 1,-1 0 0,-1-6 0,2 10-13,-1-1 1,1 1-1,0 0 0,0 0 1,0-1-1,0 1 0,0 0 1,0 0-1,-1 0 1,1-1-1,0 1 0,0 0 1,0 0-1,-1 0 0,1 0 1,0-1-1,0 1 0,0 0 1,-1 0-1,1 0 0,0 0 1,0 0-1,-1 0 1,1 0-1,0 0 0,0 0 1,-1 0-1,1 0 0,0 0 1,0 0-1,-1 0 0,1 0 1,0 0-1,0 0 0,-1 0 1,1 0-1,0 0 0,0 0 1,-1 0-1,1 0 1,0 0-1,0 1 0,-1-1 1,-8 8-13,-1 4 106,0 0 0,1 1 0,0 1 0,2-1 0,-1 1 0,2 0 0,-8 24 0,5-12 37,2 0-1,1 1 1,-3 43 0,8-62-63,1 1 0,0-1 0,0 1 0,1-1 0,1 1 0,-1-1 0,4 10 0,-5-16-16,1 0 0,0 0 0,-1 0 0,1 0 0,0 0 0,0 0 0,0 0 0,1-1 0,-1 1 0,0 0 0,1 0 0,-1-1 0,1 1 0,-1-1 0,1 0 0,0 1 0,0-1 0,0 0 0,-1 0 0,1 0 0,0 0 0,0 0 0,1-1 0,-1 1 0,0 0 0,0-1 0,0 0 0,0 1 0,0-1 0,1 0 0,-1 0 0,0 0 0,4-1 0,6-2 87,-1 0 1,0-1 0,0 0 0,0-1-1,18-10 1,50-37-105,-51 32 3,80-60 28,45-29-326,-146 105 221,1-1 1,-1 2-1,17-6 0,-23 9 48,0 0 0,0 0 0,0 0 0,-1 0 0,1 0 0,0 0 0,0 0 0,0 0 0,0 0 0,-1 0 0,1 1 0,0-1 0,0 0 0,0 0 0,-1 1 0,1-1 0,0 1 0,0-1 0,-1 1 0,1-1 0,-1 1 0,1-1 0,0 1 0,-1 0 0,1-1 0,-1 1 0,1 0 0,-1 0 0,1-1 0,-1 1 0,0 0 0,1 0 0,-1 0 0,0-1-1,0 1 1,1 1 0,0 6 44,1-1 0,-1 0 0,0 11-1,0-12-32,0 21 56,0 1 0,-2 0 0,-5 29 0,5-55-31,1 0 1,0 0 0,0 0-1,0 0 1,0 0 0,0 0-1,0 0 1,0 0 0,2 4-1,-2-6-27,0 1 0,0-1 0,1 0 0,-1 1 0,0-1 0,1 1 0,-1-1 0,1 1 0,-1-1 0,0 0 0,1 1 0,-1-1 0,1 0 0,-1 0 0,1 1 0,-1-1 0,1 0 0,-1 0 0,1 0 0,0 0 0,-1 1 0,1-1 0,-1 0 0,1 0 0,-1 0 0,1 0 0,-1 0 0,1 0 0,-1 0 0,1-1 0,0 1 0,-1 0 0,1 0 0,-1 0 0,1-1 0,-1 1 0,1 0 0,-1 0 0,1-1 0,2-1 17,1 0 0,-1 0 0,0 0 0,0 0 0,0-1 0,0 1 0,0-1 1,2-4-1,20-27 71,-19 25-79,31-46 20,-23 30-194,3 2 0,37-44-1,-52 64 98,0 1-1,1-1 0,0 1 1,-1 0-1,1 0 0,0 0 0,0 0 1,0 1-1,5-2 0,-7 2 49,0 1 0,0 0-1,0 0 1,0 0 0,0 0-1,0 0 1,0 0 0,0 0-1,0 0 1,0 1 0,0-1-1,0 0 1,0 1 0,0-1-1,0 1 1,0-1 0,0 1-1,-1-1 1,1 1 0,0-1-1,0 1 1,0 0 0,-1-1-1,1 1 1,0 0 0,-1 0-1,1 0 1,-1 0 0,1-1-1,-1 1 1,1 0 0,-1 0-1,1 2 1,4 10 4,-1-1 0,-1 1 1,0 0-1,3 26 0,-4-23 14,0 0 0,9 27-1,-10-39 18,0-1-1,0 0 0,1 0 0,0 0 0,-1 0 0,1 0 0,0 0 0,1 0 0,-1 0 0,0-1 0,1 1 0,0-1 0,-1 0 0,1 0 0,0 0 0,0 0 0,0 0 0,0-1 0,1 1 0,-1-1 0,0 0 0,0 0 0,1 0 0,-1-1 0,1 1 0,-1-1 0,1 1 0,4-2 0,3 1 32,0-1 0,0-1-1,0 0 1,-1 0-1,1-1 1,-1-1 0,0 1-1,12-7 1,-8 2 8,0-1 0,0 0 1,-1-1-1,0 0 1,0-1-1,-2 0 0,20-24 1,-14 13-1,-1-1 1,0-1-1,19-43 1,-29 55-68,-1-1 0,3-12 0,-7 21-30,0 1-1,0-1 0,0 1 1,-1-1-1,0 1 1,0-1-1,0 0 0,0 1 1,0-1-1,-1 0 1,-1-4-1,2 7 19,-1 0 1,1 1-1,0-1 0,-1 0 1,1 1-1,-1-1 0,1 1 0,-1-1 1,1 1-1,-1-1 0,0 1 1,1-1-1,-1 1 0,1 0 1,-1-1-1,0 1 0,1 0 0,-1 0 1,0-1-1,0 1 0,1 0 1,-1 0-1,0 0 0,0 0 0,1 0 1,-1 0-1,0 0 0,1 0 1,-2 0-1,-1 1-20,0-1 0,-1 1 0,1-1 0,0 1 0,-6 3 0,3-1 14,-1 1-1,1 1 0,0-1 0,0 1 0,0 0 0,1 0 0,0 1 0,0 0 0,0 0 0,-6 10 0,2-2 20,1 1-1,0 1 0,-9 27 0,13-31-14,1-1-1,1 1 0,0 0 1,0 0-1,1 0 0,1 1 0,0-1 1,0 0-1,4 20 0,-3-27 37,0-1 0,0 1 0,1 0 0,-1 0 0,1-1-1,0 1 1,0-1 0,1 0 0,-1 1 0,1-1 0,0 0 0,0 0-1,0-1 1,1 1 0,-1-1 0,1 0 0,0 0 0,0 0 0,0 0-1,0 0 1,1-1 0,-1 0 0,1 0 0,-1 0 0,1-1 0,5 2-1,-4-2 12,1-1-1,-1 1 0,0-1 0,0 0 0,0-1 0,0 0 0,0 0 0,0 0 0,0-1 0,0 1 1,5-4-1,0 1 17,0-2 1,0 0 0,-1 0-1,15-11 1,-3-2-88,0-1 0,28-34 0,-30 31 20,12-14 104,100-101-201,-125 131-37,3-1-117,-8 10 191,-2 8 77,-4 22 19,0-8-15,1 1 1,2 48-1,2-59 12,0 0-1,2 1 0,0-1 0,0 0 0,1 0 0,1-1 0,9 19 0,-11-26 8,0-1 0,0 1 0,1-1-1,-1 0 1,1 0 0,1 0 0,-1-1-1,1 1 1,-1-1 0,1 0 0,1-1-1,-1 1 1,0-1 0,1 0 0,-1 0-1,1-1 1,0 0 0,0 0 0,9 2-1,-3-2 19,-1-2-1,1 1 0,0-1 1,-1-1-1,1 0 0,0 0 0,16-5 1,-12 1-24,1 0 1,-1-1 0,0-1-1,22-13 1,-16 6 0,-1-2 1,0 0-1,-1-1 1,-1-1-1,19-22 0,77-107-16,-102 129-34,-7 11-51,-13 16-23,-2 6 60,-10 19-6,2 2 0,2 0 0,-15 51 0,24-66 27,0 1 0,-3 30 0,7-41 41,1 0-1,1 1 0,0-1 1,1 0-1,0 1 0,4 16 0,-5-26 9,1 1-1,0-1 1,0 0-1,0 0 1,1 0-1,-1 0 1,0 0-1,1 0 1,2 2-1,-4-3-18,0-1-1,0 1 1,1-1-1,-1 0 1,0 1 0,1-1-1,-1 0 1,0 0-1,1 1 1,-1-1 0,0 0-1,1 0 1,-1 1-1,0-1 1,1 0-1,-1 0 1,1 0 0,-1 0-1,1 0 1,-1 0-1,0 1 1,1-1 0,-1 0-1,1 0 1,-1 0-1,1-1 1,-1 1 0,0 0-1,1 0 1,-1 0-1,1 0 1,-1 0-1,0 0 1,1 0 0,-1-1-1,1 1 1,-1 0-1,0 0 1,1-1 0,-1 1-1,0 0 1,1-1-1,-1 1 1,0 0-1,0-1 1,1 1 0,-1 0-1,0-1 1,1 0-1,7-15 92,-4 9-77,0 0 0,-1 0 1,0 0-1,4-14 0,-5 10-30,2-6-104,-1 0-1,2-36 1,-11 67-2,5-9 85,0 1 1,1 0 0,0 0 0,0 0-1,1 6 1,1 13-5,-7 161-146,1-142 280,-2-1 0,-13 54 0,13-72 6,0 0-23,-9 23 0,13-42-51,0-1 0,0 0 1,0 0-1,-1-1 0,0 1 0,0 0 0,0-1 0,-1 0 0,1 0 0,-8 7 0,10-10-14,0 0 0,0-1-1,0 1 1,0 0 0,0 0-1,-1 0 1,1-1 0,0 1 0,0-1-1,-1 1 1,1-1 0,0 1-1,-1-1 1,1 0 0,0 1 0,-1-1-1,1 0 1,-1 0 0,1 0 0,0 0-1,-1-1 1,1 1 0,0 0-1,-1 0 1,1-1 0,0 1 0,-1-1-1,1 1 1,0-1 0,0 0 0,-1 1-1,1-1 1,0 0 0,0 0-1,0 0 1,0 0 0,0 0 0,-1-1-1,-6-7-18,1 0-1,0 0 1,1-1-1,0 0 1,0 0-1,1-1 0,0 1 1,1-1-1,1 0 1,-1 0-1,2 0 1,-1-1-1,2 1 1,-1-1-1,2 1 0,-1-1 1,3-22-1,0 27-23,0-1 0,0 1 0,1 0 0,0 0 0,0 0 0,0 1 0,1-1 0,0 1-1,0 0 1,1 0 0,-1 0 0,1 0 0,10-7 0,3-2-21,0 0 0,2 1 1,20-11-1,215-95 190,-63 33-242,-181 81 123,80-43 8,-90 48-33,0 0 1,0 0 0,0 1 0,0-1-1,1 0 1,-1 1 0,0-1 0,1 1-1,-1-1 1,0 1 0,1 0 0,-1-1-1,1 1 1,-1 0 0,1 0 0,-1 0-1,0 0 1,2 1 0,-2-1-3,0 1 0,0-1 1,-1 1-1,1 0 0,0 0 0,0-1 0,-1 1 0,1 0 1,-1 0-1,1 0 0,-1 0 0,1 0 0,-1-1 1,0 1-1,1 0 0,-1 0 0,0 0 0,0 0 1,1 0-1,-1 0 0,0 0 0,0 0 0,0 0 1,0 0-1,-1 2 0,0 16 49,-4 24 0,3-32-12,0 0 0,1 1 0,0-1-1,1 0 1,0 1 0,1-1-1,3 20 1,-3-28 4,0-1 1,-1 1-1,1-1 0,1 1 1,-1-1-1,0 0 1,1 1-1,-1-1 0,3 3 1,-3-5-5,-1 1 0,1-1 0,0 1 1,-1-1-1,1 1 0,0-1 0,0 0 1,0 1-1,-1-1 0,1 0 0,0 1 1,0-1-1,0 0 0,0 0 0,-1 0 1,1 0-1,0 0 0,0 0 0,0 0 1,0 0-1,0 0 0,-1 0 0,1-1 1,0 1-1,0 0 0,0-1 0,-1 1 1,1 0-1,0-1 0,0 1 0,-1-1 0,1 1 1,1-2-1,5-4 43,1 0 0,-1-1 1,0 0-1,0 0 0,-1-1 0,0 0 0,5-9 1,31-64-23,-34 63-119,0 0 1,2 0-1,0 1 1,0 1 0,17-20-1,-16 28-238,-10 8 297,-1 0 1,0 0-1,0 0 0,1 0 0,-1 0 0,0 0 0,0 0 1,1 0-1,-1 0 0,0 0 0,0 0 0,1 0 1,-1 1-1,0-1 0,0 0 0,0 0 0,1 0 1,-1 0-1,0 0 0,0 1 0,0-1 0,1 0 1,-1 0-1,0 0 0,0 0 0,0 1 0,0-1 1,1 0-1,-1 1 0,1 2-14,0 0-1,0 0 1,-1 0 0,1 1-1,-1-1 1,1 4 0,-1-3 5,1 28-66,-1 1 0,-1-1 0,-2 0 0,-7 34 0,-36 127 340,43-180-241,-3 7 86,0 0 1,-1-1-1,-2 0 1,-13 25-1,22-44-101,-2 4 34,-1 0 0,1-1 1,-1 1-1,1-1 0,-5 4 0,6-6-26,1-1 0,-1 1 0,0-1 0,1 1 0,-1 0 0,0-1 0,0 0 0,0 1 0,1-1 0,-1 1 0,0-1 0,0 0-1,0 0 1,0 0 0,0 1 0,0-1 0,0 0 0,0 0 0,0 0 0,1 0 0,-1 0 0,0-1 0,0 1 0,0 0 0,0 0 0,0-1-1,0 1 1,0 0 0,1-1 0,-1 1 0,0-1 0,-1 0 0,0-1 8,0 0 1,0-1-1,0 1 0,0 0 1,1-1-1,-1 1 1,1-1-1,0 0 0,-1 1 1,1-1-1,0 0 0,0-4 1,-6-35 96,7 33-107,0 0 1,0 0-1,1 0 0,0 0 0,1 1 1,0-1-1,0 0 0,1 1 1,0-1-1,0 1 0,1 0 0,0 0 1,1 0-1,-1 1 0,1 0 0,1 0 1,0 0-1,0 0 0,8-6 1,0 1-52,1 0 1,0 2 0,0 0-1,1 0 1,1 2-1,0 0 1,0 1 0,24-7-1,-7 5-560,0 2 0,36-4 0,24 6-3346,-16 8 1287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6:58.65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323 31 4064,'0'-31'4192,"-1"42"-3233,0-1-1,-1 0 1,0 0 0,-6 15 0,-19 50-709,13-38 322,-73 164 503,-15 47-65,102-247-1002,-71 258 1152,70-254-1130,-5 36 809,6-40-812,0-1 0,0 1-1,0-1 1,0 1 0,0-1 0,0 1 0,0-1-1,1 1 1,-1-1 0,0 1 0,0-1 0,0 1-1,1-1 1,-1 1 0,0-1 0,1 0 0,-1 1-1,0-1 1,1 0 0,-1 1 0,0-1-1,1 0 1,-1 1 0,1-1 0,-1 0 0,0 0-1,1 1 1,-1-1 0,1 0 0,-1 0 0,1 0-1,-1 0 1,1 0 0,-1 0 0,1 0 0,-1 0-1,1 0 1,-1 0 0,1 0 0,-1 0 0,1 0-1,0 0 1,25-7 277,-18 4-277,47-13 304,151-37 28,-177 48-354,1 1 0,0 1 0,0 1 0,0 2 0,31 3 0,-13 5 181,-47-8-251,-1 0-1,0 0 1,1 0-1,-1 0 0,0 0 1,1 0-1,-1 0 1,0 0-1,1 0 0,-1 0 1,0-1-1,1 1 1,-1 0-1,0 0 0,1 0 1,-1-1-1,0 1 0,0 0 1,1 0-1,-1-1 1,0 1-1,0 0 0,0 0 1,1-1-1,-1 1 1,0 0-1,0-1 0,0 1 1,1-1-1,-1-14-2929,-9-16-3305,1 12 1953,2 1 1462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6:59.0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 60 6048,'-4'-2'551,"-16"-6"727,20 8-1066,-1-1-1,0 1 0,0 0 0,1-1 0,-1 1 0,0-1 0,0 1 0,1-1 0,-1 1 1,1-1-1,-1 1 0,0-1 0,1 0 0,-1 1 0,1-1 0,-1-1 0,2 3 60,1-1 1,-1 1-1,1-1 0,0 0 0,-1 1 0,1-1 1,0 0-1,-1 0 0,1 0 0,0 0 0,-1-1 0,3 1 1,305-25 2181,-286 24-2382,23-3-542,-19-4-2814,-20 4 1616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46:59.40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20 232 7872,'-20'-27'3584,"40"6"-3104,-1 9 1280,5 3-1056,24-12 128,7 6-480,12-12-384,-1 12 0,1-6 0,-1 3 32,1 1 416,-6 5-224,5-1-3264,-10 10 1696,2 6-3360,-7 6 2688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2:56.62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34 155 2720,'-33'0'5370,"33"-1"-5128,0 0 0,0 1-1,0-1 1,0 0 0,0 0-1,0 0 1,1 0 0,-1 1-1,0-1 1,0 0 0,1 0-1,-1 1 1,1-1 0,-1 0-1,2-1 1,22-22 464,49-51-132,-69 71-512,1-1 0,-1 1 1,1 0-1,0 0 0,0 1 0,7-4 1,6-4 210,-14 20 63,-1-1-216,-1-1-1,0 1 1,0 0-1,-1 0 1,0 0-1,-1 12 0,4 21 405,-3-36-370,0 1-1,1-1 0,0 0 1,0 0-1,0 0 0,0 0 0,4 5 1,-5-9-118,0-1-1,-1 1 1,1-1 0,0 1 0,-1-1 0,1 1 0,0-1-1,0 0 1,0 1 0,-1-1 0,1 0 0,0 1-1,0-1 1,0 0 0,0 0 0,0 0 0,-1 0-1,1 0 1,0 0 0,0 0 0,0 0 0,0 0-1,0-1 1,-1 1 0,1 0 0,0 0 0,1-1 0,21-11 481,40-34-322,-46 33-246,4-10-806,-10 11-1731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2:57.05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11 206 2976,'-11'3'1421,"11"-5"-1045,14-3 2077,4-4-1590,0-2 0,-1 0-1,0-1 1,-1 0 0,26-26-1,-22 19-292,1 1 0,28-18 0,-44 33-462,3-3 25,0 1 1,0 1-1,1-1 0,11-3 0,-17 7-73,-1 1-1,1-1 0,0 1 1,-1-1-1,1 1 1,0 0-1,-1 0 0,1 0 1,0 1-1,-1-1 1,1 0-1,0 1 0,-1 0 1,1 0-1,-1 0 1,1 0-1,-1 0 0,1 0 1,3 3-1,16 18 870,-19-20-879,-1 1 0,0-1 1,1 1-1,-1-1 0,1 0 0,0 0 1,0 0-1,5 3 0,-6-5-59,0 1 1,0-1-1,0 0 0,0 0 0,1 0 0,-1-1 0,0 1 0,0 0 0,0-1 0,0 1 0,0-1 0,0 0 0,0 0 0,-1 1 0,1-1 0,0-1 0,0 1 0,-1 0 0,1 0 0,1-2 0,8-4-763,42-18-3707,-21 11 2319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6:45.7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100 256 2304,'-6'0'-16,"2"-1"227,0 1 1,0 0 0,0 0 0,0 0 0,0 1-1,-1-1 1,1 1 0,0 0 0,0 0-1,1 1 1,-1-1 0,0 1 0,0-1 0,1 1-1,-1 1 1,-4 3 0,-3-1 1572,10-5-1702,1 1 0,-1-1 0,1 0 0,-1 0 0,1 0 0,-1 0 0,0 1 0,1-1 0,-1 0 0,1 0-1,0 1 1,-1-1 0,1 0 0,-1 1 0,1-1 0,-1 1 0,1-1 0,0 0 0,-1 1 0,1-1 0,0 1 0,-1-1 0,1 3 1033,19 5 991,-15-8-1918,0 0 0,0 0 0,0 0 0,1 0 0,-1-1 0,0 0 0,8-2 0,30-14 286,-17 7-276,-14 6-152,0-1 1,-1 0-1,0-1 0,0 0 0,0 0 1,-1-1-1,0 0 0,11-11 0,-1 0 69,-11 10-102,0 1 1,12-16-1,-12 13-60,-1 0 0,-1 0 0,0-1-1,0 0 1,6-19 0,-10 25 62,0 0-1,-1-1 1,1 0-1,-1 1 1,-1-1-1,1-5 1,-1 10-111,0 10-144,0 16 104,4 31 0,-2-20 194,-2-29-78,0 1 0,1 0 1,0-1-1,0 1 0,0 0 0,4 7 1,-1-4 58,1-1 0,0 0 1,1 0-1,9 12 1,-13-19-32,-1 0 1,2 0-1,-1-1 0,0 1 1,0-1-1,1 0 1,0 0-1,-1 0 0,1 0 1,0 0-1,0 0 0,0-1 1,0 1-1,0-1 1,0 0-1,0 0 0,1 0 1,-1-1-1,0 1 0,1-1 1,-1 1-1,0-1 1,1 0-1,-1 0 0,1-1 1,-1 1-1,6-2 1,1 0 9,-6 1 31,0 0-1,-1 0 0,1 0 0,0 0 0,0-1 1,0 1-1,-1-1 0,1 0 0,-1 0 1,5-3-1,-3-1-3,1 0 0,-1-1 0,0 1 0,0-1 1,0 0-1,-1-1 0,-1 1 0,1-1 0,4-15 0,-2 9 10,10-20-1,-6 13-188,-7 15 84,-1 1 0,1-1 0,1 1 0,6-9 0,-2 2-14,-7 10 70,-1 1-1,1 0 1,0 0 0,0 0-1,-1 0 1,1 0 0,0 0-1,0 0 1,0 0 0,0 0-1,1 0 1,-1 0 0,0 1-1,1-2 1,2 1-58,0 0-1,-1 0 1,1 0 0,0 0-1,-1 1 1,1-1 0,0 1-1,0 0 1,-1 0 0,1 0-1,0 1 1,0-1 0,-1 1-1,6 1 1,5 3-99,0 1 0,18 9 0,-8-3 403,-17-9-115,0 0 1,0 0-1,0 0 0,0-1 1,0 0-1,0-1 1,1 0-1,13 1 1,-22-2-84,-1-1 1,1 1-1,0 0 1,0-1-1,0 0 1,0 1-1,0-1 1,0 0-1,0 1 1,0-1-1,-1-1 1,-7-5 80,2 3-220,0 1 1,0 0-1,0 0 0,-1 0 0,1 1 0,-1 0 1,1 0-1,-1 1 0,-13-1 0,19 2 44,-1 0 0,0 0 1,0 0-1,1 0 0,-1 1 0,0-1 0,1 1 0,-1-1 1,0 1-1,1 0 0,-1 0 0,1 1 0,-1-1 0,-2 2 0,4-1 21,0-1-1,0 1 1,0-1-1,0 1 0,0-1 1,0 1-1,0 0 0,0-1 1,0 1-1,1 0 0,-1 0 1,1 0-1,0 0 1,-1-1-1,1 1 0,0 0 1,0 0-1,0 0 0,0 0 1,0 0-1,1 2 1,1 1 26,0 1 1,0 0 0,0 0 0,1-1 0,-1 0 0,1 1 0,1-1 0,-1 0 0,1-1 0,8 9 0,-2-1 2,-2-3-8,0-1 1,0 0 0,1-1-1,1 0 1,-1 0-1,1-1 1,0 0 0,1-1-1,19 7 1,-22-10 73,0 0 1,0-1-1,0 0 0,0 0 1,0-1-1,0 0 1,0 0-1,9-2 1,-15 1-46,7-1 28,0 0 0,0-1 0,0 0 0,0 0 0,-1-1 0,13-8 0,-10 6 11,-9 5-52,1 0 1,-1-1-1,1 0 1,-1 0-1,0 0 1,0 0-1,0 0 1,0 0-1,0 0 1,0-1-1,-1 1 1,1 0-1,-1-1 1,1 0-1,-1 1 1,0-1-1,0 0 1,0 0-1,1-4 1,-2 3 1,0-1 1,1 1-1,-1 0 1,-1 0-1,1 0 0,-1 0 1,1 0-1,-1-1 1,0 1-1,-1 0 1,1 1-1,-4-8 0,4 9-33,-1-3 25,-1 0-1,1 1 1,-1-1-1,0 1 1,0 0-1,0 0 1,0 0-1,-1 0 1,1 1-1,-8-6 1,-3-1 130,11 8-118,1 0-1,-1 0 1,0 0-1,1 0 1,-1 1-1,-4-2 0,-11-5-5,14 6-11,0 0-1,0 1 0,0-1 0,0 1 1,0-1-1,-1 2 0,-6-2 0,9 2-1,0 0 0,1-1 0,-1 1-1,0 0 1,1 0 0,-1-1 0,0 1 0,1-1-1,-1 0 1,1 1 0,-1-1 0,1 0 0,-1 0-1,0-1 1,-2 0-45,4 1-23,0 1 40,0 0 1,-1 0-1,1 0 0,0 0 1,0 0-1,0 0 0,0 0 1,0 0-1,0 0 0,0 0 0,0 0 1,0 0-1,0 0 0,0 0 1,0 0-1,0 0 0,0 0 1,-1 0-1,1 0 0,0 0 0,0 0 1,0 0-1,0 2-971,4 6 700,6 5 602,-9-12-368,4 6 99,0 1 1,-1-1-1,8 18 1,4 8 207,-2-6-113,-7-18-60,-7-9-68,0 0 0,0 0 0,0 1 0,0-1 0,0 0 0,1 0 0,-1 1 1,0-1-1,0 0 0,0 0 0,0 1 0,0-1 0,1 0 0,-1 0 0,0 0 0,0 0 0,0 1 0,1-1 0,-1 0 0,0 0 0,0 0 0,1 0 0,-1 0 0,0 1 0,0-1 0,1 0 0,-1 0 0,0 0 1,0 0-1,1 0 0,0 0 0,1 0 0,0 1 32,-2 5 1,0-5 15,0 0-58,0-1-1,0 1 1,0-1 0,1 1-1,-1-1 1,0 0 0,0 1-1,0-1 1,1 1 0,-1-1-1,0 1 1,1-1 0,-1 0-1,0 1 1,1-1 0,-1 1-1,0-1 1,1 1 0,15-6 1624,-16 5-1587,1 0-1,0 0 1,-1-1-1,1 1 0,0 0 1,-1-1-1,1 1 1,-1-1-1,1 1 0,-1-1 1,1 1-1,-1-1 1,1 1-1,-1-1 0,1 1 1,-1-1-1,0 0 1,1 1-1,-1-1 0,0 0 1,0 1-1,1-1 1,-1-1-1,3-29 428,-2 29-448,-1 1-1,0-1 1,1 1 0,-1 0 0,1-1 0,-1 1 0,1-1 0,0 1 0,-1 0 0,1 0-1,0-1 1,0 1 0,0 0 0,1-1 0,0 0-2,-1 1-1,0-1 1,1 1 0,-1-1 0,0 0-1,0 0 1,0 1 0,0-1 0,0-3-1,2-3-30,-1 0 0,1 0 0,1 0 0,7-12 0,-1 1-166,-9 16 174,1 1 0,-1 0 1,1 0-1,0 0 0,-1 0 0,1 0 1,4-3-1,8-9-244,-13 13 256,-1 1 0,1-1 0,-1 1-1,1 0 1,-1 0 0,1-1 0,0 1 0,-1 0 0,1 0 0,0 0 0,-1-1 0,1 1 0,0 0 0,-1 0-1,1 0 1,0 0 0,-1 0 0,1 0 0,-1 0 0,1 1 0,0-1 0,-1 0 0,1 0 0,0 0 0,-1 1 0,1-1-1,-1 0 1,1 1 0,-1-1 0,2 1 0,-2-1-3,5 5 18,-1 0 0,1 0-1,-1 1 1,-1 0-1,1-1 1,-1 1-1,0 0 1,0 0 0,0 1-1,2 10 1,2 11 180,4 33 0,-8-42-168,-3 8 194,0-24-196,0 1 0,0 0 1,0-1-1,0 1 0,1 0 1,-1-1-1,2 5 0,-1-7 548,9-10-374,-6 2-241,0-1 0,0 0 0,2-9 1,2-3-86,0 4 59,0 0 0,1 0 0,18-24 1,-21 34 44,0-1 1,0 1 0,0 0-1,1 0 1,0 0 0,0 1-1,0 0 1,1 1 0,12-6-1,-17 9 24,-1 0 0,1 0 0,0 1 0,0-1 0,0 1 0,0-1 0,0 1 0,0 0 0,0 0-1,0 0 1,0 1 0,0-1 0,0 1 0,0 0 0,0 0 0,0 0 0,0 0 0,0 0 0,-1 0-1,1 1 1,0-1 0,-1 1 0,4 3 0,5 4 127,-1 1 0,0 0 0,16 22 0,-8-9 127,5 1-133,37 30 0,-34-32-179,-20-17-35,0 0 0,0-1 0,1 0-1,-1 0 1,1 0 0,0-1 0,13 4 0,-16-6-386,-1 0 0,1 0 1,-1 0-1,1-1 1,0 1-1,0-1 0,-1 0 1,1 0-1,0-1 1,-1 1-1,1-1 1,0 0-1,-1 1 0,1-2 1,-1 1-1,1 0 1,4-4-1,-7 5 228,0-1 1,0 1-1,0-1 1,-1 1-1,1-1 1,0 0-1,-1 1 1,1-1-1,-1 0 1,1 0-1,0 0 1,-1 1-1,0-1 1,1 0-1,-1 0 1,1 0-1,-1 0 1,0 0-1,0 0 1,0 0-1,1 0 1,-1 0-1,0 1 1,0-3-1,2-16-2617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2:57.5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114 0 4384,'5'3'5477,"-5"-2"-5301,-5 23 1700,3-16-1581,-95 388 3667,92-367-3650,2-16-271,0 0 1,2 0-1,-1 0 0,2 0 1,0 15-1,1-9-236,-2-17 288,1 1-1,0-1 0,0 1 1,0-1-1,1 1 0,-1-1 0,1 3 1,-1-4-310,1 0 0,-1-1 0,1 1 0,-1-1 0,1 1 0,-1 0 0,1-1 0,-1 1 0,1-1 0,-1 1 0,1-1 1,-1 0-1,1 1 0,0-1 0,-1 1 0,1-1 0,0 0 0,-1 0 0,1 1 0,0-1 0,0 0 0,-1 0 0,1 0 0,0 0 0,0 0 1,-1 0-1,2 0 0,11 0-1831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2:57.9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 54 7040,'0'0'139,"-1"0"1,1 0 0,-1 0-1,1 0 1,-1 0-1,1 0 1,-1 0 0,1 0-1,-1 0 1,0 0 0,1 0-1,-1 1 1,1-1-1,-1 0 1,1 0 0,0 1-1,-1-1 1,1 0-1,-1 1 1,1-1-42,0 1 0,1-1-1,-1 0 1,1 0 0,-1 1 0,1-1 0,-1 0-1,0 0 1,1 0 0,-1 1 0,1-1 0,-1 0-1,1 0 1,-1 0 0,1 0 0,-1 0 0,1 0-1,-1 0 1,1 0 0,-1 0 0,2 0 0,32-9 3022,-33 9-3109,140-18 975,25-4-871,-126 19-1,-15 2-328,-1-1-1726,-1-2-4556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2:58.50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 1 3232,'-24'2'1904,"40"-3"3529,26 2-3224,-6 0-1723,-31-1-464,0 1 1,0-1-1,-1 1 1,1 0 0,0 0-1,0 1 1,-1 0-1,1-1 1,-1 1-1,0 1 1,1-1 0,-1 1-1,0-1 1,0 1-1,-1 1 1,1-1 0,-1 0-1,1 1 1,-1 0-1,5 7 1,-6-7 42,0-1-1,0 1 1,0-1 0,0 1-1,-1 0 1,0 0 0,0 0-1,0 0 1,0 0-1,0 0 1,-1 0 0,0 0-1,0 0 1,0 1 0,0-1-1,-1 0 1,1 0 0,-1 0-1,0 0 1,0 0 0,-1 0-1,1 0 1,-1-1 0,-3 7-1,2-6 22,0 0-1,0 0 0,-1 0 1,1 0-1,-1-1 0,0 1 1,0-1-1,0 0 0,-1 0 1,1 0-1,-1-1 0,1 1 1,-1-1-1,0 0 0,0-1 0,-6 2 1,4 0 58,-4 0 336,11-3-496,0-1 0,0 1 1,0-1-1,0 0 0,1 1 0,-1-1 1,0 1-1,0 0 0,0-1 1,1 1-1,-1-1 0,0 1 0,1-1 1,-1 1-1,0-1 0,1 1 1,-1 0-1,1-1 0,2-1 54,0 1 0,0-1 0,0 1-1,0 0 1,0 0 0,0 1 0,0-1 0,7 0 0,30 0 480,-11 1-278,-27 0-232,18-2 71,38 2-1,-29 1-17,55-4 0,-7-1-103,-43 5-1753,-1 0-3807,-19-1 3229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2:59.5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 28 3968,'-16'-13'1285,"15"12"-1205,0 0-1,1 1 1,-1-1 0,0 0-1,0 0 1,1 0 0,-1 0-1,0 0 1,1 1-1,-1-1 1,1 0 0,0 0-1,0-2 863,2 11 1758,0 5-2017,-1-1 0,0 1 0,-2 15 0,2 27 692,3 104 1121,-4-127-1478,10-68 470,-4 12-1424,1 0 0,0 0 0,16-31-1,-16 40-144,1 0-1,1 0 1,1 1-1,0 0 0,20-22 1,-27 33 40,0 0 1,1 0-1,-1 0 0,1 0 1,0 0-1,0 1 1,0 0-1,0 0 1,0 0-1,1 0 0,4-1 1,-7 3 34,1-1-1,0 1 1,-1 0 0,1 0-1,0 0 1,-1 0 0,1 1-1,0-1 1,-1 1 0,1-1-1,-1 1 1,1 0 0,-1 0-1,1 0 1,-1 1 0,0-1-1,1 0 1,-1 1 0,4 3-1,7 8 125,-1 0 0,-1 1 0,0 0 0,0 1 0,8 17 0,-1-4 97,-11-16-170,-7-10-4,1-1-1,0 0 0,-1 1 1,1-1-1,0 0 0,0 1 1,0-1-1,0 0 0,0 0 1,2 1-1,-2-1-21,0-1 1,0 0 0,0 0-1,0 0 1,0 0-1,0 1 1,0-1-1,0-1 1,0 1-1,0 0 1,0 0 0,0 0-1,0 0 1,0-1-1,0 1 1,0 0-1,0-1 1,-1 1 0,3-2-1,14-7 115,-1-1-1,17-12 1,-20 12-213,1 1 0,0 0 0,20-8 0,-32 16 58,0 0-1,1 0 0,-1 1 0,0-1 0,1 0 0,-1 1 1,0 0-1,1-1 0,-1 1 0,1 0 0,-1 0 1,0 1-1,1-1 0,-1 0 0,0 1 0,1-1 0,-1 1 1,0 0-1,4 1 0,-3 0 41,-1 0 0,1 1 0,0-1 0,-1 0 0,0 1 0,1-1 0,-1 1 0,0 0 0,0 0 0,-1 0 0,1 0 0,1 3 0,1 5 46,0 0 1,-1 0 0,0 1 0,-1-1 0,0 0 0,0 23 0,-2-32-347,-1 0-1,1-1 1,-1 1 0,1-1-1,-1 1 1,1-1-1,-1 1 1,0-1-1,-1 3 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3:00.2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15 228 5824,'-12'-25'1866,"12"24"-1746,-1 0 0,1 0 0,-1 0 0,1 0 0,0 0-1,0 0 1,-1 0 0,1 0 0,0 0 0,0 0 0,0 0-1,0 0 1,0 0 0,0 0 0,1 0 0,-1 0 0,0 0-1,0 0 1,1 0 0,0-2 0,-1 3-67,0 0 0,0 0 0,0 0 0,0 0-1,0 0 1,0-1 0,1 1 0,-1 0 0,0 0 0,0 0 0,0 0 0,0 0 0,0 0 0,1 0 0,-1-1 0,0 1 0,0 0 0,0 0 0,0 0-1,0 0 1,1 0 0,-1 0 0,0 0 0,0 0 0,0 0 0,1 0 0,-1 0 0,0 0 0,0 0 0,0 0 0,0 0 0,1 0 0,3 9 1262,4 29-314,1-1 1,2 0-1,31 68 0,-24-70-397,26 37 1,6 11-171,50 134 600,-92-195-971,-6-15 27,0 1 0,1-1 0,-1 0 0,2-1 0,4 10 0,-7-16-62,-1 0 0,0 0 1,1 0-1,-1 0 0,0 0 0,1 0 1,-1 0-1,0 0 0,1 0 0,-1 0 0,1 0 1,-1 0-1,0 0 0,1 0 0,-1 0 1,0 0-1,1-1 0,-1 1 0,0 0 0,1 0 1,-1 0-1,0 0 0,0-1 0,1 1 0,-1 0 1,0 0-1,1-1 0,-1 1 0,0 0 1,0-1-1,0 1 0,1 0 0,-1 0 0,0-1 1,0 0-1,12-16 92,26-85 328,14-4-223,85-203-290,-101 221 175,12-37-156,-45 116-125,1 0 0,0 0 0,0 0 1,1 0-1,0 1 0,8-11 0,22-21-9470,-15 26 5433,-7 10 2683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3:00.7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 54 3712,'-8'-3'491,"-5"-2"668,13 5-1129,0 0-1,0 0 1,0 0 0,0 0 0,0 0 0,-1 0 0,1 0 0,0 0 0,0 0 0,0 0 0,0 0 0,0 0 0,-1 0-1,1 0 1,0 0 0,0 0 0,0 0 0,0-1 0,0 1 0,0 0 0,0 0 0,-1 0 0,1 0 0,0 0 0,0 0 0,0 0-1,0-1 1,0 1 0,0 0 0,0 0 0,0 0 0,0 0 0,0 0 0,0-1 0,0 1 0,0 0 0,0 0 0,0 0-1,0 0 1,0 0 0,0-1 0,0 1 0,0 0 0,0 0 0,0 0 0,0 0 0,2-16 3063,2 13-2701,-1 0-1,0 1 1,1-1 0,0 1 0,0 0-1,0 0 1,0 0 0,5-1-1,-7 2-310,0 1 0,-1-1 0,1 1 0,-1-1 0,1 1-1,0 0 1,-1 0 0,1 0 0,0 0 0,-1 0-1,1 0 1,0 0 0,-1 0 0,1 1 0,-1-1-1,1 1 1,0-1 0,-1 1 0,1 0 0,-1-1-1,1 1 1,-1 0 0,0 0 0,1 0 0,1 2 0,-2-1-18,1-1 1,-1 1-1,0 0 1,0-1-1,0 1 1,0 0-1,0 0 1,-1 0 0,1 0-1,-1-1 1,1 1-1,-1 0 1,1 0-1,-1 0 1,0 3 0,-1-2 29,1 0 1,-1 1 0,0-1 0,0 0 0,0 1-1,0-1 1,-1 0 0,-1 3 0,-16 27 720,12-23-536,1 0-1,1 0 1,0 1 0,-5 14-1,9-23-213,0 0-1,1 0 1,0 0-1,-1-1 1,1 1-1,0 0 0,0 0 1,0 0-1,0 0 1,0 0-1,1 0 1,-1-1-1,1 1 0,-1 0 1,1 0-1,-1 0 1,1-1-1,0 1 0,1 1 1,0-1-4,-1 0-1,1 0 1,0-1 0,0 1 0,0-1-1,0 1 1,0-1 0,0 0-1,0 0 1,0 0 0,0 0 0,0 0-1,3 0 1,7 1 55,-1 0 0,1-1-1,0 0 1,20-2 0,-31 1-116,105-14-142,-14 2-3848,-59 12-451,1 8 1349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3:10.25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92 921 1984,'-12'9'6293,"17"-15"-5888,0 0 0,-1 0 0,1-1 0,-1 0 0,-1 1-1,6-14 1,2-4-66,4-8 100,-4 8-85,15-25 0,2 11 227,54-57-1,-53 63-312,158-191 472,-143 163-542,68-122 0,-96 154-178,-12 21-39,0 0 0,0 0 0,0 0-1,-1 0 1,0-1 0,-1 1 0,3-12 0,-4 8-182,0 6-268,-3 8-26,-6 14 300,-41 76 306,2-2-99,-87 110-291,18-33 323,-17 84 243,-7 11 151,80-181 405,47-66-381,8-11 236,18-15-402,-5 2-322,0 0 0,0-1 1,-1 0-1,10-15 0,21-43-85,-28 48 90,6-9 9,1 0 0,2 2 0,0 0 0,2 1 0,1 1 0,1 1 0,0 1 0,2 1 0,1 2 1,0 0-1,1 1 0,45-20 0,129-55 55,-142 67-80,15-7 383,-63 27-134,-10 6-184,0-1 1,0 1 0,0 0-1,0-1 1,0 1 0,0-1-1,0 1 1,-1-1 0,1 1-1,0-1 1,0 1 0,-1-1 0,1 0-1,0 0 1,-1 1 0,1-1-1,0 0 1,-1 0 0,1 0-1,-1 0 1,0 0 0,1 1-1,-1-1 1,0 0 0,1 0 0,-1 0-1,0 0 1,0 0 0,0 0-1,0 0 1,0 0 0,0 0-1,0 0 1,-1-2 0,-2 3-38,0 0-1,0 1 1,0-1 0,0 1 0,0-1 0,0 1-1,0 0 1,0 0 0,1 0 0,-6 3-1,-9 11-98,-26 24-211,39-36 325,1 1 1,0 0-1,0 0 1,0 0-1,0 0 1,1 1-1,0-1 1,0 1-1,-2 5 1,4-7 16,-1 0 0,1 0 0,-1 0 0,1 0 0,0 0 0,0 0 1,0 0-1,1 1 0,-1-1 0,1 0 0,0 0 0,0 0 0,0 0 0,0 0 0,0-1 1,1 1-1,-1 0 0,1 0 0,0-1 0,-1 1 0,1-1 0,1 0 0,-1 1 0,0-1 1,0 0-1,1 0 0,-1 0 0,1-1 0,0 1 0,0-1 0,-1 1 0,1-1 0,0 0 1,0 0-1,0 0 0,0 0 0,0-1 0,0 1 0,1-1 0,-1 0 0,0 0 0,0 0 1,0 0-1,4-1 0,0-2 17,-1 1 0,0 0-1,-1-1 1,1 0 0,0-1 0,-1 1 0,0-1 0,0 0 0,0 0-1,0-1 1,-1 1 0,1-1 0,-1 0 0,0 0 0,-1-1 0,1 1 0,-1-1-1,0 0 1,-1 1 0,3-9 0,-4 10-52,0 1-1,-1-1 1,1 0-1,-1 1 1,0-1 0,0 1-1,-1-1 1,1 1-1,-1-1 1,1 0-1,-1 1 1,-2-6 0,-2-2-109,0 0 1,-9-14-1,14 24 99,-2-2-88,4 2 59,8 0 42,34-19-51,-32 14 16,0 0 0,20-6 0,-12 6 43,0 2-1,0 0 0,1 1 0,-1 1 0,41 2 0,-53 0 35,0 1 1,0 0-1,-1 1 1,1-1-1,-1 1 1,1 1-1,-1 0 1,0 0-1,0 0 0,0 1 1,0-1-1,-1 2 1,1-1-1,-1 1 1,0 0-1,0 0 1,-1 1-1,9 11 0,-10-11 27,0 0-1,1 0 1,-1 0-1,1 0 0,1-1 1,-1 0-1,1 0 1,0 0-1,0-1 0,0 0 1,0 0-1,1 0 1,0-1-1,-1 0 0,1-1 1,1 1-1,-1-1 0,0 0 1,0-1-1,1 0 1,8 0-1,5-1-236,0-2 0,-1 0 0,1-2 0,-1 0 0,0-1 0,24-9 0,-37 11-179,46-10-876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3:12.42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1 530 3072,'1'0'420,"0"0"0,1-1 1,-1 1-1,0 0 0,0-1 1,0 0-1,0 1 0,1-1 0,-1 0 1,0 1-1,0-1 0,1-2 1,18-18 1487,16-30-886,-16 18-511,-2 2 52,34-43 1,-5 18-220,3 2 0,3 2 0,69-54 0,-116 102-301,0-1-1,1-1 0,1 1-1,-1 0 1,1 1 0,0 0 0,10-4 0,-18 8-43,1 0 1,0-1 0,-1 1 0,1 0 0,-1 0 0,1 0 0,0 0-1,-1 0 1,1 0 0,0 0 0,-1 0 0,1 0 0,0 0 0,-1 1 0,1-1-1,-1 0 1,1 0 0,0 0 0,-1 1 0,1-1 0,-1 0 0,1 1-1,-1-1 1,1 1 0,-1-1 0,1 0 0,0 1 0,-1 1 6,1-1 1,0 0-1,-1 0 1,1 0 0,-1 1-1,1-1 1,-1 0-1,0 1 1,1-1-1,-1 0 1,0 1 0,0-1-1,0 0 1,0 1-1,0 1 1,-4 21 79,0 0 0,-2 0 0,0-1 1,-17 39-1,-51 89 241,56-115-280,4-13 7,11-18 64,0-1 0,0 1 0,0-1 0,1 1 1,-3 10-1,5-15-107,0 0 0,-1 0 0,1 0 0,0 1 1,0-1-1,0 0 0,0 0 0,0 0 0,0 1 0,0-1 1,0 0-1,0 0 0,0 0 0,0 1 0,0-1 0,0 0 1,0 0-1,0 0 0,0 1 0,0-1 0,0 0 0,1 0 1,-1 0-1,0 1 0,0-1 0,0 0 0,0 0 0,0 0 0,0 0 1,1 1-1,-1-1 0,0 0 0,0 0 0,0 0 0,0 0 1,1 0-1,-1 0 0,0 1 0,0-1 0,0 0 0,1 0 1,-1 0-1,0 0 0,0 0 0,0 0 0,1 0 0,-1 0 1,0 0-1,0 0 0,0 0 0,1 0 0,-1 0 0,0 0 0,0 0 1,0 0-1,1 0 0,-1-1 0,0 1 0,0 0 0,1 0 1,18-9 283,13-11-161,-1-2-1,43-37 1,49-60-214,-103 99 68,-8 8-26,1-1-13,0 0-1,28-21 1,-40 34 30,0-1-1,0 1 1,-1-1-1,1 1 1,0-1-1,0 1 1,0-1-1,0 1 1,0 0-1,0-1 1,0 1-1,0 0 1,0 0-1,0 0 1,-1 0-1,1 0 1,0 0-1,0 0 1,0 0-1,0 0 1,0 0-1,0 0 1,0 1-1,0-1 1,0 0-1,1 1 1,-1 0 14,1 1 1,-1-1 0,0 0-1,0 0 1,0 1-1,0-1 1,-1 0 0,1 1-1,0-1 1,-1 1-1,1-1 1,-1 1 0,1 0-1,-1 1 1,2 6 35,-1 0 1,-1 0 0,0 0-1,-1 14 1,-9 38 197,-22 77 0,27-120-89,4-16-104,1-1 0,0 0-1,-1 1 1,1-1 0,0 1 0,0-1-1,0 1 1,0-1 0,0 0 0,0 1-1,0-1 1,0 1 0,2 2-1,-2-4-19,0 0 0,0 0-1,0 1 1,0-1-1,1 0 1,-1 0 0,0 0-1,0 1 1,0-1-1,1 0 1,-1 0 0,0 0-1,1 0 1,-1 0-1,0 1 1,0-1 0,1 0-1,-1 0 1,0 0-1,0 0 1,1 0 0,-1 0-1,0 0 1,1 0-1,12-5 204,4-8-144,19-15-1,1-2-62,-3 4-146,58-33 0,-91 58 129,0 0-1,1 1 1,-1-1 0,0 1-1,0-1 1,0 1 0,0-1-1,1 1 1,-1 0-1,0 0 1,0-1 0,1 1-1,-1 0 1,0 0 0,0 0-1,1 1 1,-1-1-1,0 0 1,2 1 0,-3-1 0,1 1 0,0-1 0,0 1 1,-1-1-1,1 1 0,0 0 1,-1 0-1,1-1 0,-1 1 0,1 0 1,-1 0-1,1 0 0,-1-1 0,1 1 1,-1 0-1,0 0 0,0 0 1,1 0-1,-1 1 0,1 6-32,-1 0-1,0-1 1,0 1 0,-3 14-1,3-17 23,-1 1 28,0 0-1,1 0 1,0 0 0,0 0-1,1 0 1,-1 0 0,3 9-1,-2-12-12,0-1 0,0 1 0,1 0-1,-1-1 1,0 1 0,1 0 0,0-1 0,-1 0 0,1 1-1,0-1 1,0 0 0,1 0 0,-1 0 0,0 0-1,1-1 1,4 4 0,-4-3 31,1-1 0,-1 1 0,1 0 0,0-1 0,-1 0 0,1 0 0,0 0 0,0-1 0,0 1 0,-1-1 0,1 0 0,0 0 0,0 0 0,0 0 0,0-1 0,0 0 0,-1 1 0,1-1 0,0-1-1,0 1 1,-1-1 0,1 1 0,-1-1 0,0 0 0,1 0 0,-1 0 0,0-1 0,0 1 0,0-1 0,-1 0 0,1 0 0,0 0 0,-1 0 0,0 0 0,0 0 0,0-1 0,0 1 0,-1-1 0,1 1 0,-1-1 0,0 0 0,0 1 0,1-6 0,-2 3-33,1 0 0,-1 1 1,0-1-1,-1 0 1,0 0-1,0 0 0,0 1 1,0-1-1,-1 0 1,0 1-1,0 0 0,-1-1 1,1 1-1,-1 0 0,0 0 1,0 0-1,-1 1 1,-4-5-1,2 2-14,-1 0 0,-1 1 0,1 0 0,-1 1 0,0 0 0,0 0 0,-1 0 0,1 1 0,-1 0 0,-9-2 0,-7-1-153,17 4 133,7 0 4,6 0-13,-5 2 44,43-21-3,33-16 6,-52 28 31,83-31-30,-94 37-23,0 1 0,1 0 0,-1 0 0,1 2 0,0-1 0,13 2 0,-23 0 17,-1 0 0,1 0 0,-1 1 0,1-1 0,-1 1 0,0 0 0,1 0 0,-1 0 0,0 1 0,0-1 0,0 1 0,0-1 0,0 1 0,0 0 0,0 0 1,0 1-1,-1-1 0,1 0 0,-1 1 0,0 0 0,0-1 0,0 1 0,0 0 0,0 0 0,-1 0 0,1 0 0,0 4 0,3 6 47,0 1 0,-1 0 0,-1 0-1,0 0 1,-1 1 0,0-1 0,-2 1 0,1-1 0,-2 1 0,0-1-1,-1 1 1,-5 20 0,7-26 67,4-7 141,-3-3-227,0 1 1,-1-1-1,1 0 1,0 1-1,0-1 1,0 1 0,-1-1-1,1 0 1,0 0-1,-1 0 1,1 1-1,0-1 1,0-1-1,14-23 34,2 1-1,28-29 0,-28 32-70,-10 12-29,0 1 0,1 1-1,-1-1 1,1 1 0,14-9 0,-20 15 37,0-1 0,-1 1 0,1 0 0,0 1-1,0-1 1,0 0 0,0 1 0,0-1 0,0 1 0,0-1 0,0 1 0,1 0-1,-1 0 1,0 0 0,0 0 0,0 0 0,0 0 0,0 1 0,0-1 0,0 1-1,0-1 1,0 1 0,0 0 0,0 0 0,0 0 0,0 0 0,-1 0 0,1 0-1,0 1 1,-1-1 0,1 0 0,-1 1 0,1 0 0,-1-1 0,0 1 0,2 2-1,19 31 88,-16-25 13,-1-1 0,2 1 0,-1-1 0,1-1 1,10 10-1,-10-12-53,1 0 1,0-1-1,0 0 1,0 0-1,1-1 1,0 0-1,12 4 1,-3-3 71,0-1 0,33 4 1,-34-7-395,0 0 0,0-1 0,1-1 0,-1-1 0,28-6 1,-28 4-2118,-1-1 1,0 0 0,17-9-1,-4 1-1180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3:12.8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43 3488,'-1'-1'191,"0"0"0,0 0 0,0 0 0,0 0 1,1-1-1,-1 1 0,0 0 0,1-1 0,-1 1 0,1 0 0,-1-1 0,1 1 1,0-1-1,0 1 0,0-1 0,-1 1 0,1 0 0,0-1 0,1 1 0,-1-3 1,0-1 1436,0 5-1564,0-1 0,1 1 0,-1-1 0,0 1 0,0 0-1,0-1 1,0 1 0,1 0 0,-1-1 0,0 1-1,1 0 1,-1-1 0,0 1 0,0 0 0,1-1 0,-1 1-1,1 0 1,-1 0 0,0 0 0,1-1 0,-1 1 0,0 0-1,1 0 1,-1 0 0,1 0 0,-1 0 0,0 0 0,1 0-1,-1 0 1,1 0 0,-1 0 0,1 0 0,-1 0 0,1 0-1,16 1 505,-17-1-490,49 9 715,51 7 520,-90-16-1417,0 1-1,0-2 0,0 1 1,0-1-1,0-1 1,0 1-1,17-7 1,-5 0-728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3:14.79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1175 2144,'44'-17'6016,"-36"12"-5689,0-1 1,-1-1-1,0 1 1,-1-1 0,10-12-1,27-43 235,-29 40-481,24-35 308,92-130 992,-126 181-1383,1 1-1,0-1 0,1 1 0,7-6 0,-12 10 7,-1 1-1,1-1 1,0 1-1,0-1 1,-1 1-1,1-1 1,0 1-1,0 0 1,0 0-1,-1-1 1,1 1-1,0 0 1,0 0-1,0 0 1,0 0-1,0 0 1,-1 0-1,1 0 1,0 0-1,1 0 1,-1 1 11,0 0 0,0 0 0,-1-1 1,1 1-1,0 0 0,0 0 0,-1 0 1,1 0-1,-1 0 0,1 0 0,-1 0 1,1 0-1,-1 0 0,0 0 0,1 0 1,-1 0-1,0 0 0,0 0 0,0 0 0,0 0 1,0 2-1,1 21 55,-2 28 0,-1-38 7,2-1 0,-1 1-1,2-1 1,0 1 0,0-1 0,1 1 0,1-1 0,5 15 0,-6-23-6,0 0-1,1-1 1,-1 1 0,1-1 0,0 0-1,0 0 1,1 0 0,-1 0 0,6 4-1,-6-6-4,-1 0-1,1 0 1,0 0-1,0 0 1,0-1-1,0 1 0,0-1 1,0 0-1,0 0 1,1 0-1,-1-1 1,0 1-1,1-1 1,-1 1-1,5-1 1,4-2 19,0 0 1,0-1-1,0 0 1,-1-1-1,1-1 0,-1 1 1,0-2-1,-1 1 1,1-1-1,-1-1 1,0 0-1,-1-1 1,12-11-1,3-4 104,-2-2 0,-1 0 0,31-47-1,-41 56-254,0-2-1,-2 1 0,0-1 1,0-1-1,9-33 0,-18 51 45,0 1 0,1-1-1,-1 0 1,0 1-1,0-1 1,0 1-1,0-1 1,0 1-1,0-1 1,0 1-1,0-1 1,0 0-1,0 1 1,0-1-1,-1 1 1,1-1-1,0 1 1,-1-2-1,1 2 6,0 0 1,0 0-1,-1 0 0,1 0 0,0 0 0,0 0 0,-1 0 1,1-1-1,0 1 0,-1 0 0,1 0 0,0 0 1,0 0-1,-1 0 0,1 0 0,0 0 0,-1 0 0,1 1 1,0-1-1,0 0 0,-1 0 0,1 0 0,0 0 1,0 0-1,-1 1 0,-20 13-612,14-7 581,1 0 0,0 1 0,0-1 0,0 1 0,1 0 0,0 0 0,1 1 0,0-1 0,0 1 0,1 0 1,-4 15-1,2-2 66,1 1 1,1-1-1,0 42 1,3-53 31,0-1 0,1 1 0,1 0 0,0 0 0,0-1 0,1 1 0,0-1 0,1 0 0,0 0 0,1 0-1,0-1 1,0 1 0,1-1 0,1 0 0,-1-1 0,1 1 0,1-2 0,15 15 0,-20-20-11,-1 0-1,1-1 0,0 1 1,-1-1-1,1 1 1,0-1-1,0 0 0,0 0 1,0 0-1,0-1 1,0 1-1,0-1 0,0 1 1,0-1-1,0 0 1,0 0-1,0-1 0,0 1 1,0 0-1,0-1 1,0 0-1,0 0 0,0 0 1,3-1-1,2-3 10,-1 0 0,1 0 0,-1-1 0,0 0-1,8-9 1,27-35 252,84-149 177,-88 135-368,-4 9-36,60-112 185,-74 121-286,-2 0 1,-1-2-1,-3 1 0,12-77 0,-24 107 15,2-8-132,-1 0 0,-1-49 0,-2 71 78,0 0 0,-1 0 0,1 0 0,-1 0 0,0-1 0,-2-2 0,3 6 52,0-1 0,0 1 1,0 0-1,0-1 0,-1 1 1,1 0-1,0-1 0,0 1 0,-1 0 1,1 0-1,0-1 0,-1 1 1,1 0-1,0 0 0,-1-1 0,1 1 1,0 0-1,-1 0 0,1 0 1,0 0-1,-1 0 0,1-1 1,-1 1-1,0 0-9,0 1 0,0-1 1,0 0-1,1 1 0,-1-1 0,0 0 0,0 1 1,1-1-1,-1 1 0,0-1 0,1 1 1,-1-1-1,0 1 0,1-1 0,-1 1 1,0 1-1,-11 13-71,1 1 0,1 0 0,0 1 1,-14 34-1,-24 80 70,42-114 33,-12 39-1,3 0 0,-11 75 0,22-100 40,1-1 1,2 1-1,1-1 0,2 1 1,1-1-1,7 35 0,-7-55-11,-1 0-1,2 0 1,-1 0-1,1 0 1,1-1 0,0 0-1,0 0 1,8 10-1,-9-14-1,0-1-1,0 1 0,1-1 1,-1 0-1,1 0 0,0 0 1,0-1-1,0 0 0,0 0 1,1 0-1,-1-1 0,1 1 0,-1-1 1,1-1-1,10 3 0,-7-3-14,0-1-1,1 0 0,-1 0 0,0-1 1,0-1-1,0 1 0,1-1 0,-1-1 1,-1 0-1,1 0 0,0 0 0,-1-1 1,0-1-1,0 1 0,13-10 0,6-8 163,0-1 0,41-46 0,-48 48-221,38-36 27,20-24-65,-72 74 71,22-22-55,-35 34-69,-1 1 1,1 0-1,-9 10 0,6-2 124,1 0 0,0 0 0,1 1 0,1-1 0,-6 21-1,-20 80 153,32-112-137,-10 50 143,10-47-86,0 0 0,1 1 0,-1-1 0,1 1 0,2 9 0,-2-16-54,0 0 0,0 0-1,-1 1 1,1-1 0,0 0-1,0 0 1,0 1 0,0-1-1,0 0 1,0 0 0,0 1-1,1-1 1,-1 0 0,0 0 0,0 1-1,0-1 1,0 0 0,0 0-1,0 1 1,0-1 0,1 0-1,-1 0 1,0 0 0,0 1-1,0-1 1,0 0 0,1 0 0,-1 0-1,0 0 1,0 1 0,0-1-1,1 0 1,-1 0 0,0 0-1,0 0 1,1 0 0,-1 0-1,0 0 1,0 0 0,1 0 0,-1 0-1,0 0 1,0 0 0,1 0-1,-1 0 1,0 0 0,1 0-1,-1 0 1,0 0 0,0 0-1,1 0 1,-1 0 0,0 0 0,0 0-1,0 0 1,1 0 0,-1-1-1,0 1 1,0 0 0,1 0-1,-1 0 1,0-1 0,0 1-1,0 0 1,0 0 0,0 0 0,1-1-1,10-16 126,-10 16-98,13-25 55,0 0-1,-2-1 1,11-36-1,-17 45-94,15-43-419,-20 58 103,-3 9 98,-1 14 75,7 56 295,-3-72-144,-1-1-1,1 1 1,-1 0 0,1 0 0,0-1-1,1 1 1,-1 0 0,0-1 0,1 0-1,0 1 1,0-1 0,0 0 0,0 0 0,1 0-1,-1 0 1,1 0 0,0 0 0,0-1-1,0 1 1,0-1 0,0 0 0,5 3-1,-3-4 28,-1 1 0,1-1 0,-1 0 0,1 0 0,0 0 0,-1-1 0,1 0-1,0 1 1,-1-2 0,1 1 0,0-1 0,-1 1 0,1-1 0,0 0 0,-1-1-1,1 1 1,-1-1 0,7-3 0,17-11 84,-1 0-1,0-2 1,46-40 0,-28 16-60,42-51 0,-74 77-44,0 0 0,-1 0-1,-1-1 1,0 0 0,-2-1-1,1 0 1,9-31 0,51-189 149,-51 166-170,-8 33-66,-2-1-1,5-54 0,-13 74-325,1 13 115,-3 11 101,-1 18 35,-18 201-182,18-193 354,-4 189 226,11-6-52,-3-170-370,6 181-1451,-9-256-7577,-7-4 6275,-3-2 515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6:46.0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92 199 7392,'-41'-36'2720,"36"20"-2080,-3-8-224,3 11 1216,0 1-992,-4 0 704,4 0-768,2-1-96,-2 6-288,5-1-768,-5-1 320,10 1-1824,0-4 1152,3 4-2688,1-1 2048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3:15.17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42 64 5888,'-26'-7'1898,"25"6"-1801,0 1 0,0 0-1,0 0 1,0-1 0,-1 1-1,1-1 1,1 1 0,-1-1-1,0 1 1,0-1 0,0 0-1,-2-1 1,3 2-57,0 0-1,0-1 1,0 1 0,0 0-1,0 0 1,0-1 0,0 1-1,0 0 1,0 0 0,0-1 0,0 1-1,0 0 1,0 0 0,0-1-1,0 1 1,0 0 0,0-1-1,0 1 1,0 0 0,0 0-1,0-1 1,0 1 0,0 0-1,0 0 1,1-1 0,-1 1-1,0 0 1,0 0 0,0 0-1,1-1 1,0 0 220,1-1 0,0 1 0,-1 0-1,1 0 1,0 0 0,0 0 0,3-2 0,31-6 1362,-10 4-1020,12-1-454,-1 1 0,1 2 0,47 2 0,10 8-5076,-57-2 2880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3:15.52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79 274 6048,'-28'0'1952,"28"-1"-1929,0 1 1,-1 0-1,1 0 0,0 0 1,0 0-1,0 0 1,-1 0-1,1 0 1,0 0-1,0 0 1,-1 0-1,1 0 0,0 0 1,0 0-1,-1 0 1,1 0-1,0 0 1,0 1-1,0-1 0,-1 0 1,1 0-1,0 0 1,0 0-1,0 0 1,-1 0-1,1 1 0,0-1 1,0 0-1,0 0 1,0 0-1,-1 0 1,1 1-1,-6 10 677,1 0 0,0 0 0,0 1 0,1 0 0,-5 24 0,5-14-424,1 1 1,0 34-1,5-27 183,-2-28-574,1-1 1,-1 1-1,0-1 0,1 1 1,-1-1-1,1 1 0,-1 0 1,1-1-1,0 0 0,-1 1 1,1-1-1,0 1 0,0-1 1,0 0-1,2 2 0,-3-3 82,0 0-1,0 0 0,0 0 1,0 0-1,0 0 1,1 1-1,-1-1 0,0 0 1,0 0-1,0 0 1,0 0-1,0 0 1,0 0-1,1 0 0,-1 0 1,0 0-1,0 0 1,0 0-1,0-1 0,0 1 1,0 0-1,0 0 1,1 0-1,-1 0 0,0 0 1,0 0-1,0 0 1,0 0-1,0 0 0,0 0 1,0 0-1,0 0 1,0 0-1,0-1 0,1 1 1,-1 0-1,0 0 1,0 0-1,0 0 0,0 0 1,0 0-1,0 0 1,0-1-1,0 1 0,0 0 1,0 0-1,0 0 1,0 0-1,0 0 0,5-17-2899,4-1 976</inkml:trace>
  <inkml:trace contextRef="#ctx0" brushRef="#br0" timeOffset="0.99">137 22 4896,'-11'-12'2208,"22"3"-1920,-6 9-480,-2 9 32,8-1-160,3 8 192,0 5-1472,5 0 864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3:16.30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0 399 4800,'20'38'4314,"25"36"-417,-30-46-2738,-14-26-1038,0-1-1,-1 1 1,1-1 0,0 0-1,0 1 1,0-1-1,0 0 1,0 1 0,0-1-1,1 0 1,-1 0-1,0 0 1,1 0 0,-1 0-1,0 0 1,1-1-1,-1 1 1,1 0 0,2 0-1,-3-1-46,1 0-1,0-1 1,-1 1-1,1-1 1,-1 1 0,0-1-1,1 1 1,-1-1-1,1 0 1,-1 1 0,0-1-1,1 0 1,-1 0-1,0 0 1,0 0-1,0 0 1,0-1 0,0 1-1,0 0 1,1-3-1,17-23 115,-2 0-1,20-45 0,-15 29-1783,-20 39 1046,0 0 0,0 0 1,1 0-1,-1 1 0,1-1 0,0 1 0,0-1 1,5-3-1,-6 6 124,0 0 0,0-1 1,0 1-1,0 0 0,1 0 0,-1 1 0,0-1 1,1 0-1,-1 1 0,1-1 0,-1 1 0,1 0 1,-1 0-1,0 0 0,1 0 0,2 0 1,9 3 147,0 1 1,-1 0-1,14 6 1,-15-6 859,-6-1-134,0-1 0,0 1 0,-1 0 0,1 0 0,-1 1 1,0-1-1,0 1 0,0 1 0,0-1 0,-1 1 0,6 7 1,-7-9-225,0 2 1,-1-1 0,0 0 0,0 0 0,0 1 0,0-1 0,0 1-1,-1 0 1,0-1 0,0 1 0,-1 0 0,1 0 0,-1 0 0,0-1-1,-1 8 1,0-4-152,0 1-1,-1 0 1,-1-1-1,-6 16 1,14-42-4265,3-25 0,-3 10 1776,17-159 7658,-20 178-4985,6-206 3668,-8 219-3957,0 0 0,0 0 0,0 0 0,0 0 0,0 0-1,0 0 1,0 0 0,1 0 0,-1 0 0,0 0 0,0 1 0,1-1 0,-1 0 0,1 0 0,-1 0 0,0 0 0,1 1-1,0-2 1,0 2 13,-1-1 0,1 1 0,-1 0 0,1 0 0,-1 0 0,1 0 0,-1 0 0,1 0 0,-1 0 0,1 0 0,-1 0 0,1 0 0,-1 0 0,1 0-1,-1 0 1,1 0 0,-1 0 0,1 1 0,-1-1 0,1 0 0,-1 0 0,0 0 0,1 1 0,0-1 0,4 5-73,1-1-1,-1 0 1,9 11 0,-8-9 155,18 20-362,98 95-1562,-6-21 1450,-113-97 488,1 0 0,-1 0-1,0 0 1,0 0 0,0 1-1,-1-1 1,1 1 0,-1 0-1,0-1 1,4 9 0,-6-10 27,1 0-1,-1 0 1,0 0 0,1 0 0,-1 0-1,0 0 1,-1 0 0,1 0 0,0-1-1,0 1 1,-1 0 0,1 0 0,-1 0-1,1 0 1,-1-1 0,0 1 0,0 0 0,0-1-1,0 1 1,0 0 0,0-1 0,0 1-1,-1-1 1,1 0 0,-3 3 0,-3 1 236,-1 0 0,1 0 0,-1-1 0,-9 5 1,10-6-214,1 0 1,0 0-1,0 0 0,0 1 1,0 0-1,1 0 1,0 1-1,-6 5 1,10-9-117,1-1 1,0 1 0,-1 0 0,1-1 0,-1 1 0,1 0 0,0 0 0,0-1 0,-1 1 0,1 0 0,0 0 0,0 0 0,0-1 0,0 1 0,0 0 0,0 0 0,0 0 0,0-1 0,0 1-1,0 0 1,1 1 0,0 0 21,0 0-1,0 0 1,0 0-1,0 0 1,0-1-1,0 1 1,1 0-1,1 1 1,3 3 148,1 0 0,14 9 0,5 0 173,0 0 1,32 11-1,28 15 444,-60-22-350,-25-18-398,1 1 0,-1-1 0,0 0 0,0 1 0,0-1 0,0 0 0,0 1 0,0-1 0,0 1 0,0 0 0,0-1 0,-1 1 0,1 0 0,-1-1 0,1 3 0,-2 0 19,0-1 0,0 0 0,0 1-1,0-1 1,-1 0 0,1 0 0,-1 0-1,-3 4 1,0-3-36,1 0 0,-1-1 0,0 1 1,0-1-1,0 0 0,-1-1 0,1 1 0,-7 1 0,-2 2-54,10-4-193,0 0-1,0 0 0,0-1 1,0 1-1,0-1 0,-1 0 1,1 0-1,0-1 0,-1 1 1,1-1-1,-1 0 0,1 0 1,0 0-1,-1-1 1,1 1-1,0-1 0,-1 0 1,1-1-1,-6-1 0,8 2 15,0 0 0,1 0 0,-1 0-1,0 0 1,1-1 0,-1 1 0,1 0-1,-1-1 1,1 1 0,0-1 0,0 1 0,-1-1-1,1 0 1,0 1 0,0-1 0,1 0 0,-1 0-1,0 0 1,0 0 0,1 1 0,0-1-1,-1 0 1,1-3 0,-2-28-1901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3:17.33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368 29 6560,'4'-24'2117,"-4"24"-2100,0 0 0,0 0 0,0 0 0,0-1 0,0 1 0,0 0 0,0 0 0,0 0 0,0 0 0,0 0 0,0-1 0,0 1 0,0 0 0,0 0 0,0 0 0,0 0 0,0 0 0,0-1 0,0 1 0,1 0 0,-1 0 0,0 0 0,0 0 0,0 0 0,0 0 0,0-1 0,0 1-1,0 0 1,0 0 0,1 0 0,-1 0 0,0 0 0,0 0 0,0 0 0,0 0 0,0 0 0,1 0 0,-1 0 0,0 0 0,0-1 0,0 1 0,0 0 0,0 0 0,1 0 0,-1 0 0,0 0 0,0 0 0,0 1 0,13-1 570,-10 0 533,-3 8 432,-12 129 219,4-67-1393,-28 348 401,34-398-618,-4 20 0,5-33-424,-1-1 0,1 0-1,-2 1 1,1-1 0,-1 0 0,-6 10 0,8-14 107,0-1 1,0 1-1,0-1 1,-1 1-1,1-1 1,-1 1-1,1-1 1,-1 0-1,0 0 1,1 0-1,-1 0 1,0 0-1,0 0 1,1 0-1,-1 0 1,0-1-1,0 1 1,0-1 0,0 0-1,-3 1 1,0-1-76,0-1 1,0 1-1,1-1 0,-1 0 1,0 0-1,1 0 1,-5-2-1,-21-10 594,0-2-1,1 0 1,-31-23-1,29 18 1298,26 17-1450,-22-16 1629,25 18-1735,1 0 0,0 0 0,0 0-1,0 0 1,0 0 0,0-1-1,0 1 1,0 0 0,0 0 0,1-1-1,-1 1 1,0 0 0,1-1 0,-1 1-1,1-1 1,-1-2 0,1 3-81,1 1 1,-1-1-1,1 0 1,-1 0-1,1 1 1,0-1 0,-1 0-1,1 0 1,0 1-1,0-1 1,-1 1-1,1-1 1,0 1-1,0-1 1,0 1-1,0-1 1,0 1-1,-1 0 1,1 0-1,0-1 1,0 1-1,2 0 1,0-1 27,11-2-9,0 0 0,0 1 1,24-1-1,46 5-32,-51-1-3,20 0-55,0 3-1,-1 2 0,1 2 0,-2 3 0,75 24 0,-121-33 19,-1-1 0,1 1 0,0 1-1,-1-1 1,0 1 0,8 5 0,-11-7 36,0 0 0,1 1 1,-2-1-1,1 0 0,0 0 0,0 0 1,0 1-1,0-1 0,-1 0 0,1 1 1,-1-1-1,1 1 0,-1-1 0,0 0 1,1 1-1,-1-1 0,0 1 0,0-1 1,0 1-1,0-1 0,0 1 0,0-1 1,0 1-1,-1-1 0,1 1 0,-2 2 0,-2 5 92,0 0 0,-1 0 0,0-1 0,-8 11-1,-4 5-79,22-40-6170,12-26 1,26-50 2449,-40 85 4871,0 0 0,0 0 0,-1-1-1,2-11 1,-3 12-765,0 1 0,0 0 0,1 0 0,0 0 0,5-10 0,-6 14-378,0 0 0,1 0 0,0 0 0,-1 1 0,1-1 0,0 0 0,0 1 0,0-1 0,0 1 0,0-1 0,0 1 0,0 0 0,0 0 0,1 0 1,-1 0-1,0 0 0,1 1 0,3-2 0,5 2-22,-1-1 1,1 1 0,-1 0 0,0 1 0,0 0-1,1 1 1,11 4 0,1-1 21,93 24 356,-100-23-68,1 1 0,-1 0 0,0 1 0,28 18 0,-42-24-215,0 0 0,0-1 0,0 1 0,0 0 0,0 0 1,0 0-1,0 1 0,-1-1 0,1 0 0,1 5 0,-2-5-10,-1-1 0,1 1-1,-1-1 1,0 1-1,1 0 1,-1-1 0,0 1-1,0 0 1,0-1-1,-1 1 1,1-1 0,0 1-1,-1 0 1,1-1-1,-1 1 1,1-1 0,-1 1-1,0-1 1,1 1-1,-1-1 1,-1 2 0,-6 6 508,0 1 1,0-2 0,0 1 0,-16 10 0,15-12-233,0 1 0,1 0-1,0 0 1,0 0 0,-12 19 0,18-25-309,1 0 0,0 0-1,0 1 1,0-1 0,0 1 0,0-1 0,1 0-1,-1 1 1,1-1 0,-1 1 0,1 0-1,0-1 1,0 1 0,0-1 0,0 1 0,1-1-1,-1 1 1,1-1 0,-1 1 0,1-1-1,0 1 1,0-1 0,0 0 0,0 1 0,1-1-1,-1 0 1,1 0 0,-1 0 0,1 0 0,3 3-1,0 0 3,1 0-1,0-1 1,0 0-1,1 0 1,-1 0-1,1-1 1,-1 1-1,1-2 1,11 4-1,1-2-291,-1 0 0,1-2 1,1 0-1,29-1 0,80-11-6456,-63 4 523,14 2 1127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3:19.14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13 468 4896,'-12'8'1584,"12"-8"-1553,0 0 1,0 0-1,0 0 1,0 0 0,0 1-1,0-1 1,0 0-1,0 0 1,0 0-1,0 0 1,0 0-1,0 1 1,0-1 0,0 0-1,0 0 1,0 0-1,0 0 1,0 0-1,0 1 1,0-1-1,0 0 1,0 0 0,0 0-1,0 0 1,0 0-1,1 0 1,-1 0-1,0 1 1,0-1-1,0 0 1,0 0-1,0 0 1,0 0 0,0 0-1,1 0 1,-1 0-1,0 0 1,0 0-1,0 0 1,0 0-1,0 0 1,1 0 0,-1 0-1,0 0 1,0 0-1,0 0 1,0 0-1,0 0 1,1 0-1,7 3 914,-3-4-656,1 0 0,-1 0 0,0 0 0,0-1 0,0 0 0,0 0 0,-1 0 0,1 0 0,0-1 0,7-5 0,2-1 95,31-20 413,-1-2 1,78-72-1,-66 47 68,67-88 0,-60 65-209,-57 72-704,-4 9-100,-7 15-34,-1 0 151,-12 20 0,-2 6 82,10-20-19,-1 3-26,-12 42 1,20-59 13,1 0 0,1 0 0,0 0 0,0 0 0,1 1 0,0-1 0,1 0 0,0 0 0,2 10 0,-2-16 16,-1 0 0,1 1 0,1-1-1,-1 0 1,0 0 0,1 0-1,0 0 1,-1 0 0,1 0 0,0 0-1,1-1 1,-1 1 0,0-1-1,1 1 1,-1-1 0,1 0 0,0 0-1,0 0 1,0 0 0,0-1-1,0 1 1,5 1 0,-2-2 7,1 1 1,0-2-1,0 1 1,0-1-1,0 0 1,10-1-1,44-9 130,-49 8-133,24-5 10,-1-1 0,0-2-1,0-2 1,-1-1 0,55-30 0,-42 11-402,-42 30 30,-4 4 182,-6 5 52,0 0 92,-1 0-25,0 0 0,1 1-1,-8 14 1,12-19 11,0-1 0,0 1 0,0 0 0,0 0 0,0 0 0,1 0 0,-1 0 1,1 1-1,0-1 0,0 0 0,0 0 0,0 0 0,1 0 0,-1 0 0,2 5 0,0-4 42,-1 0-1,1 0 1,0 0-1,0 0 1,0 0-1,0 0 1,1-1-1,4 6 1,-6-8-11,0 1 1,1-1-1,-1 0 0,0 0 0,0-1 1,1 1-1,-1 0 0,1 0 1,-1-1-1,1 1 0,-1-1 1,1 1-1,-1-1 0,1 1 0,-1-1 1,1 0-1,0 0 0,-1 0 1,1 0-1,0 0 0,-1 0 1,1-1-1,-1 1 0,1 0 1,-1-1-1,1 1 0,2-2 0,0 0 20,-1 0 1,1 0-1,-1-1 0,1 1 0,-1-1 0,0 0 0,0 0 0,0 0 0,0 0 0,0 0 0,-1-1 0,1 1 0,-1-1 0,0 0 0,0 0 0,2-8 0,-2 7-40,-1 0-1,0 0 0,0 0 1,0 0-1,0-1 1,-1 1-1,0 0 1,0-1-1,-1 1 1,1 0-1,-1 0 1,0 0-1,-3-8 0,3 9-53,-1 0 0,1 0-1,-1 0 1,0 1 0,0-1-1,0 0 1,-1 1 0,1 0-1,-1-1 1,0 1 0,0 0-1,0 1 1,0-1 0,0 0-1,-5-1 1,-1 0-84,0 0 0,-19-5 0,29 9 149,0 1-1,1-1 0,-1 0 0,0 0 0,0 0 1,0 0-1,1 0 0,-1 0 0,0 0 0,0 0 1,0 0-1,1 0 0,-1-1 0,0 1 0,0-1 1,2 0-1,4-1 65,60-10 8,1 3 0,1 3 0,76 3 0,-137 3-58,26 0-52,52 6 0,-77-5 34,0 1 1,0 0-1,-1 0 0,1 1 1,-1 0-1,1 0 1,-1 1-1,0 0 1,0 1-1,-1 0 0,8 6 1,-12-8 22,1 0 0,-1 0-1,-1 0 1,1 0 0,0 1 0,-1 0 0,0-1 0,0 1 0,0 0 0,0 0 0,0 0-1,-1 0 1,0 1 0,0-1 0,0 0 0,0 0 0,-1 1 0,0-1 0,1 1 0,-2-1-1,0 6 1,-1 5 28,-2 0 0,0-1-1,-1 0 1,-11 24 0,10-25 72,6-12-122,0-1 1,0 0-1,0 0 1,0 0 0,0 0-1,0 0 1,0 0-1,1 0 1,-1 0-1,0 0 1,0 1 0,0-1-1,0 0 1,0 0-1,0 0 1,0 0-1,0 0 1,0 0-1,0 0 1,0 0 0,0 0-1,1 0 1,-1 0-1,0 0 1,0 0-1,0 0 1,0 0 0,0 1-1,0-1 1,0 0-1,0 0 1,1 0-1,-1 0 1,0 0 0,0 0-1,0 0 1,0 0-1,0-1 1,0 1-1,0 0 1,0 0 0,1 0-1,-1 0 1,0 0-1,0 0 1,0 0-1,0 0 1,0 0-1,0 0 1,0 0 0,7-2 99,23-18 150,29-25 0,-13 9-366,-35 27 90,59-38-7,-63 43-22,0 1 1,0-1 0,0 1 0,1 0 0,-1 1-1,1 0 1,0 0 0,8 0 0,-14 2 39,1-1-1,0 2 1,-1-1 0,1 0 0,0 0 0,-1 1-1,1 0 1,-1-1 0,1 1 0,0 0 0,-1 0 0,0 1-1,1-1 1,-1 0 0,3 3 0,1 1 22,0 1 1,0 0-1,8 11 1,-10-11 48,1-1 0,0 1 0,1-1 0,-1 0 0,9 7 0,-6-8 61,0 0-1,0-1 1,0 0 0,0 0-1,0-1 1,1 0-1,-1 0 1,0-1 0,1 0-1,9 0 1,5-2 98,-1 0 0,36-6-1,-40 3-202,-1 0-1,0-1 1,0 0 0,0-2-1,-1 0 1,0-1-1,-1 0 1,1-1-1,-1-1 1,-1 0 0,0-1-1,-1-1 1,14-14-1,49-62 186,-32 35-316,-32 45-41,-11 8 146,-1-1-1,0 1 1,0 0-1,1 0 1,-1 0 0,0 0-1,1 0 1,-1 0-1,0 0 1,1 0 0,-1 0-1,0 1 1,1-1-1,-1 0 1,0 0 0,1 0-1,-1 0 1,0 0-1,0 0 1,1 1 0,-1-1-1,0 0 1,1 0-1,-1 0 1,0 1 0,0-1-1,0 0 1,1 0-1,-1 1 1,0-1 0,0 0-1,0 0 1,0 1-1,1-1 1,-1 0 0,0 1-1,0-1 1,0 0-1,0 1 1,0-1 0,0 0-1,0 1 1,0-1-1,0 0 1,0 1 0,0-1-1,0 0 1,0 1-1,0-1 1,-1 1 0,0 11-9,0 1 1,-2 0-1,1-1 1,-6 15-1,2-6 12,-7 20 28,-1-1 0,-2 0-1,-1-2 1,-31 51-1,47-88-22,-2 5 52,0-1 1,-1 0-1,0 0 0,0 0 0,0 0 0,-6 5 1,9-9-42,0 0 1,1-1 0,-1 1-1,0-1 1,1 1 0,-1-1-1,0 1 1,1-1 0,-1 1-1,0-1 1,0 0 0,0 1 0,1-1-1,-1 0 1,0 0 0,0 0-1,0 0 1,-1 0 0,1 0-3,0-1 1,0 1 0,1-1 0,-1 0-1,0 1 1,1-1 0,-1 0-1,1 0 1,-1 0 0,1 1 0,-1-1-1,1 0 1,-1 0 0,1 0-1,0 0 1,-1 0 0,1 0 0,0 0-1,0-1 1,-1-2 6,0 0 0,1 0 0,-1 0 0,1 0 0,0 0 0,0 0 0,1 0 0,-1 0 0,1 0 0,0 0 0,0 0 0,0 0 0,0 0 0,4-6 0,-2 5 1,0-1 0,1 1 1,0 0-1,1 0 0,-1 0 0,1 0 0,0 1 0,7-6 0,3 0-34,0 1 0,1 1 0,0 0 0,0 1 0,0 1 0,19-5 0,-5 4 51,1 1 0,54-3 0,65 10-2793,-132 0-385,25 6 0,-33-6 724,0 2 151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3:19.5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189 46 7648,'-105'-45'3456,"44"48"-3008,42 2 128,15-1-416,13-1-1760,10 6 864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3:35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253 148 2816,'-3'-9'5158,"3"9"-5019,0-1-1,0 1 0,0-1 0,0 1 1,1-1-1,-1 1 0,0-1 1,1 1-1,-1-1 0,0 1 1,1-1-1,-1 1 0,1 0 1,-1-1-1,0 1 0,2-1 1,-2 0-64,1 1 1,0-1-1,0 0 1,0 0-1,0 0 1,-1 0 0,1 0-1,0 0 1,-1 0-1,1 0 1,-1 0-1,1 0 1,-1 0 0,1 0-1,-1 0 1,0-2-1,3-10 561,0-24 1224,3-25 679,-8 82-2420,0 1 1,-9 39-1,-17 45 3,-41 74 338,34-98-270,-39 121 189,35-84 122,32-103-470,-2 7-16,9-21 7,0 0 0,-1 0 1,1-1-1,0 1 0,0 0 0,0 0 0,0 0 0,0 0 0,0 0 0,0 0 0,0 0 0,0 0 0,0 0 0,0 0 1,1 0-1,-1 1 0,1-1 490,4 0-598,0 1 146,1-1-1,-1 0 0,1 0 0,-1 0 1,1 0-1,0-1 0,11-1 0,41-8 199,-29 3-46,2 0-106,90-12 154,-103 17-200,0 0 0,0 2 1,0 0-1,30 5 0,-5 0-55,-35-3-197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3:35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95 4640,'-22'-8'5978,"26"9"-5596,-1 0 0,1 0-1,0-1 1,1 1 0,-1-1-1,0 0 1,0 0-1,0-1 1,0 1 0,5-2-1,6-2 782,22-9 0,-6 2-407,16-3-559,0 2 1,51-6-1,5 5-320,-97 12 21,6-1-441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3:35.7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15 207 6976,'-14'-9'3168,"14"0"-2752,3 6 1088,8 3-896,3-14 1664,5 7-1280,14-14 447,4 7-863,21-11 96,3 8-384,5-7-96,1 3-128,-6 3 32,-5 9-64,-9-3-640,-3 9 320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3:36.9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365 469 3328,'-25'-8'2560,"20"6"-2086,1 1 0,-1-1 0,1 1 0,-1 0 0,0 0 1,0 0-1,1 1 0,-1 0 0,0 0 0,-6 1 1,0 0-105,1 1 1,-1 0 0,1 1-1,0 1 1,-15 6 0,13-3-213,0 1 0,0 0 0,1 0 0,0 2 0,0-1 0,1 1 0,0 1 0,-12 17 0,9-9-58,0 1-1,2 0 1,0 1-1,-10 29 1,15-33-11,1 0 1,0-1 0,-2 21 0,6-30-12,1 0 0,-1 0 0,1 0-1,0 0 1,1 0 0,-1 0 0,2 0 0,-1 0 0,1 0 0,3 10 0,-4-15-49,0-1 0,-1 1 0,1-1 0,0 1 0,0-1 0,0 1 0,0-1 0,0 0 0,0 0 0,1 1 0,-1-1 0,0 0 0,1 0 0,-1 0 0,1 0 0,-1-1 0,1 1 0,-1 0 0,1 0 0,-1-1 0,1 1 0,0-1 0,-1 0 0,1 0 0,0 1 0,-1-1 0,1 0 1,0 0-1,0 0 0,-1-1 0,3 1 0,1-2 29,-1 1 0,0 0 0,0-1 0,-1 0 0,1 0 1,0 0-1,0 0 0,-1-1 0,0 0 0,1 1 0,-1-1 1,5-7-1,18-25 167,22-40 1,-27 42-101,14-24 182,36-77 0,-60 108-276,-1 0 0,0-1 0,-3 0 0,0 0 0,5-50 0,-9 39-96,-1 1 0,-3-1 0,0 0-1,-10-50 1,-4 20-196,15 67 224,0 0-1,-1 0 1,1 0 0,0 0 0,-1 0-1,1 1 1,0-1 0,-1 0-1,1 0 1,-1 0 0,1 0-1,-1 1 1,0-1 0,1 0 0,-1 1-1,0-1 1,1 0 0,-1 1-1,-1-1 1,1 0 14,1 1 1,-1 0-1,1 1 0,-1-1 0,1 0 1,-1 0-1,0 0 0,1 0 0,-1 0 1,1 0-1,-1 1 0,1-1 0,-1 0 1,1 0-1,-1 1 0,1-1 0,0 0 1,-1 1-1,1-1 0,-1 1 0,1-1 1,0 0-1,-1 2 0,-2 2-44,0 0-1,0 1 1,0 0 0,1 0-1,-3 9 1,-5 19 122,-6 53 0,11-57 43,-7 54 410,-3 124-1,22 81-189,-7-280-573,1 0 0,0 0-1,0 0 1,1-1-1,0 1 1,1 0 0,3 7-1,-6-13 76,1-1 0,0 1 0,0-1 1,0 1-1,0-1 0,0 0 0,1 1 0,-1-1 0,0 0 0,1 0 0,-1 0 0,0 0 0,1 0 0,-1 0 0,1 0 0,1 0 0,-1-1-46,1 1-1,-1-1 1,0 0-1,0 0 1,0 0 0,0 0-1,0 0 1,0-1-1,0 1 1,0-1-1,0 1 1,0-1-1,0 0 1,0 0-1,-1 0 1,1 0 0,2-1-1,28-23-4290,1-5 1477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6:47.9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2 604 3232,'0'1'48,"-1"-1"-1,1 0 1,0 1 0,0-1-1,1 15 6616,7-16-5618,0-2-850,0-1-1,-1 0 1,0-1-1,0 1 0,0-2 1,0 1-1,-1-1 1,8-8-1,0 0 35,0 0-112,-2 0 1,1-1-1,-2-1 0,0 0 1,12-25-1,-8 8-55,-1-1-1,10-38 1,13-31 148,-30 89-196,-2 0 0,0 0 0,0 0 0,-1 0 1,3-25-1,1-1-21,-2 19 9,-2 10 6,-4 10-10,0 1 0,0-1 0,1 1 0,-1-1 0,0 1 0,0-1 0,0 1 0,1-1 0,-1 1 0,0-1 0,0 1 0,0-1 0,0 0 0,0 1 0,0-1 0,0 1 0,0-1 0,0 1 0,-1-1 0,1 0 0,0 1 0,0-1 0,0 1-3,0 0-1,-1-1 0,1 1 1,0 0-1,0 0 0,0 0 1,0 0-1,0 0 0,0 0 1,0 0-1,0 0 0,0 0 1,0-1-1,0 1 0,0 0 1,0 0-1,0 0 0,-1 0 1,1 0-1,0 0 0,0 0 1,0 0-1,0 0 0,0 0 1,0 0-1,0 0 0,0 0 1,-1 0-1,1 0 1,0 0-1,0 0 0,0 0 1,0 0-1,0 0 0,0 0 1,0 0-1,-1 0 0,1 0 1,0 0-1,0 0 0,0 0 1,0 0-1,0 0 0,0 0 1,0 0-1,0 0 0,0 0 1,-1 0-1,1 1 0,0-1 1,0 0-1,0 0 0,0 0 1,0 0-1,0 0 0,0 0 1,0 0-1,0 0 0,-7 11-95,-4 15 67,4-7 19,-6 38 0,3-11-46,2-16 38,-14 60 121,15-53-35,-2-1 0,-1 1 0,-2-2 0,-23 50 0,21-54 33,-3 6 288,-33 53 0,34-65-302,5-9 133,-22 28 0,26-34-226,13-13-143,13-12-151,32-21 103,-44 31 114,0-1 1,0 1-1,1 1 1,0-1 0,-1 1-1,12-3 1,17-10-283,-15 6 174,31-10 0,9-4 338,-56 23-145,34-18 137,0 2 0,1 2 0,49-12 0,-77 26-15,-10 2-31,1 0 0,-1 0 0,1 0 0,-1-1 1,0 1-1,4-2 0,-1-1 136,-16 14-14,-15 24 0,3-4 26,19-24-179,-1 0 0,2 0 0,-1 1-1,1-1 1,0 1 0,0-1 0,1 1 0,-2 13 0,3-18-62,1-1 1,0 1-1,-1 0 1,1 0-1,0-1 0,1 1 1,-1 0-1,0 0 1,1-1-1,0 1 1,-1 0-1,1-1 0,0 1 1,0-1-1,1 1 1,-1-1-1,0 0 1,1 1-1,-1-1 0,1 0 1,0 0-1,0 0 1,0 0-1,0 0 1,0-1-1,0 1 0,3 1 1,0-1-4,-1 0 1,1 0-1,0-1 0,0 1 1,0-1-1,0 0 1,0-1-1,0 1 0,1-1 1,-1 0-1,0 0 0,0-1 1,9-1-1,7-4-64,0-1 0,0-1 0,-1 0 0,0-1 0,21-15 0,-8 6-24,-26 14 92,-1 0 0,1 0 0,-1-1-1,0 0 1,0 0 0,-1 0 0,1-1 0,-1 0-1,0 0 1,-1 0 0,0-1 0,0 0 0,6-13 0,-9 17-5,-1 1 1,1 0-1,-1 0 1,0-1-1,0 1 1,0 0-1,0-1 1,0 1-1,0 0 1,-1 0-1,1-1 1,-1 1-1,0 0 1,0 0-1,1 0 1,-1 0 0,-1 0-1,1 0 1,0 0-1,0 0 1,-1 0-1,1 0 1,-1 1-1,1-1 1,-1 1-1,0-1 1,0 1-1,0-1 1,0 1-1,0 0 1,0 0-1,0 0 1,-3-1 0,-39-10-168,-12-2 1248,42 8-703,14 6-373,0 0 1,-1-1-1,1 1 0,0 0 0,0 0 0,-1 0 0,1 0 1,0 0-1,0 0 0,0-1 0,-1 1 0,1 0 0,0 0 1,0 0-1,0 0 0,0-1 0,-1 1 0,1 0 0,0 0 0,0-1 1,0 1-1,0 0 0,0 0 0,0-1 0,0 1 0,0 0 1,0 0-1,0-1 0,0 1 0,0 0 0,0 0 0,0-1 1,0 1-1,0 0 0,0 0 0,0-1 0,0 1 0,0 0 1,0 0-1,0 0 0,0-1 0,0 1 0,0 0 0,1 0 1,-1-1-1,0 1 0,0 0 0,0 0 0,0 0 0,1 0 1,-1-1-1,0 1 0,0 0 0,0 0 0,1 0 0,-1 0 1,0 0-1,0-1 0,1 1 0,-1 0 0,0 0 0,1 0 1,10-5-130,8-6 78,1 1 1,1 1 0,-1 1-1,2 1 1,36-8 0,-54 15 68,0 0 0,-1 1 1,1-1-1,0 1 0,-1-1 0,1 1 1,-1 0-1,1 0 0,-1 1 1,1-1-1,-1 1 0,0 0 0,0-1 1,0 1-1,0 1 0,0-1 0,0 0 1,0 1-1,-1 0 0,0-1 1,4 6-1,4 5 258,-1 1 0,0 0 0,8 21 0,-8-16-181,-2-4 0,0 0-1,1-1 0,0 0 0,11 13 0,-16-24-275,0 1-1,0-1 1,1 0 0,-1 0-1,1 0 1,-1 0-1,1-1 1,0 1-1,0-1 1,0 0 0,1 0-1,-1-1 1,0 1-1,1-1 1,-1 0 0,1 0-1,-1 0 1,10 0-1,14-2-2240,4-2 762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3:37.5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1 7136,'3'11'5304,"7"51"-3344,-9-23-1207,-1-1 1,-8 59 0,-22 79 883,-2 27-405,15 10-512,17-206-717,-2 31 186,2-36-123,0 1-1,0-1 1,1 0 0,-1 0 0,1 0 0,-1 0-1,1 1 1,0-1 0,0 0 0,0 0 0,0 0-1,0 0 1,0-1 0,2 3 0,-2-3-28,-1-1 1,1 0-1,0 1 1,-1-1-1,1 0 1,0 0 0,-1 0-1,1 0 1,0 1-1,0-1 1,-1 0-1,1 0 1,0 0-1,-1 0 1,1-1-1,0 1 1,0 0 0,-1 0-1,1 0 1,1-1-1,16-6 236,-13 5-248,45-15 68,0 3 0,1 2 1,60-7-1,34-7-98,-128 23-4,-13 2-532,0 1 0,1-1 1,-1 0-1,0-1 0,0 1 0,7-4 1,-41-19-12034,21 19 11114,-11-8-1074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3:37.8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86 7136,'-11'-4'2309,"10"4"-2275,1 0-1,0 0 1,0 0 0,0-1-1,0 1 1,0 0 0,0 0-1,0 0 1,-1 0-1,1 0 1,0-1 0,0 1-1,0 0 1,0 0 0,0 0-1,0 0 1,0-1 0,0 1-1,0 0 1,0 0-1,0 0 1,0 0 0,0-1-1,0 1 1,0 0 0,0 0-1,0 0 1,0 0 0,0-1-1,0 1 1,0 0-1,0 0 1,0 0 0,0 0-1,1-1 1,-1 1 0,0 0-1,0 0 1,0 0 0,0 0-1,0 0 1,0 0-1,1-1 1,-1 1 0,0 0-1,7-5 1604,39-10 2054,-24 8-3040,25-5-1,36 0-348,112-1 1,-150 11-338,0 1 100,39-4-5313,-75 3 3814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3:38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14 336 8736,'-14'-39'3936,"39"11"-3424,-8 11 1504,8 5-1216,27-18 383,4 9-703,25-9-288,-10 6-128,10-6-160,-11 4 64,15-4-2239,-4 6 1247,4 6-6272,-4 11 4064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3:58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41 4064,'-3'2'13252,"10"3"-10879,12 3-3193,-9-7 846,0-1 0,-1 0 1,1-1-1,0 0 0,-1 0 1,13-4-1,22-2 46,73 0 109,64-6-26,-95 7-73,53-8 625,-134 14-631,0-1 1,1 1-1,-1 0 0,7 1 0,2-1-84,-12 0 232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3:58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51 6240,'-11'-1'5022,"38"0"882,-8 0-5956,365-25 3225,-356 25-3132,129-10 212,-153 10-524,0 1 0,0-1 0,0 0 0,0 0 1,4-2-1,-6 2-83,11-1-841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4:03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308 663 1568,'-11'-9'7632,"-4"-4"-5929,12 10-1431,1 0 1,-1 1-1,0 0 1,0 0-1,0 0 0,0 0 1,-5-3-1,3 3-91,0 0-1,0 1 1,-1-1-1,1 1 1,0 0-1,-1 0 1,1 1-1,0-1 0,-1 1 1,1 0-1,-9 2 1,6 0-93,1 0 0,0 0 1,0 0-1,0 1 0,0 0 0,0 1 1,1 0-1,-8 5 0,0 1 111,0 0-1,1 1 0,-19 20 1,28-26-178,0 0 1,0 0-1,0 0 0,1 0 1,0 1-1,0 0 1,1-1-1,-1 1 0,1 0 1,1 0-1,-1 1 1,1-1-1,-1 10 0,1-6 8,1 1 0,1-1 0,0 0-1,0 1 1,1-1 0,0 0-1,1 0 1,0 0 0,0 0-1,1 0 1,0-1 0,1 0 0,0 0-1,1 0 1,0 0 0,0-1-1,1 0 1,0 0 0,0-1-1,10 8 1,-14-13 6,0 0 0,1 1 0,0-1 0,0-1-1,-1 1 1,1-1 0,0 1 0,0-1 0,0 0 0,0-1 0,1 1 0,-1-1-1,0 1 1,0-1 0,0 0 0,0-1 0,1 1 0,-1-1 0,0 0-1,0 0 1,0 0 0,0-1 0,0 1 0,-1-1 0,1 0 0,4-2 0,8-7 20,0 0 0,-1-1 0,0 0 1,16-20-1,-17 19-41,133-135 445,-160 202-1387,13-49 901,1 1 0,0-1 0,0 0 0,1 1 0,-1-1 0,1 0 0,0 0 0,1 0 0,-1 0 1,1 0-1,0-1 0,0 1 0,4 4 0,-1-2 88,1 0-1,0 0 1,0 0 0,1 0-1,0-1 1,11 6 0,-16-10-5,0-1 1,0 1-1,0-1 1,0 0-1,0 0 1,1 0-1,-1 0 1,0-1-1,0 1 1,1-1-1,-1 0 1,1 0-1,-1 0 0,0 0 1,1-1-1,-1 1 1,7-3-1,-9 2-27,1 1 0,0-1 0,-1 0-1,1 0 1,-1 0 0,1 0-1,-1 0 1,1 0 0,-1-1 0,0 1-1,0 0 1,1-1 0,-1 1 0,0-1-1,0 1 1,0-1 0,-1 0-1,1 1 1,0-1 0,-1 0 0,1 0-1,-1 1 1,1-1 0,-1 0 0,0 0-1,0 0 1,0 0 0,0 1-1,0-1 1,0 0 0,-1-2 0,1 0 2,-2 0 0,1 0 1,0 0-1,-1 1 0,1-1 1,-1 0-1,0 0 0,0 1 0,-5-6 1,0 0 7,-1 1 1,-9-8 0,11 12-55,0-1 0,-1 1 0,1 0 0,-1 0 0,0 1 0,-13-5 0,-45-9-373,37 11 54,28 6 321,0 0 0,-1 0 0,1 0 0,0 0 0,0 0 0,0 0 0,-1 0 0,1-1 0,0 1 0,0 0-1,-1 0 1,1 0 0,0 0 0,0 0 0,0 0 0,-1 0 0,1 0 0,0-1 0,0 1 0,0 0 0,-1 0 0,1 0 0,0 0 0,0-1 0,0 1 0,0 0 0,0 0 0,-1 0 0,1-1-1,0 1 1,0 0 0,0 0 0,0 0 0,0-1 0,0 1 0,7-6-154,21-4 155,-24 9-38,39-12 22,1 3 0,58-8 0,91 0 294,-184 18-198,1-1 0,-1 2 0,1-1 1,-1 1-1,1 1 0,-1-1 0,0 2 1,16 5-1,-22-7-41,1 1 1,-1-1 0,0 1-1,0 0 1,0 0 0,0 0-1,-1 0 1,1 1-1,-1-1 1,1 1 0,-1 0-1,0-1 1,0 1 0,0 0-1,0 0 1,0 1-1,-1-1 1,1 0 0,-1 0-1,0 1 1,0-1 0,0 1-1,-1-1 1,1 1-1,-1-1 1,0 5 0,-1 2 64,0 0 1,0 0-1,-1 0 0,-1 0 1,-4 12-1,13-35 16,1 0 0,9-15 0,-13 24-135,-1 0 1,1 0-1,0 1 1,0-1-1,0 1 1,1 0-1,-1-1 0,1 1 1,-1 1-1,1-1 1,0 1-1,0-1 1,1 1-1,4-2 1,-7 4 17,0 0 1,0 0 0,0 0-1,0 0 1,0 0 0,0 0-1,-1 0 1,1 0 0,0 1 0,0-1-1,0 1 1,0 0 0,2 1-1,23 14-131,-15-7 167,-1-3 12,-1 0 0,1-1 0,0 0-1,1 0 1,-1-2 0,1 1-1,0-1 1,0-1 0,0 0 0,0-1-1,0 0 1,0-1 0,1 0-1,-1-1 1,0 0 0,0-1 0,0-1-1,0 0 1,-1 0 0,1-1 0,-1 0-1,14-8 1,-10 2-14,0 0 1,-1-1-1,0 0 1,20-22-1,-12 8 10,30-43 0,-51 65-45,0 1-1,1-1 0,0 1 1,-1 0-1,1-1 0,0 1 1,0 0-1,0 0 0,1 1 1,-1-1-1,0 0 0,1 1 1,4-3-1,-7 4 9,0 0 0,0 0 0,0 0 0,0 0 0,0 0 0,0 0 0,1 0 0,-1 0 0,0 0 0,0 0 0,0 0 0,0 0 0,0 0 0,0 0 0,0 0 0,0 0 0,0 0 0,0 0 0,0 0 0,0 0 0,1 0 0,-1 0 0,0 0 1,0 0-1,0 0 0,0 0 0,0 0 0,0 0 0,0 0 0,0 0 0,0 0 0,0 0 0,0 0 0,0 0 0,0 0 0,0 0 0,0 1 0,0-1 0,0 0 0,1 0 0,-1 0 0,0 0 0,0 0 0,0 0 0,0 0 0,0 0 0,0 0 0,0 0 0,0 0 0,0 0 0,0 1 0,0-1 0,0 0 0,0 0 0,0 0 0,0 0 0,0 0 0,-1 0 0,1 0 0,0 0 0,0 0 0,5 69-88,-1-46 145,-1 1 0,-2-1 0,0 33 1,-2-44-47,0 0 0,-1 0 0,0 0 0,-1-1 1,-1 1-1,1-1 0,-2 0 0,-8 17 1,13-27 10,-1 0 0,0 1 0,0-1 0,0 0 0,0 0 0,0 0 0,0 0 0,0 0 0,0 0 0,-1 0 0,1 0 0,0 0 1,-1-1-1,1 1 0,0 0 0,-1-1 0,1 1 0,-1-1 0,1 0 0,0 1 0,-1-1 0,1 0 0,-1 0 0,1 0 0,-1 0 0,1 0 0,-1 0 1,1-1-1,-1 1 0,1 0 0,-1-1 0,1 1 0,-1-1 0,1 1 0,0-1 0,-2-1 0,-2 0-25,0-1-1,0 0 1,1-1-1,-1 1 1,1-1-1,0 0 1,0 0-1,-5-7 1,5 6-42,0-1 1,0 0-1,1-1 1,0 1-1,0-1 0,-3-10 1,5 16 24,1-1 0,0 1 0,0-1 0,0 1 0,-1-1 0,1 1 0,1-1 0,-1 1 0,0-1 0,0 1-1,0-1 1,1 1 0,-1-1 0,1 1 0,1-3 0,-1 2 2,0 1 0,0 0 1,0 0-1,0 0 0,0 0 0,1 0 0,-1 0 0,0 0 0,1 1 0,-1-1 0,1 0 0,-1 1 0,0-1 0,1 1 0,0-1 0,-1 1 0,1 0 1,-1 0-1,3-1 0,6 1 52,0 0 1,0 0 0,0 1-1,0 0 1,-1 1 0,1 0-1,10 4 1,-11-4-39,-1-1 0,0 1 0,1-1-1,-1-1 1,1 0 0,-1 0 0,1 0 0,-1-1 0,1 0 0,-1-1-1,0 0 1,0 0 0,15-7 0,-2-1 88,-1 0-1,-1-2 0,36-26 1,-38 24-55,-1-1 1,-1 0 0,0-1-1,-1-1 1,-1 0-1,-1-1 1,0 0-1,14-30 1,2-16 81,25-84 1,-49 138-97,12-43 7,-2-1 0,-3 0 0,5-59 0,-15 68-9,-15 68 143,9-13-131,1 1 0,0 0-1,1 0 1,0 0 0,0 0-1,-1 22 1,2 70 111,3-89-59,1 36 79,2-1 0,19 86 0,-15-103-94,2-1 0,0 1 0,3-1 0,0-1 0,20 33 0,-23-48 78,20 25 1,-27-36-326,0-1 0,0 1-1,0-1 1,1 0 0,-1 0 0,1-1 0,-1 1 0,1-1 0,0 0 0,0 0 0,0 0 0,9 3 0,-10-5-364,0 0 1,0-1-1,0 1 0,-1 0 1,1-1-1,0 0 0,3-1 1,-5 2 276,0 0 0,0 0 0,-1 0 0,1 0 0,0-1 0,0 1 0,-1 0 0,1 0 0,0-1 0,-1 1 0,1-1 0,0 1 0,5-9-3562,-6 8 3562,0 1 0,0-1 0,1 0 0,-1-1 0,-5-11-4579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4:04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90 8064,'-22'-42'2976,"16"37"-2304,1 5-192,16-4 992,3-1-896,8 1 960,12-4-865,18-1-479,14 6-160,4-1 64,7-1-32,-10 5-1567,-6 0 799,0 0-5344,11 9 3360,-2-1-896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4:09.1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74 2144,'0'0'143,"0"0"0,-1-1 0,1 1 1,-1 0-1,1 0 0,0-1 0,-1 1 0,1-1 0,0 1 1,-1 0-1,1-1 0,0 1 0,-1-1 0,1 1 0,0-1 1,0 1-1,0-1 0,0 1 0,-1-1 0,1 1 0,0-1 1,0 1-1,0-1 0,0 1 0,0-1 0,0 1 0,0-1 1,0 1-1,1-1 0,-1 1 0,0-1 0,0 1 0,0-1 0,0 1 1,1-1-1,-1 1 0,0 0 0,1-1 0,2-11 4092,-6 3-1728,1 8-2408,1 0-1,-1 0 1,1 1 0,-1-1-1,1 0 1,-1 0 0,1 1-1,-1-1 1,0 1 0,1 0-1,-1 0 1,0-1 0,1 1-1,-1 0 1,0 0 0,0 0-1,1 1 1,-1-1 0,0 0-1,1 1 1,-1-1-1,1 1 1,-1-1 0,0 1-1,1 0 1,-1 0 0,1-1-1,0 1 1,-1 0 0,1 0-1,-3 3 1,-2 3 58,7-5 345,9-4-84,-6 1-365,-1-1 0,0 0 0,0-1 0,-1 1 0,1 0 0,0-1 0,-1 0 0,1 1 0,-1-1 0,0 0 0,0 0 0,0 0 0,1-4 0,-2 7-45,-1 0 0,0-1-1,0 1 1,0 0 0,0 0 0,0-1 0,0 1 0,0 0 0,0-1 0,0 1 0,0 0 0,0 0-1,0-1 1,0 1 0,0 0 0,0 0 0,0-1 0,-1 1 0,1 0 0,0 0 0,0-1 0,0 1-1,0 0 1,0 0 0,-1 0 0,1-1 0,0 1 0,0 0 0,0 0 0,0 0 0,-1 0 0,1-1-1,0 1 1,0 0 0,-1 0 0,1 0 0,0 0 0,0 0 0,-1 0 0,1 0 0,0 0 0,0 0-1,-1-1 1,1 1 0,0 0 0,-1 1 0,-9 4-304,8-3 205,1-2 99,0 0 1,1 1 0,-1 0 0,0-1-1,1 1 1,-1-1 0,1 1-1,-1 0 1,1-1 0,-1 1 0,1 0-1,-1-1 1,1 1 0,0 0-1,-1 1 1,1-2-87,0 1 0,0-1 1,0 0-1,0 1 0,0-1 0,0 1 0,0-1 0,0 1 0,1-1 1,-1 0-1,0 1 0,0-1 0,0 1 0,1-1 0,-1 0 0,0 1 1,0-1-1,1 0 0,-1 1 0,0-1 0,1 0 0,-1 1 0,0-1 1,1 0-1,-1 0 0,1 0 0,-1 1 0,0-1 0,1 0 1,-1 0-1,1 0 0,-1 0 0,1 0 0,-1 0 0,0 0 0,2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4:11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1 257 2816,'0'-1'7,"0"1"147,0-1-1,0 0 0,0 0 0,0 0 1,0 1-1,0-1 0,0 0 1,0 0-1,1 1 0,-1-1 1,0 0-1,0 0 0,1 1 0,-1-1 1,0 0-1,1 1 0,-1-1 1,1 0-1,-1 1 0,2-2 0,-2 1 58,1 0-1,0-1 1,0 1-1,0 0 1,-1 0-1,1-1 1,0 1-1,-1-1 0,0 1 1,1 0-1,-1-1 1,0 1-1,1-1 1,-1-1-1,0-26 2519,0 21-1639,-3-41 1337,3 47-2338,-1 1 0,1-1 0,0 1 0,-1-1 1,1 1-1,-1 0 0,1-1 0,-1 1 0,0-1 0,1 1 0,-1 0 1,0 0-1,-2-3 0,3 4-71,0 0 1,0 0 0,0 0-1,0 0 1,1 0 0,-1 0-1,0 0 1,0 0-1,0 0 1,0 0 0,0 0-1,0 0 1,0 0 0,0 0-1,0 0 1,0 0-1,0 0 1,0 0 0,0 0-1,0 0 1,0 0 0,0 0-1,0-1 1,0 1-1,0 0 1,0 0 0,0 0-1,0 0 1,0 0 0,0 0-1,0 0 1,0 0-1,0 0 1,0 0 0,0 0-1,0 0 1,0 0 0,0 0-1,0-1 1,0 1-1,0 0 1,0 0 0,0 0-1,0 0 1,0 0 0,0 0-1,0 0 1,0 0-1,0 0 1,0 0 0,0 0-1,0 0 1,0 0 0,0 0-1,0 0 1,0 0-1,0 0 1,0 0 0,0 0-1,-1 0 1,1 0 0,0-1-1,0 1 1,0 0-1,4 14 123,-1 0-1,0 0 0,1 17 0,0 5 206,20 143 406,-22-168-713,62 272 1026,-56-260-976,19 34 0,-17-37 125,-1-1 1,7 23-1,-12-30-59,-1-5-167,-1 1 1,0-1-1,-1 0 1,1 1-1,-1 12 1,5 4 96,-6-21-46,0 0 1,0 1-1,1-1 1,-1 0-1,3 6 1,-3-8-28,0-1-1,0 0 1,0 0 0,0 0 0,0 0-1,0 0 1,0 1 0,0-1 0,0 0-1,0 0 1,0 0 0,1 0 0,-1 0 0,0 0-1,0 1 1,0-1 0,0 0 0,0 0-1,0 0 1,0 0 0,0 0 0,1 0-1,-1 0 1,0 0 0,0 1 0,0-1-1,0 0 1,0 0 0,0 0 0,1 0-1,-1 0 1,0 0 0,0 0 0,0 0-1,0 0 1,0 0 0,1 0 0,-1 0 0,0 0-1,0 0 1,0 0 0,5-13 388,-4 5-302,3-18-21,2 0-1,0 1 1,12-29 0,-13 41-75,116-265 5,-89 215-12,3 1 0,53-72 1,91-97-92,-150 194 101,-28 35-5,-1 5-429,0 0 139,-1 1-1,1-1 1,-1 0 0,0 0-1,1 0 1,-1 0 0,-2 3-1,-13 21-6657,12-21 4707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4:12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10 2560,'-10'-9'9360,"3"15"-7414,8 2-1452,-1-6-388,1 0 0,-1 0 1,0 1-1,1-1 0,-1 0 1,0 0-1,-1 3 0,-7 57 1013,0 75 0,1-4-125,-8 39-269,14-138-8,2-19-1050,5-46-10834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6:50.6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1 519 5568,'0'0'55,"0"0"0,0 1 0,0-1 0,0 0 0,0 1 0,0-1 0,0 0 0,0 0 0,0 1 0,0-1 0,0 0 0,0 1 0,0-1 0,0 0 0,0 0 0,0 1 0,1-1 0,-1 0 0,0 1 0,0-1 0,0 0 0,0 0 0,1 0 0,-1 1 0,0-1 0,0 0 0,0 0 0,1 0 0,-1 1 0,0-1 0,0 0 0,1 0 0,-1 0 0,0 0 0,1 0 0,-1 1 0,0-1 0,0 0 0,1 0 0,-1 0 0,0 0 0,1 0 0,-1 0 0,0 0 0,1 0 0,1-1 1148,-1 0-986,-1 0 1,0-1-1,1 1 0,-1 0 0,1 0 0,-1 0 1,1-1-1,-1 1 0,1 0 0,1-2 1,5-8 155,60-139 1563,-51 116-1594,51-132 788,-60 142-1017,-2 10-60,0 0 0,-2 0 0,3-17 0,-1-22 800,-5 53-997,1 1-224,3 7 222,-1 0 0,0 0 0,0 0 0,3 16 0,2 9-14,35 77-77,-30-80 350,0 0-1,-3 1 0,0 1 1,5 36-1,-14-31 155,-1-37-268,0 1 1,0-1 0,-1 0 0,1 1 0,0-1 0,-1 0 0,1 0 0,0 1 0,-1-1 0,1 0 0,0 0 0,-1 1 0,1-1 0,0 0 0,-1 0 0,1 0 0,-1 1 0,1-1 0,-1 0 0,1 0 0,0 0 0,-1 0 0,1 0 0,-1 0 0,1 0 0,-1 0 0,1 0 0,-1-1 0,-16 1-201,16-1 173,-4 0-17,0 0 0,0-1 0,-1 1 1,1-1-1,0-1 0,1 1 0,-1-1 0,0 1 0,1-2 0,-1 1 0,-4-5 0,2 3-25,1 0-1,-1 0 0,-14-7 1,16 10 149,-1-1 0,1-1 1,0 1-1,0-1 0,0 0 0,-8-8 1,13 12-76,0 0 0,0 0 1,0 0-1,0 0 1,0 0-1,0-1 1,0 1-1,0 0 1,0 0-1,0 0 0,0 0 1,0 0-1,0 0 1,0-1-1,0 1 1,0 0-1,0 0 1,0 0-1,0 0 1,0 0-1,0 0 0,0-1 1,0 1-1,0 0 1,0 0-1,1 0 1,-1 0-1,0 0 1,0 0-1,0 0 0,0 0 1,0 0-1,0 0 1,0 0-1,1-1 1,-1 1-1,0 0 1,0 0-1,0 0 1,0 0-1,0 0 0,0 0 1,1 0-1,-1 0 1,0 0-1,0 0 1,0 0-1,0 0 1,0 0-1,0 0 0,1 0 1,-1 0-1,0 1 1,0-1-1,0 0 1,9-1-100,45 0-380,39 1 166,-48 1 165,0-1-1,0-2 1,71-14-1,-35 0 325,86-31 0,58-46-257,-197 80 207,-26 13-105,2-2 23,-1 1-1,0-1 1,1 0-1,-1 1 1,0-1-1,0-1 1,5-4-1,-8 7-44,0 0 0,0 0-1,0 0 1,0 0 0,1 0-1,-1 0 1,0 0 0,0 0-1,0 0 1,0 0 0,0 0-1,0 0 1,0 0 0,0 0 0,0 0-1,0 0 1,0 0 0,0 0-1,0 0 1,0 0 0,0-1-1,0 1 1,0 0 0,0 0-1,0 0 1,0 0 0,0 0 0,0 0-1,0 0 1,0 0 0,0 0-1,0 0 1,0 0 0,0 0-1,0 0 1,0 0 0,0 0-1,0 0 1,0 0 0,0 0-1,0 0 1,0 0 0,0-1 0,0 1-1,0 0 1,0 0 0,0 0-1,0 0 1,0 0 0,0 0-1,-1 0 1,1 0 0,0 0-1,0 0 1,0 0 0,0 0 0,0 0-1,0 0 1,0 0 0,0 0-1,0 0 1,0 0 0,0 0-1,0 0 1,0 0 0,0 0-1,0 0 1,-6 1 91,-6 4-56,-19 9-66,3-1 211,0 0 0,1 2 0,-45 33 0,59-38-132,0 1-1,1 1 1,0 0 0,1 0-1,0 1 1,1 1 0,1-1-1,0 2 1,-13 28-1,20-38-123,1 0 0,0-1 0,0 1-1,0 0 1,1 0 0,0 0-1,0 7 1,0-5-114,0-6 49,3-2 69,-1 0 60,1 0 0,-1 0-1,0-1 1,1 1-1,-1-1 1,0 0-1,0 0 1,0 0 0,2-3-1,-2 4 2,5-7-22,0 0 0,-1 0 0,0-1 0,-1 1-1,0-1 1,0 0 0,-1-1 0,0 1 0,3-13 0,-3 4-24,0 0 0,-1 1 0,0-1 0,-1-28 0,6-6 1212,-7 55-1190,0 0 0,0 0 0,1 0 0,-1 0 0,1-1 0,-1 1 0,1 0 0,0-1 0,2 3 0,3 5-6,0 0 83,0 0 0,1-1 0,-1-1 0,1 1 0,1-1 0,0 0 0,18 11 0,-19-14 30,-1 0 0,1-1 0,1 0 0,-1-1 0,0 0 0,1 0 0,0-1 0,0 0-1,-1 0 1,18 0 0,-17-2-46,-1 0 0,1 0 1,-1-1-1,1 0 0,-1-1 0,0 0 0,0 0 0,0-1 0,0 0 0,0 0 1,0-1-1,11-7 0,8-4-95,-17 9 49,0 0 0,0 0 0,11-10 0,-20 15 35,0 0-1,0 0 0,1 0 0,-1 0 1,0 0-1,1 0 0,-1 0 0,1 1 0,-1-1 1,1 0-1,0 1 0,-1-1 0,1 1 1,-1 0-1,1 0 0,3-1 0,-4 2-26,0-1 0,0 0 1,0 0-1,-1 1 0,1-1 0,0 0 0,0 1 0,0-1 0,0 1 1,-1 0-1,1-1 0,0 1 0,0-1 0,-1 1 0,1 0 0,0 0 0,-1-1 1,1 1-1,-1 0 0,1 0 0,-1 0 0,0-1 0,1 1 0,-1 0 1,0 0-1,1 0 0,-1 0 0,0 0 0,0 1 0,4 19-132,-1-6 261,0 0 0,0 23 0,-3-38-158,1 26 616,-1-26-564,0 0-1,0 1 1,0-1 0,0 0 0,1 1 0,-1-1-1,0 0 1,0 0 0,0 1 0,0-1-1,0 0 1,0 0 0,0 1 0,1-1-1,-1 0 1,0 0 0,0 1 0,0-1-1,0 0 1,1 0 0,-1 0 0,0 0-1,0 1 1,1-1 0,-1 0 0,0 0-1,1 0-33,0 0-1,-1-1 0,1 1 1,-1-1-1,1 1 0,-1 0 0,1-1 1,-1 1-1,0-1 0,1 1 1,-1-1-1,0 1 0,1-1 0,-1 1 1,0-1-1,1 0 0,-1 0 0,12-23-423,-2 2 292,2 0 0,23-34-1,-32 52 208,-1 1 1,1 0-1,1-1 0,-1 2 1,0-1-1,7-4 0,-9 6-58,0 1-1,0-1 0,0 1 0,-1-1 0,1 1 1,0 0-1,0-1 0,0 1 0,0 0 0,0 0 1,0 0-1,0 0 0,0 0 0,0 0 0,-1 0 1,1 0-1,0 0 0,0 0 0,0 0 0,0 0 1,0 1-1,0-1 0,0 0 0,0 1 1,-1-1-1,1 1 0,0-1 0,0 1 0,-1-1 1,1 1-1,0 0 0,-1-1 0,1 1 0,0 0 1,0 1-1,2 1 17,-1 1 0,1 0 0,-1 0 0,0 0 1,0 0-1,-1 0 0,1 0 0,-1 1 0,0-1 0,0 0 1,0 1-1,0-1 0,-1 1 0,0 6 0,5 49 1123,3-70-1302,-5 8 108,4-6 43,1 0-1,1 0 1,0 1-1,0 1 0,0-1 1,1 1-1,-1 1 1,15-6-1,-19 9 9,0 0-1,0 1 0,-1-1 0,1 1 0,0 1 0,0-1 1,0 1-1,0-1 0,0 1 0,1 1 0,-1-1 1,0 1-1,0 0 0,-1 0 0,1 0 0,0 1 0,0 0 1,0 0-1,-1 0 0,7 4 0,4 5-209,5 2 147,31 16 0,-44-25 78,0-1-1,0-1 1,1 1 0,-1-1-1,1 0 1,0-1 0,-1 0-1,12 0 1,-11 0-42,-1-1 1,1 0-1,-1-1 0,1 1 0,-1-2 0,0 1 1,1-1-1,-1 0 0,0 0 0,0-1 1,9-5-1,-7 3 92,-6 4-72,0-1 0,1 1 0,-1-1 0,0 0 0,0 0 0,0-1 0,-1 1-1,1-1 1,-1 1 0,1-1 0,-1 0 0,0 0 0,2-3 0,6-9-394,-8 12 357,1 0 0,-1 0-1,0 0 1,-1 0 0,1 0-1,0-1 1,-1 1 0,0 0-1,0-1 1,0 1 0,1-8-1,-2 8 47,0 0 0,0 0 0,-1 0 0,1 0 0,-1 0 0,0 0 0,1 0 0,-1 0 0,-1 1-1,1-1 1,-2-3 0,3 5 10,-1 1 0,0-1-1,1 0 1,-1 0 0,0 1-1,0-1 1,1 0 0,-1 1-1,0-1 1,0 1 0,0-1-1,0 1 1,0 0-1,0-1 1,0 1 0,0 0-1,0-1 1,0 1 0,0 0-1,0 0 1,0 0 0,0 0-1,0 0 1,0 0 0,0 0-1,0 0 1,0 1 0,0-1-1,0 0 1,0 1 0,0-1-1,1 0 1,-1 1 0,0-1-1,-1 2 1,0-1 38,1 0 0,-1 0 0,1 0 0,0 0 0,0 0 0,0 1 0,-1-1 0,1 0 0,0 1 0,1-1 0,-1 1 0,-1 2 0,-5 9 240,5-11-246,0 1 0,0 0 0,1 0 0,0-1 0,-1 1 0,1 0 0,0 0 0,1 1-1,-1-1 1,0 0 0,1 0 0,0 0 0,0 0 0,0 1 0,0-1 0,0 0 0,0 0-1,1 0 1,0 0 0,0 0 0,0 1 0,0-1 0,0-1 0,0 1 0,1 0-1,-1 0 1,3 3 0,0 0-26,0 0-1,1-1 0,-1 0 1,1 1-1,0-2 0,1 1 1,-1 0-1,1-1 1,0 0-1,0-1 0,11 6 1,-4-4-291,0-2 1,0 0-1,1 0 1,-1-1-1,1-1 1,0 0-1,18-2 1,-18 1-1057,0-2-1,-1 0 1,1-1 0,13-4 0,-24 6 906,0 0 0,-1-1 0,1 1 0,0-1 0,-1 0 1,0 1-1,1-1 0,-1 0 0,0 0 0,0-1 0,0 1 0,0 0 1,0-1-1,1-2 0,11-19-1426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4:13.2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318 1 1472,'-4'7'9894,"3"-5"-9522,-13 15 742,0-1 0,-1 0 0,-22 17 0,-55 37-235,24-21-518,58-40-299,0 0 0,0 0-1,1 1 1,1 1 0,0-1-1,-9 16 1,17-26-56,0 0 1,0 0-1,-1 0 0,1 0 0,0 0 1,0 0-1,0 1 0,0-1 0,0 0 1,0 0-1,0 0 0,0 0 0,0 0 1,0 0-1,0 1 0,0-1 0,0 0 0,0 0 1,0 0-1,0 0 0,0 0 0,0 0 1,0 1-1,0-1 0,0 0 0,0 0 1,1 0-1,-1 0 0,0 0 0,0 0 1,0 0-1,0 1 0,0-1 0,0 0 1,0 0-1,0 0 0,0 0 0,1 0 1,-1 0-1,0 0 0,0 0 0,0 0 1,0 0-1,0 0 0,9 2 179,10-3 74,6-1-174,138-10 524,29 12-313,-109 0-5221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4:24.0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 67 1984,'0'0'155,"-1"-1"1,1 1-1,-1-1 0,0 0 1,1 1-1,-1-1 0,1 0 1,-1 1-1,1-1 0,0 0 1,-1 0-1,1 1 0,0-1 1,0 0-1,-1 0 0,1 0 1,0 1-1,0-1 0,0 0 1,0 0-1,0 0 0,0 0 0,0 0 1,0 1-1,1-1 0,-1 0 1,0 0-1,0 0 0,1 1 1,-1-1-1,0 0 0,1 0 1,-1 1-1,1-1 0,-1 0 1,1 1-1,-1-1 0,1 0 1,1 0-1,-2 0 61,1-1 0,0 1-1,-1 0 1,1 0 0,0-1 0,-1 1 0,0-1-1,1 1 1,-1 0 0,0-1 0,0 1 0,0-1-1,0 1 1,0 0 0,0-1 0,0 1 0,0-1-1,-1-1 1,1 2-109,0 1 0,-1-1 0,1 1 0,0-1 0,0 1 0,-1-1 0,1 1 0,0 0 0,-1-1 0,1 1 0,0-1 0,-1 1 0,1 0 0,0-1 0,-1 1 0,1 0 0,-1 0 0,1-1 0,-1 1 0,0 0 0,0 0-57,0-1 0,0 1 0,0 0 1,0 1-1,1-1 0,-1 0 0,0 0 0,0 0 0,0 0 1,0 1-1,0-1 0,1 0 0,-1 1 0,0-1 1,0 1-1,-1 0 0,-3 3 103,-1 0-1,1 1 1,0 0 0,0 0-1,0 0 1,1 1 0,-1 0-1,-6 11 1,0 6 301,-11 26 1,22-48-450,-3 6 96,0 1 1,1-1-1,0 1 1,0 0-1,0 8 1,2-13-52,0 1 0,0-1 0,0 0 0,0 0 0,0 0 1,1 0-1,-1 0 0,1 0 0,0 0 0,0 0 0,0 0 0,0 0 1,1 0-1,-1-1 0,1 1 0,3 4 0,-2-4 42,0 0 0,1 0 0,-1 0 0,1 0 1,0 0-1,0-1 0,0 1 0,0-1 0,0 0 0,1-1 0,-1 1 0,0-1 0,1 0 0,-1 0 0,1 0 1,0 0-1,-1-1 0,7 0 0,-5 0-11,1-1 0,0 0 0,0 0 1,-1-1-1,1 0 0,-1 0 0,0 0 0,1-1 1,-1 0-1,0 0 0,-1-1 0,7-4 0,-5 3-38,-1 0 0,0 0 0,-1-1 0,1 0 0,-1 0 0,0-1 0,0 1 0,-1-1 0,0 0 0,0 0 0,-1 0 0,0-1-1,0 1 1,0-1 0,-1 0 0,0 0 0,-1 1 0,0-1 0,0-13 0,-1 19-60,0 0-1,0 0 1,0 0-1,0 0 1,-1 0 0,1 0-1,-1 0 1,1 0-1,-1 1 1,0-1 0,0 0-1,1 0 1,-1 0-1,-1 1 1,1-1 0,0 0-1,0 1 1,-1-1 0,1 1-1,-1 0 1,1-1-1,-1 1 1,1 0 0,-1 0-1,0 0 1,0 0-1,1 0 1,-1 0 0,0 1-1,0-1 1,0 1-1,0-1 1,0 1 0,-3-1-1,-3 1-42,1-1-1,-1 1 1,0 1-1,0-1 0,0 1 1,0 1-1,-8 2 1,-9 3-402,1 2 0,1 1 0,0 0 0,-25 16 0,31-11-843,12-7-599,30-6-7574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4:34.9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33 3072,'3'-10'727,"3"-13"4119,-8 293-1582,0 94 123,2-366-3283,1 1 1,-1-1 0,1 0-1,-1 1 1,1-1 0,0 0-1,0 1 1,0-1 0,0 1-1,2-3 1,1-2 77,8-17 1,-1-2 0,12-36 0,-8 18-215,33-91-85,52-124 149,-96 250-92,0 1 0,1 0 1,0 0-1,9-11 0,-13 18 54,-1-1-1,0 1 1,1-1 0,-1 1-1,0 0 1,1-1-1,-1 1 1,1-1 0,-1 1-1,0 0 1,1-1-1,-1 1 1,1 0-1,-1 0 1,1-1 0,0 1-1,-1 0 1,1 0-1,-1 0 1,1 0 0,-1 0-1,1-1 1,-1 1-1,1 0 1,0 0 0,-1 1-1,1-1 1,-1 0-1,1 0 1,-1 0 0,1 0-1,0 0 1,-1 1-1,1-1 1,-1 0 0,1 0-1,-1 1 1,1-1-1,-1 0 1,1 1 0,0 1-1,0 0 0,1-1 0,-1 1 0,0 0 0,0 0 0,-1 0 0,1 0 0,0 0 0,-1 0 0,1 0 0,0 4 0,4 45 106,-3 77 0,-2-86-95,0 156 433,0-197-463,2 15 572,-2-15-523,0-1 0,0 0 1,0 1-1,0-1 0,0 0 0,0 1 0,0-1 0,1 0 0,-1 1 0,0-1 1,0 0-1,0 0 0,1 1 0,-1-1 0,0 0 0,0 0 0,1 0 1,-1 1-1,0-1 0,1 0 0,-1 0 0,0 0 0,1 0 0,-1 1 1,0-1-1,1 0 0,-1 0 0,0 0 0,1 0 0,-1 0 0,0 0 1,1 0-1,-1 0 0,0 0 0,1 0 0,-1 0 0,0 0 0,1 0 0,-1 0 1,0-1-1,1 1 0,-1 0 0,0 0 0,1 0 0,-1-1 0,3-1 33,0 0-1,0-1 0,-1 1 0,0-1 0,1 0 0,-1 0 0,0 0 0,0 0 0,0 0 1,-1 0-1,3-5 0,90-240-69,-48 116-378,-42 123 196,-1 0 0,1 1 0,9-16 0,-12 24 186,-1 0-1,0 0 0,0-1 1,0 1-1,0 0 0,1 0 1,-1 0-1,0-1 0,0 1 1,0 0-1,1 0 0,-1 0 1,0 0-1,0-1 0,0 1 1,1 0-1,-1 0 0,0 0 1,0 0-1,1 0 0,-1 0 1,0 0-1,1 0 0,-1 0 1,0 0-1,0 0 0,1 0 1,-1 0-1,0 0 0,0 0 1,1 0-1,-1 0 0,0 0 1,1 0-1,-1 0 0,0 0 1,8 11-69,3 19 190,-6 6 136,-1 0 0,-1 50 1,-1-24-36,-2-52-201,5 156 608,-6-122-470,-11 76 0,9-106-173,2-11 5,0 1 0,0-1 0,0 0 1,1 0-1,-1 1 0,1-1 0,0 1 0,0-1 0,0 0 0,1 1 1,0 2-1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4:35.8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24 239 5216,'1'-6'605,"0"2"-276,-1 1 0,1-1 1,0 1-1,0-1 1,0 1-1,0-1 0,0 1 1,1 0-1,3-6 0,-8 16 301,-1 1-1,2-1 1,-1 1-1,1 0 1,0 0-1,-1 8 1,-6 23 211,6-28-612,1-1-1,0 1 1,0 0-1,1 0 1,0 16 0,1-23-117,1 1 0,-1 0 0,1 0 1,0-1-1,0 1 0,1 0 1,-1-1-1,1 1 0,0-1 0,0 0 1,0 0-1,1 1 0,-1-1 1,1-1-1,4 5 0,-6-7-74,0-1-1,0 1 0,0 0 1,1-1-1,-1 1 0,0 0 1,1-1-1,-1 0 1,1 1-1,-1-1 0,0 0 1,1 0-1,-1 0 0,1 0 1,-1 0-1,1 0 1,-1 0-1,1 0 0,-1-1 1,0 1-1,1 0 0,-1-1 1,0 1-1,1-1 1,-1 0-1,2-1 0,2 0 46,0-1 0,-1 0 0,1 0 0,-1 0 0,0-1 0,4-4-1,-5 5-70,0 0-1,0-1 1,0 1-1,-1-1 1,1 0-1,-1 0 1,0 0-1,0 0 1,-1 0-1,1 0 1,-1 0-1,0 0 1,0-1-1,0 1 1,-1-1-1,1 1 0,-1 0 1,0-1-1,-1 1 1,1-1-1,-1 1 1,1 0-1,-1-1 1,-1 1-1,1 0 1,-1 0-1,1 0 1,-1 0-1,0 0 1,-1 0-1,1 0 1,-5-5-1,-45-45-208,51 54 187,1-1-1,0 0 1,0 0 0,0 0 0,0 1 0,0-1-1,0 0 1,0 0 0,1 0 0,-1 1-1,0-1 1,0 0 0,1 0 0,-1 0 0,0 1-1,1-1 1,-1 0 0,1 1 0,-1-1 0,1 0-1,-1 1 1,1-1 0,-1 1 0,2-2 0,17-15-50,26-16 439,1 2-1,98-48 1,-138 76-377,0 0 0,1 1 1,-1 0-1,1 0 0,-1 1 0,1-1 0,0 1 0,0 1 1,8 0-1,-12 0 0,1 1 1,0-1 0,-1 1-1,1 0 1,-1 0 0,1 0-1,-1 1 1,0-1 0,1 1-1,-1 0 1,0 0 0,0 0-1,0 0 1,-1 1-1,1-1 1,0 1 0,-1 0-1,0-1 1,3 4 0,2 7-4,-1 0 0,0 0 0,-1 0 0,0 1 0,-1-1 0,3 23 0,-1-10 104,-1 3-15,-4-22-73,0 0 1,0-1 0,1 1-1,0-1 1,0 1 0,0-1-1,6 11 1,-5-12 23,1 0 35,-1 1-1,1-1 0,0 0 1,0 0-1,6 5 1,-8-9-44,-1 1 1,1-1-1,0 0 1,0 0-1,0 0 1,0-1-1,-1 1 1,1 0-1,0-1 1,0 1-1,0-1 1,1 0-1,-1 1 1,0-1-1,0 0 1,0 0-1,0 0 1,0-1-1,0 1 1,3-1-1,-1 0-21,1 0 1,0 0-1,-1-1 0,1 1 1,-1-1-1,0 0 0,1 0 1,-1-1-1,0 1 0,0-1 1,0 0-1,-1 0 0,1 0 1,-1 0-1,1-1 0,-1 1 1,0-1-1,0 0 0,2-5 1,7-9 63,-1-1-1,-1-1 1,0 0 0,-2 0 0,11-37 0,-7-10-155,-11 59 68,0 0 0,-1 0 0,0 1-1,-1-1 1,0 0 0,-2-13 0,3 21 3,-1-1 0,1 1 0,0 0 0,0-1 0,0 1 0,0-1 0,0 1 0,-1-1 0,1 1 0,0 0 0,0-1-1,-1 1 1,1-1 0,0 1 0,-1 0 0,1-1 0,0 1 0,-1 0 0,1-1 0,0 1 0,-1 0 0,1 0 0,-1 0 0,1-1 0,0 1 0,-1 0 0,1 0 0,-1 0 0,1 0 0,-1 0 0,1 0 0,-1 0 0,1 0 0,-1 0 0,1 0 0,-1 0 0,1 0 0,-1 0 0,1 0 0,0 0 0,-1 0 0,1 0 0,-1 1 0,1-1 0,-1 0 0,1 1 0,-2 0 2,0 0-1,0 0 1,0 0 0,0 1 0,1-1-1,-1 1 1,-2 3 0,-5 10-34,1 0-1,0 1 1,-10 30 0,16-41 45,-3 8 78,1 0 0,0 1 0,1 0 0,1-1 0,0 1 0,1 0 0,1 22 0,0-31-40,1 1-1,-1-1 1,1 0 0,0 0-1,0 1 1,1-1 0,0 0-1,0 0 1,0-1 0,0 1-1,1 0 1,0-1-1,0 1 1,0-1 0,0 0-1,1 0 1,0 0 0,-1-1-1,1 1 1,1-1 0,-1 0-1,9 5 1,1-2 31,0-1 1,1 0-1,-1-1 1,1-1-1,28 3 1,76-1-112,-79-6-1496,51-7 0,-33-1-208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4:39.5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 1199 4224,'-36'0'3882,"40"-1"-3569,1 0 0,0 0 0,-1 0 0,1 0 0,0-1 0,-1 0 0,0 0 0,1 0 0,-1 0-1,0-1 1,0 0 0,3-3 0,4-1 153,7-6-179,-1 0 1,0-2-1,-1 0 0,0 0 1,-1-2-1,-1 0 1,-1 0-1,0-2 1,16-31-1,48-103 844,-84 203-1318,4-34 205,-10 44 102,-2 0 1,-25 61-1,23-81-73,-53 133 204,-24 124 496,82-247-378,9-31 57,-8 20 0,9-36 227,2-7-413,3-14-13,12-39 124,30-79 0,36-57-419,-19 48 85,-19 28 31,16-36-206,-44 119-84,2 0-1,25-39 1,-42 72 224,1 0 1,-1 0 0,1 0-1,0 1 1,-1-1-1,1 0 1,0 0 0,0 1-1,0-1 1,0 0-1,-1 1 1,1-1 0,0 1-1,0-1 1,0 1-1,0-1 1,0 1 0,0 0-1,0 0 1,1-1-1,1 1 1,-2 0 3,0 1 0,0-1 1,0 0-1,0 1 0,0-1 0,0 1 0,0-1 1,-1 1-1,1-1 0,0 1 0,0 0 1,0-1-1,0 1 0,-1 0 0,1 0 0,0-1 1,-1 1-1,1 0 0,-1 0 0,1 0 0,-1 0 1,1 0-1,-1 0 0,0 0 0,1 1 0,1 7-24,0-1-1,0 1 1,-1-1-1,1 15 1,-3 41-103,0-52 106,-3 43 211,-16 79 0,19-124-116,-1 0 0,0 0 0,-1 0 0,-1-1 0,1 1 0,-1-1-1,-1 0 1,-7 12 0,0-9 166,6-9-87,6-3-141,0 0 1,-1 0 0,1 0 0,0 0 0,0 0-1,0 0 1,0 0 0,0 0 0,0 0 0,0 0-1,-1 0 1,1 0 0,0 0 0,0 0 0,0 0 0,0 0-1,0-1 1,0 1 0,0 0 0,0 0 0,0 0-1,0 0 1,0 0 0,-1 0 0,1 0 0,0 0 0,0-1-1,0 1 1,0 0 0,0 0 0,0 0 0,0 0-1,0 0 1,0 0 0,0 0 0,0-1 0,0 1-1,0 0 1,0 0 0,0 0 0,0 0 0,1-2-2,0 1 0,1-1 0,-1 1 0,0 0 1,0-1-1,1 1 0,-1 0 0,1 0 0,-1 0 1,1 0-1,-1 0 0,3-1 0,10-7-24,61-51-50,-3 4 196,108-127 216,-126 125-296,-13 7 17,-16 18-208,-16 14 100,-3 5-83,-8 19 119,0-1 0,1 0-1,-1 1 1,1-1 0,0 1 0,0-1 0,1 1-1,-1-1 1,1 1 0,1 7 0,5 58 82,-1-33-70,11 60 110,-13-84-71,1 0 1,0 0-1,1 0 1,1-1-1,8 16 1,-12-25-2,1 1-1,-1-1 1,1 0 0,-1 1 0,1-1 0,0-1-1,0 1 1,1 0 0,-1-1 0,0 1 0,1-1 0,0 0-1,-1 0 1,1-1 0,0 1 0,0-1 0,0 0 0,0 0-1,0 0 1,0 0 0,0-1 0,0 1 0,1-1-1,-1 0 1,0-1 0,0 1 0,0-1 0,0 0 0,0 0-1,0 0 1,0 0 0,0-1 0,0 1 0,0-1 0,-1 0-1,1 0 1,4-4 0,1-2-3,-1-1-1,0 1 1,0-2 0,0 1-1,-1-1 1,-1-1 0,7-12-1,2-7-3,-1 0 0,17-57-1,-28 79-37,-1 0-1,-1 1 1,2-12-1,-3 16-14,1 1-1,-1 0 0,0 0 0,0-1 0,-1 1 1,1 0-1,0-1 0,-1 1 0,0 0 0,1 0 1,-1 0-1,0 0 0,0-1 0,-2-2 0,3 5 16,-1 0 0,1-1-1,-1 1 1,0 0 0,1 0-1,-1-1 1,1 1 0,-1 0-1,1 0 1,-1 0 0,0 0-1,1 0 1,-1 0 0,1 0-1,-1 0 1,0 0 0,1 0-1,-1 0 1,1 0 0,-1 0-1,0 0 1,1 1 0,-1-1-1,1 0 1,-1 0 0,1 1-1,-1-1 1,1 0 0,-1 1-1,1-1 1,-1 1 0,-4 5 17,0-1 0,0 0 0,1 1 0,0 0 0,0 0 0,1 0 0,0 1 0,0-1 0,0 1 0,-1 7 0,-1 3-33,1 0-1,-3 34 1,6-37 28,1 0 1,0 0 0,0 0 0,5 23 0,-4-31 36,0-1 1,1 1 0,0 0-1,0-1 1,1 1-1,-1-1 1,1 0-1,0 0 1,1 0 0,-1 0-1,1 0 1,0-1-1,7 7 1,-8-9-22,0 0 0,0 0 0,0-1 0,0 1 0,0-1 1,0 0-1,0 0 0,1 0 0,-1 0 0,0 0 0,1-1 0,-1 0 0,1 0 0,-1 0 0,4 0 1,8-1 57,-1-2 1,18-4 0,-17 4-6,35-10-68,0-2 1,-1-2 0,-1-2-1,0-2 1,-2-3 0,0-1-1,42-33 1,-8-6 223,-65 51-281,-2-1-68,-6 7 51,-9 12 240,-39 88-877,31-74 724,2 0 0,0 1 1,1 0-1,0 0 1,2 1-1,1 0 1,0 0-1,0 22 0,4-38 11,1 0 0,-1 1-1,1-1 1,0 0-1,1 0 1,-1 0 0,3 5-1,-4-9-7,1 1-1,0-1 1,-1 1-1,1-1 1,0 1 0,0-1-1,0 1 1,0-1-1,0 0 1,0 0-1,0 1 1,1-1-1,-1 0 1,0 0 0,1 0-1,-1 0 1,1-1-1,-1 1 1,1 0-1,-1-1 1,1 1-1,-1-1 1,1 1 0,0-1-1,1 1 1,3-2 11,0 0 1,0 0 0,0 0-1,0 0 1,0-1 0,0 0-1,0 0 1,-1-1 0,1 0-1,-1 0 1,0 0 0,0 0-1,0-1 1,6-5 0,4-5 38,-1-1 1,23-30-1,76-108 18,-94 128-92,62-70-138,-59 67-1,-17 22 12,-1 0 0,12-10 0,-16 16 129,0 0 0,0 0 0,0 0 0,0-1 0,0 1 0,0 0-1,0 0 1,1 0 0,-1 0 0,0 0 0,0-1 0,0 1 0,0 0 0,0 0 0,0 0-1,1 0 1,-1 0 0,0 0 0,0 0 0,0 0 0,0 0 0,1 0 0,-1 0 0,0 0-1,0 0 1,0 0 0,0 0 0,1 0 0,-1 0 0,0 0 0,0 0 0,0 0-1,0 0 1,1 0 0,-1 0 0,0 0 0,0 0 0,0 0 0,0 0 0,1 0 0,-1 0-1,0 0 1,0 0 0,0 0 0,0 1 0,0-1 0,0 0 0,1 0 0,-1 0-1,0 0 1,0 0 0,0 1 0,0-1 0,0 0 0,0 0 0,0 0 0,0 0 0,0 0-1,0 1 1,0-1 0,0 0 0,0 0 0,0 0 0,0 1 0,0-1 0,0 0-1,0 0 1,0 0 0,0 1 0,-1 14 23,0-12-22,-1 22-11,0 0-1,1 0 1,6 48 0,-3-61 37,0 0 1,0 0 0,1 0-1,1 0 1,0-1 0,1 1-1,0-1 1,1 0 0,0-1-1,8 11 1,-12-18 2,0 0-1,1-1 1,-1 1 0,1-1 0,0 0-1,-1 0 1,1 0 0,0 0 0,0 0-1,1-1 1,-1 1 0,0-1 0,0 0-1,1 0 1,-1 0 0,1-1 0,-1 1-1,1-1 1,-1 1 0,1-1 0,-1 0 0,1-1-1,-1 1 1,1-1 0,-1 1 0,0-1-1,1 0 1,-1 0 0,4-2 0,2-1 3,-1 0 0,0 0 1,1-1-1,-2 0 1,1-1-1,-1 0 0,0 0 1,0 0-1,9-12 1,4-11-46,-1-1 1,-1 0 0,-1-2 0,12-35-1,-11 26 17,38-64 0,-45 81-257,-11 56-384,-33 179 468,25-178 233,-1 0 0,-2 0 0,-1-2 0,-21 40 0,30-67-27,1 0 0,-1 1 0,0-2 0,-1 1 0,1 0 0,-1-1 0,1 1 0,-1-1 0,-7 5 0,10-8-27,-1 1 0,1 0 0,0 0 0,0-1 0,-1 1 0,1-1 0,0 1 0,-1-1 0,1 0 0,0 0 0,-1 1 0,1-1 0,0 0 0,-1 0 0,1 0 0,-1 0 0,1 0 0,0-1 0,-1 1 0,1 0 0,0-1 0,-1 1 0,1-1 0,0 1 0,0-1 0,-1 0 0,1 1 0,0-1 0,0 0 0,0 0 0,0 0 1,0 0-1,0 0 0,0 0 0,0 0 0,0 0 0,1 0 0,-2-2 0,1 1-20,0 0 1,0 0 0,0 0-1,0 0 1,0 0 0,1 0-1,-1 0 1,1-1-1,-1 1 1,1 0 0,0 0-1,0 0 1,0-1 0,0 1-1,0 0 1,0 0 0,1 0-1,-1 0 1,1-1 0,0 1-1,-1 0 1,1 0 0,0 0-1,0 0 1,0 0-1,1 1 1,-1-1 0,0 0-1,1 0 1,-1 1 0,1-1-1,-1 1 1,1-1 0,0 1-1,0 0 1,0 0 0,2-2-1,-1 2-1,1-1-1,-1 1 0,1 0 0,-1 0 0,1 1 1,0-1-1,-1 1 0,1-1 0,0 1 1,-1 0-1,5 1 0,5 1-31,24 7-1,-3-1-24,-18-6 78,0-1 1,0 0-1,1-1 1,-1-1-1,0 0 1,0-2-1,0 1 1,0-2-1,22-8 1,-6 0 34,0-1 1,-2-2 0,43-26-1,-45 21-19,0-1 1,47-47-1,-68 60-22,0 0-1,0 0 1,-1-1 0,0 0 0,-1 0 0,0 0 0,0 0 0,-1-1 0,0 0 0,0 0-1,1-11 1,-4 20-7,-1 0 0,0 0-1,0 0 1,0 0-1,0 0 1,0 0 0,0 0-1,0 0 1,0 0 0,0 0-1,0 0 1,0 0-1,0 0 1,-1 0 0,1 0-1,0 0 1,-1 0 0,1 0-1,-1 0 1,1 0-1,-1 0 1,0 1 0,1-1-1,-1 0 1,0 0 0,0 1-1,1-1 1,-1 0-1,0 1 1,0-1 0,0 1-1,0-1 1,0 1 0,0-1-1,0 1 1,0 0-1,0-1 1,0 1 0,0 0-1,0 0 1,0 0 0,0 0-1,0 0 1,-1 0-1,-3 0-25,0 0-1,1 1 0,-1-1 1,0 1-1,0 0 0,1 1 0,-1-1 1,-7 4-1,5-1 26,0 1 1,0 0-1,0 0 0,1 1 1,0-1-1,0 1 1,0 1-1,1-1 0,0 1 1,0 0-1,1 0 0,-1 0 1,2 1-1,-1-1 1,1 1-1,-4 13 0,5-12 12,0 0 0,0 1-1,0-1 1,1 1 0,1-1-1,0 1 1,0 0 0,0-1-1,1 1 1,1-1 0,0 1-1,0-1 1,1 0 0,6 16-1,-4-17 22,-1 0 0,1 0 0,1 0-1,-1 0 1,1-1 0,1 0 0,-1 0 0,1 0-1,0-1 1,11 7 0,-13-10-5,0 0 1,0 0-1,1-1 0,-1 0 0,1 0 1,-1 0-1,1-1 0,-1 0 1,1 0-1,0 0 0,0 0 0,-1-1 1,1 0-1,0-1 0,0 1 0,-1-1 1,1 0-1,8-3 0,-1-1 13,1-1-1,-1 0 0,-1-1 0,1 0 1,-1-1-1,-1 0 0,1-1 1,-2-1-1,15-15 0,9-13-19,37-56 1,-37 48 77,69-79-48,-56 71-56,45-68 1,-59 68 42,-3-1 0,25-62 0,34-126-199,-86 234 48,0 0 0,-1 0 0,0 0 0,-1 0 0,1-14 0,-2 23 111,0-1 0,0 1-1,0 0 1,0-1-1,0 1 1,0 0 0,0 0-1,0-1 1,0 1-1,0 0 1,0 0 0,0-1-1,0 1 1,0 0-1,0-1 1,0 1 0,0 0-1,0 0 1,-1-1-1,1 1 1,0 0 0,0 0-1,0 0 1,-1-1-1,1 1 1,0 0 0,0 0-1,0 0 1,-1-1-1,1 1 1,-1 0 0,-7 4-175,-7 13 2,-11 25 51,2 2 1,-37 87 0,56-118 115,-26 57-56,-35 88 242,49-110-298,-16 67 0,1 48 378,28-131-83,1 2 1,2 65 0,2-90-118,0 1 1,0-1-1,6 18 1,-6-25-31,-1 0 1,1 0 0,0 0 0,-1 0 0,1 0 0,0-1-1,0 1 1,1 0 0,-1-1 0,0 1 0,0 0 0,1-1-1,-1 0 1,1 1 0,-1-1 0,1 0 0,0 0 0,0 0-1,-1 0 1,1 0 0,0 0 0,0 0 0,0-1 0,0 1-1,3 0 1,0-1 7,0 0 0,1-1-1,-1 0 1,0 1 0,1-2 0,-1 1-1,0-1 1,7-3 0,42-21 54,-34 13-181,0 0 1,33-28 0,31-39 564,-45 41-504,33-37-48,-71 76 77,-1-1 0,1 1 0,-1-1 0,1 0 0,-1 1 0,1-1-1,-1 1 1,1-1 0,0 1 0,-1 0 0,1-1 0,0 1 0,-1 0 0,1-1 0,1 1 0,-1 0 2,-1 0 0,0 0 1,0 0-1,1 0 1,-1 0-1,0 1 0,0-1 1,1 0-1,-1 0 0,0 0 1,0 0-1,0 1 0,1-1 1,-1 0-1,0 0 0,0 0 1,0 1-1,0-1 1,0 0-1,0 0 0,1 1 1,-1-1-1,0 0 0,0 0 1,0 1-1,0-1 0,0 0 1,0 0-1,0 1 0,0 3-17,0 0-1,0 1 1,0-1-1,-2 7 1,-68 318 983,69-308-700,1-21-248,0 0 0,-1 1 0,1-1 0,0 0 0,0 1 0,0-1 0,0 0 0,0 1 0,0-1 0,0 0 0,0 1 0,0-1 0,0 0 0,0 1-1,1-1 1,-1 0 0,0 1 0,0-1 0,0 0 0,0 1 0,1-1 0,-1 0 0,0 0 0,0 1 0,0-1 0,1 0 0,-1 1 0,0-1 0,0 0 0,1 0-1,-1 0 1,0 1 0,1-1 0,-1 0 0,0 0 0,1 0 0,-1 0 0,0 0 0,1 0 0,-1 0 0,0 0 0,1 0 0,-1 0 0,0 0 0,1 0 0,-1 0 0,0 0-1,1 0 1,-1 0 0,1 0 0,4-4 15,-1 1 0,1-1 1,-1 0-1,0-1 0,0 1 0,0-1 0,-1 0 0,4-5 0,0 0-4,5-6-12,4-6-20,1 0 0,38-36 0,-53 56-7,0 0 0,1 0 0,-1 0 1,1 0-1,0 0 0,0 1 0,-1 0 0,1-1 0,0 1 1,0 0-1,0 0 0,0 1 0,4-1 0,-6 1 7,1 0 0,-1 0 1,1 0-1,-1 0 0,0 1 0,1-1 0,-1 0 0,1 1 0,-1-1 0,0 1 0,1 0 0,-1-1 0,0 1 1,0 0-1,0 0 0,1 0 0,-1 0 0,0 0 0,0 0 0,0 0 0,-1 0 0,1 0 0,0 1 0,0-1 1,0 0-1,-1 0 0,1 1 0,0 1 0,1 4-11,0-1 1,-1 0-1,0 1 1,0-1-1,0 1 1,-1 0-1,0-1 1,0 1-1,-1-1 1,0 1-1,-1 6 1,-2 4 45,-1 0 1,-1-1-1,-7 16 1,-9 13-30,-3-1 1,-1-1-1,-47 59 0,58-83 64,0-1 0,-1-1 0,0 0-1,-2-2 1,0 1 0,0-2 0,-1-1 0,-1 0-1,-40 18 1,53-28-11,-1 0 0,-15 3 1,20-5-30,1-1 0,-1 0 0,0 0 1,0 0-1,0 0 0,1 0 0,-1-1 1,0 1-1,0-1 0,-4-1 0,5 1-4,1 0 0,-1 1 0,0-1 0,1 0 0,-1 0 0,1 0 0,-1 0 0,1 0 0,0-1 1,-1 1-1,1 0 0,0-1 0,0 1 0,0-1 0,0 1 0,0-1 0,0 1 0,0-1 0,0 0 0,1 1 0,-1-1 0,1 0 0,-1 0 0,1 1 0,0-1 0,0 0 0,-1 0 0,1 0 0,0 1 0,1-1 0,-1 0 0,1-3 0,0 0 15,0 0 0,1-1 0,0 1-1,0 0 1,0 0 0,1 0 0,0 0 0,-1 0-1,7-6 1,0 1-27,1 0-1,0 1 1,0 0 0,1 1-1,18-11 1,64-28-463,-33 18-200,93-43-5832,-139 66 5685,-9 5 78,-1-1 1,1 0-1,-1 0 1,0-1-1,1 1 1,-1-1-1,0 0 1,4-4-1,3-6-2318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4:39.8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125 120 9152,'-100'-119'4128,"75"119"-3584,25 35-8736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4:43.2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0 681 2400,'0'0'11552,"2"0"-10950,2-1-418,1 0 0,-1 0-1,1 0 1,-1 0 0,1-1 0,-1 0-1,0 0 1,0 0 0,0 0 0,0 0-1,0-1 1,0 0 0,-1 0 0,5-4-1,2-3 59,0 0 0,-1-1-1,13-19 1,-5 0-19,-2-1 0,22-59-1,-8 15 246,-2 13-197,23-52-244,-44 105-148,-6 9 118,0 0 0,0 0 0,0 0 0,0 0 0,1 0 1,-1 0-1,0 0 0,0 0 0,0 0 0,0 0 0,0 0 0,0 0 1,0 0-1,0 0 0,0 0 0,1 0 0,-1 0 0,0 1 1,0-1-1,0 0 0,0 0 0,0 0 0,0 0 0,0 0 0,0 0 1,0 0-1,0 0 0,0 0 0,0 0 0,0 0 0,1 1 1,-1-1-1,0 0 0,0 0 0,0 0 0,0 0 0,0 0 1,0 0-1,0 0 0,0 0 0,0 0 0,0 1 0,0-1 0,0 0 1,0 0-1,0 0 0,-1 23-177,1-16 178,-33 230-83,13-134 211,-15 93-76,22-104-72,-37 246 454,12-149 150,20-128 580,17-56-775,2-6-77,4-15 39,0-10-191,5-46 0,-5 25-133,23-194-20,-13 134-53,5 1 0,58-178 0,-57 228-25,1 0 1,49-83-1,-55 113 33,1 2 1,0 0 0,2 1 0,1 1-1,1 0 1,1 2 0,0 0-1,2 2 1,0 0 0,42-21 0,-61 35-2,1 1 1,1 0-1,-1 1 1,0-1 0,1 1-1,-1 0 1,1 1 0,9-1-1,-13 1 24,1 1-1,-1 0 1,0 1-1,0-1 1,0 0-1,0 1 1,0 0-1,0 0 1,0 0-1,0 0 1,0 0-1,-1 0 1,1 1-1,0-1 1,-1 1-1,1 0 1,-1 0-1,1 0 1,-1 0-1,3 4 1,1 2-8,-1 0 0,0 0-1,-1 1 1,0 0 0,0 0 0,-1 0 0,0 0-1,3 15 1,-1 2-27,2 50 0,-5-39 60,-2 1 0,-1-1 0,-10 62-1,9-88 12,-1 0-1,0 0 1,-1 0 0,0 0-1,0-1 1,-1 1-1,-1-1 1,1-1-1,-2 1 1,1-1 0,-2 0-1,1 0 1,-1-1-1,0 0 1,-1 0-1,-11 7 1,5-5 27,-1-1 0,0-1 1,0-1-1,-1 0 0,-33 8 0,-91 10 124,41-9-217,73-12-46,17-3 39,0 0 1,0 1-1,0 1 0,-12 3 1,20-5 41,0 0 1,0 0 0,0 0-1,0 0 1,0 0-1,0 1 1,0-1 0,0 1-1,1-1 1,-1 1-1,1 0 1,-1-1 0,1 1-1,-1 0 1,1 0 0,0 0-1,0 0 1,0 0-1,0 1 1,0-1 0,1 0-1,-1 0 1,0 4-1,0 9 48,0 0 0,1 0-1,1 0 1,0 0-1,1 0 1,1 0-1,6 21 1,0-9 241,2 0-1,26 50 1,-27-60-104,2 0-1,0 0 1,1-1-1,0-1 1,1 0-1,1-1 1,1-1-1,18 14 1,20 8 281,71 36 0,-80-47-334,-12-6-165,46 24 429,-67-36-766,1-1-1,0 0 1,0-1-1,18 3 1,-30-6-21,1-1 0,0 0 0,-1 0 0,1 0-1,0 0 1,0 0 0,-1-1 0,1 1 0,0 0 0,-1-1 0,1 0 0,0 1-1,-1-1 1,1 0 0,-1 1 0,1-1 0,-1 0 0,1 0 0,-1 0 0,0 0 0,1-1-1,-1 1 1,0 0 0,0-1 0,0 1 0,0 0 0,0-1 0,1-1 0,13-20-3645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4:50.3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839 44 1728,'5'1'5402,"-6"-1"-5233,0 1 0,0 0 0,0 0 1,-1-1-1,1 1 0,0 0 0,0-1 0,0 1 0,-1-1 0,1 0 0,0 1 0,0-1 0,-1 0 0,1 0 0,0 1 0,-3-1 0,1-1 85,-1 1 0,0-1 0,0 1-1,1-1 1,-7-3 0,-2-1 240,0-1-1,-16-10 1,23 13-388,0 1 0,0-1 0,0 1-1,0 0 1,-1 1 0,1-1 0,-1 1 0,1 0 0,-1 0 0,0 1 0,1-1 0,-1 1 0,0 1 0,1-1 0,-1 1 0,-6 2 0,3-1-3,0 1-1,1 0 1,-1 0-1,1 1 1,0 0-1,0 0 1,1 1-1,-1 0 1,-9 10-1,-3 3 211,1 1 0,-18 22 0,31-33-201,1-1-1,0 1 1,0 0-1,1 0 0,-1 1 1,2-1-1,-1 1 1,1 0-1,-3 16 0,6-19-55,0 0 0,0 1 0,0-1 0,1 0 0,0 1 0,0-1 0,0 0 0,1 0-1,3 7 1,2 4 238,18 31 0,-16-32-124,14 31 1,-20-38-119,0-1 1,-1 0 0,0 0-1,-1 1 1,0 0 0,1 13-1,-3-3 107,0 0 0,-1 0 0,-4 19 0,4-28-115,-1 0 0,0 0 0,-1-1 0,0 1 0,0-1-1,-1 0 1,-7 11 0,9-17-20,1 0 0,-1 0-1,0-1 1,1 1 0,-1-1 0,0 1 0,-1-1 0,1 0-1,0 0 1,0-1 0,-1 1 0,1-1 0,-1 1-1,0-1 1,1 0 0,-1-1 0,0 1 0,0-1 0,0 1-1,1-1 1,-1 0 0,0 0 0,0-1 0,-4 0-1,-6-2 81,0-1 0,0 0 0,0 0 0,-25-14 0,6 2-38,0-1 0,2-2 1,0-1-1,1-2 0,1 0 0,-34-36 1,58 53-84,1 0 0,-1 0 1,1 0-1,0-1 1,1 0-1,-5-8 0,7 12 6,1 0 0,-1 0 0,1 0 0,-1 0 0,1 0 0,0 0 0,-1 0-1,1 1 1,0-1 0,0 0 0,1 0 0,-1 0 0,0 0 0,1 0 0,-1 0-1,1 0 1,-1 0 0,1 0 0,0 1 0,0-1 0,0 0 0,0 1 0,0-1 0,0 0-1,3-2 1,1 0-16,-1 0-1,1 0 1,0 1-1,0 0 0,1 0 1,-1 0-1,1 1 1,9-4-1,-2 2 25,0 1 0,0 0-1,14-1 1,-11 3 9,1 1-1,0 1 1,-1 0-1,1 1 1,0 1 0,15 5-1,-5 0 117,-1 1 0,47 22 0,-61-24-1,0 0 1,-1 1-1,0 0 0,-1 1 0,0 0 0,16 18 0,44 69 1186,-60-82-1115,1 3-85,-7-10-30,0 0 0,1 0 0,0-1-1,0 0 1,1 0 0,7 7 0,-11-12-85,0 1 0,1-1 0,-1 0 0,1 1 0,-1-1 0,1 0 0,0-1 0,-1 1 0,1 0 0,0-1 0,0 0 0,-1 1 0,1-1 0,0 0 0,0 0 0,-1-1 0,1 1 0,0-1 0,-1 1 0,1-1 0,0 0 0,-1 0 0,4-1 0,9-6-1789,28-16 0,-32 17-37,0 1 1,0 0-1,1 0 0,-1 1 0,21-6 0,6 6-1824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4:53.2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312 16 3328,'8'-16'12456,"-11"24"-12198,-94 300 2374,19-50-1355,41-153-570,-39 180 0,64-236-516,8-31 64,-1 1 0,2 0-1,-1 28 1,5-47-214,1 1-1,0-1 0,0 0 0,0 0 1,0 0-1,0 0 0,0 0 1,3 0-1,10-3-7,0-1 0,17-6 1,16-3 26,73-21 90,14-2-31,-108 30-82,0 1 0,1 2-1,28 0 1,-55 3-35,4 0-5,0 0 0,0 0 0,0 1 1,-1-1-1,9 3 0,-12-3-15,0 1 0,1-1 1,-1 1-1,0 0 0,0-1 0,0 1 0,0 0 0,0-1 1,0 1-1,0 0 0,-1 0 0,1 0 0,0 0 1,0 0-1,-1 0 0,1 0 0,0 0 0,-1 0 1,1 0-1,-1 0 0,1 0 0,-1 0 0,0 1 0,0-1 1,1 0-1,-1 0 0,0 1 0,0-1 0,0 1 1,0-1-168,0 1 0,0-1 0,0 0 0,0 0 0,-1 0 0,1 1 0,0-1 0,-1 0 0,1 0 0,0 0 0,-1 0 0,0 0 0,1 0 0,-1 0-1,1 0 1,-1 0 0,-1 1 0,1-1-19,1-1-1,-1 0 1,0 1-1,1-1 1,-1 0-1,0 1 1,1-1-1,-1 0 1,0 0-1,0 0 1,1 0-1,-1 1 0,0-1 1,0 0-1,1 0 1,-1 0-1,0-1 1,1 1-1,-1 0 1,0 0-1,0 0 1,1-1-1,-1 1 1,0 0-1,1-1 0,-1 1 1,0 0-1,1-1 1,-2 0-1,-2-2-917,0-1 0,0-1-1,0 1 1,0 0 0,0-1 0,-4-8-1,-2-7-2023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4:53.5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38 85 5216,'-5'-5'492,"3"4"-345,1-1 0,-1 1 1,1-1-1,-1 1 1,1 0-1,-1 0 0,1 0 1,-1 0-1,0 0 0,0 0 1,0 1-1,1-1 1,-1 0-1,0 1 0,0 0 1,-3-1-1,24-11 5800,2 5-4002,28-6 0,-20 7-1110,103-18 1250,-115 23-2053,0 1 0,0 0 0,0 1 0,32 6 0,-35-2 145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6:58.3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0 296 2912,'8'-1'1599,"0"1"1084,-1-1-176,-6 2-2416,0 1 0,0 0 0,1-1 1,-1 1-1,1-1 0,-1 1 0,1-1 0,-1 0 0,1 0 0,0 0 1,-1 0-1,1 0 0,0 0 0,0 0 0,0 0 0,0-1 0,0 1 0,0-1 1,0 0-1,0 1 0,3-1 0,4 0-148,0-1 0,0 0 1,15-3-1,-15 2 215,2-1-218,-1 0 1,1-1-1,-1 0 0,0-1 0,0 0 1,0-1-1,-1 0 0,1 0 0,7-9 1,-15 14 63,-1 0 1,1-1-1,-1 0 1,1 1-1,-1-1 0,0 0 1,0 1-1,0-1 1,0 0-1,0 0 1,0 0-1,0 0 1,-1 0-1,1 0 1,-1 0-1,1 0 1,-1 0-1,0-1 0,0 1 1,0 0-1,0 0 1,0 0-1,0 0 1,-1 0-1,1 0 1,-1 0-1,1 0 1,-1 0-1,0 0 1,0 0-1,0 0 0,0 0 1,0 0-1,0 0 1,-1 1-1,1-1 1,-1 1-1,1-1 1,-1 1-1,1-1 1,-1 1-1,0 0 1,0 0-1,1 0 0,-1 0 1,0 0-1,0 0 1,-3-1-1,0 1 0,0 0-1,0 0 1,0 1-1,0-1 0,0 1 1,0 0-1,0 1 1,-1-1-1,1 1 0,0 0 1,-6 2-1,2 1 70,0 0 0,0 0 0,0 1 0,-14 10 0,20-13 3,0 1 1,0 0 0,0 0-1,1 0 1,0 0 0,-1 0-1,1 0 1,0 1 0,0-1-1,1 1 1,-1 0 0,1 0-1,0-1 1,0 1 0,-1 8-1,2-5-28,1 1-1,0 0 0,1-1 0,0 1 1,0-1-1,0 1 0,1-1 0,6 12 1,0-4 57,0 0 0,21 25 1,-23-31-13,1 0-1,1 0 1,0-1 0,0 0 0,0 0 0,1-1 0,18 10 0,-22-14-72,0-1-1,0 0 1,0 0-1,0 0 1,0 0 0,1-1-1,-1 0 1,1-1-1,-1 1 1,0-1-1,1 0 1,-1-1 0,1 0-1,-1 0 1,0 0-1,8-3 1,8-5 2,0 0 1,0-2-1,29-19 0,-18 9-47,-7 4-50,0-1-1,-2-1 0,0-2 1,-1 0-1,-2-2 0,23-27 1,-18 20 697,-24 28-595,-1 0 1,1 0 0,0 1-1,0-1 1,0 1-1,0-1 1,0 1 0,0 0-1,0 0 1,0 0 0,0 0-1,1 0 1,2 0 0,-5 1-30,0 0 0,0 0 0,0 0 0,0 0 0,0 0 0,0 0 0,0 0 0,1 0 0,-1 0 0,0 0 0,0 0 0,0 0 0,0 0 0,0 0 0,0 0 0,0 0 0,0 0 0,0 0 0,0 0 0,0 0 1,0 0-1,0 0 0,1 0 0,-1 0 0,0 0 0,0 0 0,0 1 0,0-1 0,0 0 0,0 0 0,0 0 0,0 0 0,0 0 0,0 0 0,0 0 0,0 0 0,0 0 0,0 0 0,0 0 0,0 0 0,0 1 1,0-1-1,0 0 0,0 0 0,0 0 0,0 0 0,0 0 0,0 0 0,0 0 0,0 0 0,0 0 0,0 0 0,0 0 0,0 0 0,0 1 0,-6 89 1,3-70 221,-2 27 470,5-46-1027,2-1 0,-1-1 305,1 0-1,-1 1 0,0-1 0,1 0 0,-1 0 0,0 0 1,0 0-1,1 0 0,-1 0 0,0 0 0,0 0 0,0-1 1,0 1-1,0 0 0,-1-1 0,1 1 0,0-1 0,0-2 0,4-3-13,1-2 38,1 0 0,0 1 1,1 0-1,0 0 0,0 1 1,0 0-1,16-10 0,-6 5 38,14-8 82,8 0 997,-39 21-1109,0 0 0,0 0 0,0-1 0,-1 1 0,1 0 0,0 0 1,0 0-1,-1 0 0,1 0 0,0 0 0,-1 0 0,1 0 0,0 2 1,12 36-169,-9-27 215,-1-1 0,2 0 0,7 15-1,-10-22-51,1-1-1,-1 1 0,1-1 0,-1 0 0,1 0 0,0 0 0,0-1 1,0 1-1,1-1 0,-1 1 0,1-1 0,-1 0 0,1 0 0,4 1 1,1 0-60,0 0 0,0-1 0,0 0 0,0 0 0,0-1 0,1 0 0,-1 0 0,0-1 0,1-1 0,-1 0 0,0 0 0,0 0 0,0-1 0,1-1 0,-2 0 0,1 0 0,0 0 0,-1-1 0,1-1 0,-1 1 0,0-1 0,-1-1 0,1 1 0,-1-1 0,0-1 0,-1 1 0,1-1 0,-1 0 0,-1-1 0,1 1 0,-1-1 0,0 0 0,-1 0 0,0-1 0,3-11 0,-1 2-24,-2-1 1,0 1 0,-2-1 0,0 0 0,-1-28 0,-1 46 95,0 0 0,0 1-1,0-1 1,0 0 0,0 1 0,0-1 0,0 1-1,0-1 1,0 0 0,0 1 0,0-1 0,-1 1 0,1-1-1,0 0 1,-1 1 0,1-1 0,0 1 0,-1-1-1,1 1 1,0-1 0,-1 1 0,1 0 0,-1-1 0,1 1-1,-1-1 1,1 1 0,-1 0 0,1-1 0,-1 1-1,1 0 1,-1 0 0,0-1 0,1 1 0,-1 0-1,0 0 1,1 0 0,-1 0 0,-1 0 2,1 0 0,0 0 1,-1 1-1,1-1 0,0 0 0,-1 1 0,1-1 0,0 1 1,0-1-1,0 1 0,-1 0 0,1-1 0,0 1 1,0 0-1,0 0 0,0 0 0,0 0 0,-1 2 1,-5 6 139,1 1 1,0 0 0,0 0 0,1 1 0,0-1 0,-5 22 0,9-26-140,0 0 0,0 0 0,1 0 0,0 0 0,0-1 1,1 1-1,0 0 0,0 0 0,0 0 0,1-1 0,-1 1 0,1 0 1,1-1-1,-1 0 0,5 7 0,0 0-35,0-1-1,2 1 1,-1-2-1,1 1 1,15 12 0,-20-20 75,0 0 0,0 0 0,0-1 0,1 1 0,-1-1 0,1 0 0,-1 0 0,1-1 0,0 1 0,0-1 1,0 0-1,0-1 0,0 1 0,8-1 0,-7 0-122,0 0 1,0-1-1,0 0 1,0 0-1,0 0 1,-1-1-1,1 1 1,0-2-1,-1 1 1,1-1-1,8-5 1,1-2 109,-1-1 0,0-1 0,-1-1 1,22-26-1,-27 29 16,-1-1 1,0 0-1,0 0 1,-2-1-1,1 0 1,-1 0-1,5-20 1,-3 22 52,-7 9-88,1 1 1,-1-1 0,1 1 0,-1-1-1,1 1 1,-1-1 0,0 1-1,1-1 1,-1 1 0,0-1 0,1 1-1,-1-1 1,0 0 0,0 1 0,1-1-1,-1 0 1,0 1 0,0-1-1,0 0 1,4 11-43,1-1 0,0 0 0,0 1 0,1-2 0,1 1 0,-1-1 0,1 0-1,1 0 1,-1-1 0,1 1 0,0-2 0,1 1 0,0-2 0,0 1 0,0-1 0,1 0 0,-1-1-1,1 0 1,0 0 0,21 3 0,-13-4-84,0-2 0,-1 0 0,1-1 1,0-1-1,0-1 0,0 0 0,-1-1 0,0-1 0,1-1 0,-1 0 0,-1-1 0,1-1 0,-1-1 1,0 0-1,-1-1 0,0 0 0,0-2 0,-1 0 0,0 0 0,18-21 0,5-6-67,-11 11 270,37-46 1,-58 62-12,-5 11-86,0 0 1,0 0-1,0 0 1,-1 0-1,1 0 0,0-1 1,0 1-1,0 0 1,0 0-1,0 0 1,-1 0-1,1 0 1,0 0-1,0 0 0,0 0 1,-1 0-1,1 0 1,0 0-1,0 0 1,0 0-1,0 0 0,-1 0 1,1 0-1,0 0 1,0 0-1,0 0 1,0 0-1,-1 0 1,1 0-1,0 0 0,0 0 1,0 0-1,-1 1 1,-20 11-161,5 2 153,1 0 0,1 1 0,0 0 0,-13 20 0,-41 73 751,48-68-654,12-22-135,-14 21 0,21-38 44,1 0-1,-1 0 0,1 0 1,-1 0-1,1 0 0,0 1 1,-1-1-1,1 0 0,0 0 1,0 0-1,0 0 1,0 2-1,0-2 23,8-1 81,-7 1-99,1-1 0,-1 0 0,0 0 0,0 0 0,0 0 0,0 0 1,1 0-1,-1-1 0,0 1 0,0 0 0,0-1 0,0 1 0,0 0 1,0-1-1,1 1 0,-1-1 0,0 0 0,0 1 0,-1-1 0,1 0 0,0 0 1,0 1-1,0-1 0,0 0 0,-1 0 0,1 0 0,0 0 0,-1 0 1,1 0-1,-1 0 0,1 0 0,-1 0 0,1-3 0,22-60 333,-22 49-137,-1 12-89,0 9-61,0 25-80,0 72-647,-15 121 0,10-194 1029,-8 29 0,10-47-129,-1-1 1,0 0-1,0 0 1,-1-1 0,-11 18-1,15-27-198,0 0 0,0 0 0,0 1 0,0-1 0,0 0 1,0 0-1,0 0 0,0 0 0,0 0 0,-1 0 0,1-1 0,0 1 0,-1 0 0,1-1 0,0 1 0,-1-1 0,-1 1 0,2-1-13,0 0 0,0 0 0,-1 0 0,1-1 0,0 1 0,0 0 0,0-1 0,0 1 0,0-1 1,0 1-1,0-1 0,0 0 0,0 1 0,1-1 0,-1 0 0,0 0 0,0 0 0,0 1 0,1-1 0,-1 0 0,1 0 0,-1 0 0,0 0 0,1 0 0,-1-2 0,-3-6-47,1 0 0,0 0 1,0-1-1,1 1 0,0-1 0,0 1 0,1-1 0,1-20 1,1 5-98,1 0 1,7-33-1,-6 44 28,1 0 0,0 1 0,1-1 1,1 1-1,12-22 0,-14 28 143,0 0-1,1 1 1,0-1 0,1 1 0,-1 0-1,1 0 1,1 1 0,-1 0 0,1 0 0,-1 0-1,10-4 1,3 2 168,1 0 1,-1 1-1,1 1 0,35-5 0,-27 6-188,39-12 0,-39 7-29,9-1 57,-1-3 1,63-30-1,-94 39-26,0 0 0,0 0 0,0 0 0,0 0 0,0-1 0,-1 0 0,0 0 0,0 0 0,-1 0 0,1-1 1,-1 0-1,0 1 0,-1-1 0,1 0 0,-1 0 0,0-1 0,-1 1 0,0 0 0,0-1 0,1-9 0,3-11-25,-5 26-59,0 18-171,0 3 477,1 1 0,6 34-1,-2-25-60,-5-22-148,1-1 0,1 0 0,-1 0 0,1 0 0,5 12 0,-5-15 38,0 0 0,0 1-1,1-1 1,-1 0 0,1 0-1,0-1 1,0 1 0,1 0 0,6 5-1,-9-8-82,1 0 0,0 0 0,0 0 0,0-1 0,0 1 0,0 0 0,0-1 0,0 1 0,0-1 0,0 0 0,0 0-1,0 0 1,0 0 0,0 0 0,0 0 0,0 0 0,1-1 0,-1 1 0,0-1 0,0 1 0,-1-1 0,1 0 0,0 0 0,4-2-1,2-2 28,0 0-1,0-1 0,0 0 1,-1-1-1,8-7 0,31-41 376,-19 21-322,12-15-26,17-19 12,-54 67-80,-1-1-1,0 1 0,1 0 1,-1 0-1,1 0 0,-1 0 1,1 0-1,-1 0 0,4-1 1,-5 3-47,1 1 0,-1-1 0,0 1 0,0-1-1,1 0 1,-1 1 0,-1-1 0,1 1 0,0 1 0,-4 16-148,-1 0 0,-1 0 1,-1 0-1,-15 31 0,3-7 8,-35 96-237,-20 49 1124,73-186-657,0 0 1,0 1-1,-1-1 0,1 0 1,-1 0-1,1 0 1,-1 0-1,0-1 0,1 1 1,-1 0-1,-3 1 0,3-2-8,1 0-1,0-1 0,0 1 0,0-1 0,-1 1 0,1-1 0,0 0 0,0 1 0,-1-1 0,1 0 0,0 0 0,-1 0 1,1 0-1,0 0 0,-1 0 0,1-1 0,0 1 0,-1 0 0,1-1 0,0 1 0,0-1 0,0 1 0,-1-1 0,0 0 0,2 1-7,-1-1-1,1 1 1,0 0-1,0 0 0,0 0 1,-1 0-1,1-1 0,0 1 1,0 0-1,0 0 0,0 0 1,0-1-1,-1 1 0,1 0 1,0 0-1,0-1 0,0 1 1,0 0-1,0 0 0,0-1 1,0 1-1,0 0 0,0 0 1,0-1-1,0 1 0,0 0 1,0 0-1,0-1 0,0 1 1,0-1-1,6-9 304,14-8 149,-13 12-376,1 2 1,-1-1-1,1 1 0,0 0 0,1 1 0,15-5 0,57-7-61,-29 6-593,-25 2-869,0 0-1,-1-2 0,43-20 1,-63 26 617,-1 0 0,0-1 0,-1 0 1,9-7-1,0-1-2419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4:53.9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9 8384,'-23'-8'6160,"207"14"564,5 0-6265,-160-7-529,25 0-1651,-49 2 963,1-1 0,-1 1 0,0 0 0,0 0 0,0 0 0,0 1 0,8 3 0,-12-4 477,0-1-1,1 1 1,-1 0 0,0 0 0,1 1 0,-1-1 0,0 0 0,0 0 0,2 2 0,6 17-4476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4:54.3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210 53 5984,'-3'-7'2501,"3"7"-2424,0 0-1,0-1 0,0 1 0,0 0 0,-1 0 1,1-1-1,0 1 0,0 0 0,0 0 0,0-1 1,0 1-1,0 0 0,0 0 0,0 0 1,-1-1 304,1 1-305,0-1 0,-1 1 0,1 0 1,0 0-1,0 0 0,0 0 0,-1 0 0,1 0 1,0 0-1,0 0 0,-1-1 0,1 1 1,0 0-1,0 0 0,-1 0 0,1 0 0,0 0 1,0 0-1,0 0 0,-1 0 0,-8 1 534,0 0 0,0 0 0,0 1 0,0 0 0,0 0 0,0 1 0,-13 6 0,8-2-35,0 1-1,0 0 1,-18 15 0,28-20-461,0 0 0,0 1 0,0-1 1,1 1-1,0 0 0,-1 0 0,-3 7 0,7-10-100,-1 0 0,1 0 0,-1 1 0,1-1 0,-1 0 0,1 0 0,0 0 0,0 1 0,0-1 0,0 0 0,0 0 0,0 1 0,0-1 0,0 0 0,0 0-1,0 0 1,1 1 0,-1-1 0,1 0 0,-1 0 0,1 0 0,-1 0 0,1 0 0,-1 0 0,1 0 0,0 0 0,0 0 0,-1 0 0,1 0 0,0 0-1,0 0 1,0-1 0,0 1 0,0 0 0,0-1 0,2 2 0,1 0 92,0 0-1,1 0 1,-1-1 0,1 1 0,-1-1-1,1 0 1,0 0 0,-1 0-1,1-1 1,7 1 0,6-2 99,25-4 1,-39 4-185,13-1 87,-1-2 1,1 0-1,27-11 0,-35 12-59,0-1-1,0-1 1,-1 0-1,0 0 1,0-1-1,0 0 1,13-13-1,-19 18-43,-1-1 0,0 0 0,1 0 0,-1 1 0,0-1 1,0 0-1,0 0 0,0 0 0,0 0 0,0 0 0,-1 0 0,1 0 0,-1-1 0,1 1 0,-1 0 0,0 0 1,0 0-1,0-1 0,0 1 0,0 0 0,-1 0 0,1 0 0,-1 0 0,1-1 0,-2-2 0,0 2-31,1 0 0,-1 0-1,0 0 1,0 0 0,0 1 0,0-1-1,-1 1 1,1 0 0,-1-1-1,1 1 1,-1 0 0,0 0-1,0 1 1,0-1 0,0 1 0,-4-2-1,-6-1-133,0 0 1,0 2-1,0-1 0,0 2 0,0 0 0,-15 0 0,6 2-672,0 1 0,1 1 0,-23 5-1,5 4-1644,37-11 2066,-1 0 0,1 0-1,-1 1 1,1-1 0,-1 1-1,1-1 1,0 1 0,0 0-1,0 0 1,0 0 0,-3 3-1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5:04.8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48 103 2400,'-18'-9'7792,"17"8"-7624,0 0 1,0 0 0,0 1-1,0-1 1,0 0-1,0 1 1,0-1 0,0 0-1,0 1 1,0-1-1,-2 1 1,2-1-78,1 1 1,-1 0-1,0-1 0,0 1 0,0 0 0,0-1 1,0 1-1,1-1 0,-1 0 0,0 1 1,0-1-1,1 0 0,-1 1 0,0-2 1,0 1-2,1 0 1,-1 0-1,1 0 1,0 0-1,-1-1 0,1 1 1,0 0-1,0 0 1,0 0-1,0 0 1,0-1-1,0 1 1,0 0-1,0 0 1,0 0-1,1 0 1,-1 0-1,0-1 1,1 1-1,-1 0 1,1 0-1,-1 0 1,1 0-1,0 0 1,-1 0-1,1 0 1,0 0-1,0 1 1,-1-1-1,1 0 0,0 0 1,1 0-1,4-2-68,-1 0 0,1 0 0,-1 1-1,1-1 1,7 0 0,5-3 456,-2 1-346,1 1-1,0 1 1,0 0-1,0 1 1,0 1-1,28 2 1,-26-1-141,-18-1 9,0 1 0,1 0 0,-1 0 0,0 0 0,1 0 0,-1 1 0,0-1-1,1 0 1,-1 0 0,0 1 0,0-1 0,1 1 0,-1-1 0,0 1 0,0 0 0,0-1 0,0 1 0,0 0-1,0 0 1,0 0 0,0 0 0,0-1 0,0 2 0,0-1 0,-1 0 0,1 0 0,0 0 0,-1 0 0,1 0 0,0 0-1,-1 1 1,0-1 0,1 0 0,-1 3 0,1 2 52,-1 1 0,0-1 0,-1 0 0,0 0 0,-2 13 0,1-11-78,-2 11 89,-2-1 0,1 0 0,-2 0 0,-14 27 0,-45 62-69,53-77 353,13-29-337,1 0 0,-1 0-1,0 0 1,0 0 0,1 0 0,-1-1 0,1 1 0,-1 0 0,1 0 0,-1 0 0,1-1-1,-1 1 1,1 0 0,0 0 0,-1-1 0,1 1 0,0-1 0,0 1 0,1 0 0,-1 1-6,31 33-123,-12-11 148,-15-19 28,0 0 1,-1 1 0,0-1-1,0 1 1,0 0-1,-1 1 1,1-1 0,-2 1-1,5 11 1,-7-16-2,0 0 0,0 0 0,0 0 0,0 1 0,0-1-1,0 0 1,0 0 0,-1 0 0,1 0 0,-1 0 0,0-1 0,1 1 0,-1 0 0,0 0 0,0 0 0,0 0 0,0-1 0,-1 1 0,1-1 0,0 1 0,-1-1 0,1 1 0,-1-1 0,1 0 0,-1 1 0,-3 0 0,1 1-11,0-1 0,0 0 1,-1 0-1,1 0 1,0 0-1,-1-1 1,1 0-1,-1 0 0,0 0 1,-5 0-1,9-1-58,-79-2 132,28-3-2929,38 47-14293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5:05.6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582 14 2720,'0'-14'7594,"0"16"-7335,0 0 0,-1 0 0,1 0 0,-1 0-1,1-1 1,-1 1 0,0 0 0,0 0 0,0-1 0,-2 4-1,-2 4 218,-24 42 569,-2 0 1,-41 52-1,-1-21 212,-118 105 1,120-121-899,-6 19-18,53-57-447,45-35-9117,8-5 6004,7 7-893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5:06.3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46 3552,'-10'-16'9711,"10"15"-9516,8-6 1359,15-3-1297,-7 6 287,23-2 0,-34 5-526,-1 1 0,1 0 0,0 0 0,-1 0 0,1 1 0,0-1-1,-1 1 1,1 0 0,-1 0 0,7 3 0,-10-3 3,1 0-1,-1-1 0,1 1 1,-1 0-1,1 0 0,-1 0 1,0 0-1,1 1 1,-1-1-1,0 0 0,0 1 1,0-1-1,0 0 1,0 1-1,0-1 0,0 1 1,-1 0-1,1-1 0,0 1 1,0 1-1,-1 0 17,0-1 0,0 1 0,0-1 0,0 1-1,-1-1 1,1 0 0,0 1 0,-1-1 0,0 1-1,0-1 1,0 0 0,-1 4 0,-3 1 76,1 0 0,-1 0 1,0 0-1,0-1 0,-1 0 1,0 0-1,-8 6 0,-3 1 204,5-4 102,-1 1 0,-11 12 0,2-1 770,44-20 235,0-6-1099,0-1 0,35-14 0,12-4-4857,-68 23 4158,0 1 1,1-1-1,-1 1 0,0 0 1,0-1-1,1 1 1,-1 0-1,0 0 1,1 0-1,-1 0 1,0 0-1,1 0 0,-1 0 1,0 1-1,0-1 1,1 0-1,-1 1 1,0-1-1,0 1 0,0-1 1,2 2-1,11 13-5572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5:18.2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762 1 2080,'0'1'147,"0"-1"1,0 1-1,-1 0 1,1 0-1,0 0 1,0 0-1,0 0 1,-1 0-1,1-1 0,0 1 1,-1 0-1,1 0 1,-1 0-1,1-1 1,-1 1-1,1 0 1,-1 0-1,0-1 1,1 1-1,-1-1 0,0 1 1,1 0-1,-1-1 1,0 0-1,0 1 1,1-1-1,-3 1 1,-1 1 119,0-1 1,0 0 0,-1-1-1,-6 1 1,-3 1 329,-23 3 603,28-4-953,1 0 1,-1 0-1,1-1 1,-1 0 0,-9-1-1,-7 0 700,-8-4-377,10-2-218,-81 1 624,93 6-920,9 0-54,-1 0-1,1-1 1,-1 1-1,1 0 1,-1 1-1,1-1 1,-1 0-1,1 1 1,-1 0-1,1-1 1,-1 1-1,1 0 1,0 0-1,-1 0 1,-1 2-1,1-1 19,1-1 0,0 0 0,-1 1 0,1-1 0,-1 0 1,0-1-1,-4 2 0,-11 5 241,16-7-259,1 1 1,0 0-1,0 0 1,0 0 0,-1 0-1,1 0 1,0 0-1,0 0 1,1 0 0,-1 0-1,0 0 1,0 0-1,0 1 1,0 1 0,0 1 15,0 1 0,0-1 1,0 0-1,1 1 1,0 7-1,0 11 307,0-21-287,0 9-209,0-3 75,1-5 107,-1-2-8,1-1 1,-1 1 0,1-1-1,-1 1 1,1 0-1,-1-1 1,0 1 0,1 0-1,-1-1 1,0 1 0,0 0-1,0-1 1,0 1 0,1 0-1,-1-1 1,0 1 0,0 0-1,0 0 1,0-1 0,0 1-1,-1 0 1,1 1 0,0-2 11,0 0 0,0 0 1,0 1-1,0-1 1,-1 0-1,1 1 0,0-1 1,0 0-1,0 1 0,0-1 1,0 0-1,0 1 1,1-1-1,-1 0 0,0 1 1,0-1-1,0 0 1,0 1-1,0-1 0,0 0 1,0 1-1,1-1 1,-1 1-1,9 22 284,-8-22-342,-1 17 288,0 8 1,3 22 218,-6-33-395,3-15-64,0 1 1,0-1-1,0 0 0,0 1 1,0-1-1,0 0 0,0 1 1,0-1-1,-1 1 0,1-1 1,0 0-1,0 1 0,0-1 1,0 0-1,-1 1 0,1-1 1,0 0-1,0 1 0,-1-1 1,1 0-1,0 0 0,-1 1 1,1-1-1,0 0 0,-1 1 1,0-1 7,0 1 0,0 0 1,0 0-1,0 0 0,1 0 1,-1 0-1,0 0 0,0 0 1,1 0-1,-1 0 0,1 0 1,-1 0-1,1 0 0,-1 1 1,0 1-1,1-1-24,-1-1-1,1 1 1,-1-1 0,0 1-1,0-1 1,0 0 0,0 1 0,-2 1-1,-5 7 71,6-6-18,0 0-1,-1 0 0,0-1 1,1 0-1,-5 4 0,-7 10-31,5-9 242,-2 0-182,7-5-50,0 1 0,0 0 0,-1-1 0,1 0 0,-1 0 0,0 0 0,0-1 0,0 0 0,0 1 0,-1-2 0,1 1 0,0-1 0,-1 0 0,1 0 1,-1 0-1,1-1 0,-1 0 0,0 0 0,1 0 0,-11-2 0,10 0-5,0 0 0,0 0 0,1 0 0,-1 0 0,1-1 0,0 0 0,0 0 0,0 0 0,0-1 0,0 0 1,1 0-1,-6-5 0,2 1 75,4 4-79,-1 0 0,1-1 0,0 1 0,0-1 0,-4-7 1,7 10-28,0-1 1,0 1 0,0-1 0,0 1 0,0-1 0,0 0 0,1 1 0,-1-1-1,1 0 1,0 1 0,0-1 0,0 0 0,0 1 0,0-1 0,1-3-1,0 5-2,-1-1 0,1 0 0,0 0 0,0 0 0,1 1 0,-1-1 0,0 0 0,1 1-1,-1-1 1,1 1 0,-1 0 0,3-2 0,0 0-8,-1 1 0,1 0 0,-1-1 0,1 2 0,7-4 0,3 1-13,-4 1 21,0 0 0,0 1 0,-1 0 0,1 0-1,11 1 1,-16 1 9,44 1-77,-44 0 115,-1-1 1,1 1 0,0 0 0,-1 0 0,1 1 0,-1-1 0,7 4-1,-9-4-113,-1-1 82,0 0 0,0 1 0,0-1 0,0 0 0,0 1 0,0-1 0,0 1 0,0 0 0,0-1 0,-1 1 0,1 0 0,0-1 0,0 1 0,-1 0 0,1 0 0,0 0 0,0 1 0,9 8 196,-4-5-113,-5-4 5,1 0-21,3 5 106,-1 0 0,8 12 0,-11-16-168,0 0 3,-1-2-11,1 0 0,-1 0-1,1 0 1,-1 1 0,1-1 0,-1 0-1,1 0 1,-1 1 0,1-1-1,-1 0 1,1 1 0,-1-1-1,0 1 1,1-1 0,-1 0-1,0 1 1,1-1 0,-1 1-1,0-1 1,1 1 0,-1-1-1,0 1 1,0-1 0,1 2-1,-1-1 24,0-1-1,0 1 1,1 0-1,-1 0 1,1-1-1,-1 1 1,0 0-1,1-1 1,-1 1 0,1 0-1,0-1 1,-1 1-1,1-1 1,-1 1-1,1-1 1,1 1-1,0 0-23,0 0 1,0 0-1,-1 0 0,1 1 1,0-1-1,-1 0 0,1 1 1,0-1-1,-1 1 0,0 0 1,3 2-1,-3-2 55,-1-2-45,1 0-1,-1 1 1,1-1-1,-1 1 1,1-1-1,-1 1 1,1-1-1,-1 1 1,1-1-1,-1 1 1,1 0-1,-1-1 1,0 1-1,1-1 1,-1 1-1,0 1 1,2 1-62,0 0 97,-1-1 0,0 0 0,0 1 0,0-1 0,0 1 0,0-1 0,0 1 0,0 4-1,0-5 38,0 0-1,0 0 1,0-1-1,0 1 0,0 0 1,0 0-1,1-1 0,-1 1 1,1-1-1,-1 1 1,1-1-1,0 1 0,3 1 1,-4-2-98,1-1 60,1 1-1,-1 0 1,0 0-1,1-1 1,-1 1 0,1-1-1,-1 0 1,1 0-1,-1 0 1,1 0 0,-1 0-1,1-1 1,-1 1-1,1-1 1,-1 1 0,1-1-1,2-1 1,6-1 45,6-2 293,30-13-1,2 0-24,40-16-227,-75 32-216,4-2-250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5:21.2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 15 2496,'-15'-14'15813,"19"21"-15665,0-1 0,-1 1 1,1 1-1,-2-1 0,1 0 0,-1 1 1,0-1-1,0 1 0,0 11 1,2 74 293,16 315 459,-8-320-685,-5-46-121,1 64 0,-7-86-29,1 1 1,6 27 0,-4-27-22,1 30 371,-5-50-192,1-7 48,51-160 208,-28 112-470,2 1 0,45-67 0,-36 64-56,0 0 7,59-69-1,54-42 130,-134 151-63,58-65 47,-49 47-325,-22 33 132,0 0-1,-1 0 0,1-1 0,0 1 0,-1 0 1,1 0-1,-1-1 0,0 1 0,1 0 1,-1-1-1,0 1 0,0 0 0,0-1 1,0 1-1,0-3 0,0 2-636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5:26.7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86 127 1056,'-1'0'49,"1"0"-1,0 0 1,0 0-1,-1 0 1,-10 9 4741,11-9-4633,0 0 0,-1 0 0,-15 4 1021,15-4-901,-1 1-1,0 0 1,0-1 0,0 1 0,0-1-1,0 1 1,-3-1 0,4 0-216,1 0 0,-1 0 0,1 0 0,-1 0 1,1 0-1,-1 0 0,1-1 0,-1 1 0,1 0 0,0 0 1,-1 0-1,1-1 0,-1 1 0,1 0 0,0-1 0,-1 1 1,1 0-1,0-1 0,-1 1 0,1 0 0,0-1 0,-1 1 1,1-1-1,0 0-11,0 1 0,-1 0 0,1-1 0,0 1 1,0 0-1,-1-1 0,1 1 0,0 0 0,-1-1 0,1 1 1,0 0-1,-1 0 0,1-1 0,0 1 0,-1 0 0,1 0 0,0 0 1,-1 0-1,1-1 0,-1 1 0,1 0 0,-1 0 0,1 0 1,-1 0-14,0 0 1,0 0-1,1-1 1,-1 1-1,0 0 1,1-1-1,-1 1 1,0 0-1,1-1 1,-1 1 0,0-1-1,1 1 1,-1 0-1,1-1 1,-1 0-1,1 1 1,-1-1-1,1 1 1,-1-1-1,1 0 1,0 1-1,-1-1 1,1 0 0,0 1-1,-1-2 1,0 1 355,1 1-369,0 0 0,-1-1 0,1 1 0,0 0 0,0 0 0,-1-1-1,1 1 1,0 0 0,0-1 0,-1 1 0,1 0 0,0-1 0,0 1 0,0 0 0,0-1 0,-1 1 0,1 0 0,0-1 0,0 1 0,0-1 0,0-1 19,0 1 1,0-1 0,0 1 0,0 0 0,1-1 0,-1 1 0,1-1 0,-1 1 0,1 0 0,-1-1 0,1 1 0,-1 0 0,1-1 0,0 1 0,0 0 0,0 0-1,0 0 1,0 0 0,0 0 0,0 0 0,0 0 0,0 0 0,0 0 0,1 1 0,1-2 0,2-1 30,15-14 719,-15 13-698,0-1 0,0 1 0,1 0 1,9-4-1,-1 2-85,0 1 1,0 0-1,0 1 0,1 1 1,18-2-1,76 0 136,-97 5-95,-1 1 1,0 0 0,1 1 0,16 4-1,-22-4-49,-1 0 0,1 0-1,-1 0 1,0 1 0,1 0 0,-1 0-1,0 0 1,-1 0 0,1 1-1,6 6 1,-10-8 8,1 0-1,0 1 1,-1-1 0,1 0-1,-1 1 1,0 0 0,0-1-1,0 1 1,0 0 0,0-1-1,-1 1 1,1 0 0,-1 0-1,0 0 1,0 3-1,0 3 68,-1 1 0,-1 0 0,-2 9 0,1-3 10,0-2-37,0 0-1,-1-1 0,0 1 1,-1-1-1,-1 0 0,0-1 0,0 1 1,-1-1-1,-1 0 0,0-1 0,-1 0 1,0 0-1,0-1 0,-1 0 0,-1 0 1,0-1-1,0-1 0,-1 0 1,0-1-1,-23 12 0,-31 9 458,115-29-465,45 1-97,-83 1 75,1 0 0,-1 1 0,1 0 0,-1 1 0,21 8-1,-29-10-22,0 0 0,0 1-1,0 0 1,0 0 0,0 0-1,0 0 1,0 0 0,0 0-1,-1 1 1,1-1 0,-1 1-1,0 0 1,0 0 0,0 0-1,0 0 1,0 0 0,-1 0-1,1 0 1,-1 1 0,0-1-1,0 0 1,0 1 0,0 4-1,-1 1 90,0 1-1,-1-1 0,0 0 0,0 1 1,-4 11-1,4-18-67,0 0 1,-1 0 0,1 0 0,-1 0-1,1 0 1,-1 0 0,0-1-1,0 1 1,0-1 0,0 1-1,0-1 1,-1 0 0,1 0 0,-1 0-1,0 0 1,1 0 0,-1 0-1,0-1 1,-3 2 0,-4 0 113,0 0 0,0-1 1,0 0-1,0 0 1,-1-1-1,1-1 0,-19 0 1,-73-15 290,64 7-428,-18-4-479,51 10 108,0 0 0,0 0 0,0 0 0,0 0-1,0-1 1,0 0 0,-8-6 0,4-3-3096,8-1 1067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5:28.8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132 36 3392,'0'-2'272,"-1"0"1,0 0-1,0 0 0,1 0 1,-1 0-1,1 0 1,-1 0-1,1 0 0,0 0 1,0 0-1,0-3 0,0 2 422,0 3-641,0 0 0,0-1 0,0 1 0,0 0-1,0 0 1,0 0 0,0-1 0,0 1-1,0 0 1,0 0 0,0 0 0,0-1 0,0 1-1,0 0 1,0 0 0,0 0 0,-1 0 0,1-1-1,0 1 1,0 0 0,0 0 0,0 0-1,0 0 1,0 0 0,-1-1 0,1 1 0,0 0-1,0 0 1,0 0 0,-1 0 0,1 0-1,0 0 1,0 0 0,0 0 0,0 0 0,-1 0-1,1 0 1,0 0 0,0 0 0,0 0-1,-1 0 1,1 0 0,0 0 0,0 0 0,0 0-1,-1 0 1,1 0 0,0 0 0,0 0 0,0 0-1,-1 0 1,1 0 0,0 0 0,0 1-1,0-1 1,0 0 0,-1 0 0,-11 9 880,-9 17 249,1 0 0,-26 46 1,43-67-1076,0 1 1,1-1-1,-1 0 1,1 1 0,1 0-1,-1-1 1,1 1 0,-1 9-1,1-13-67,1 0-1,0 0 0,0-1 0,0 1 1,0 0-1,1 0 0,-1-1 1,0 1-1,1 0 0,-1-1 0,1 1 1,0-1-1,-1 1 0,1 0 0,0-1 1,0 0-1,0 1 0,0-1 0,0 1 1,0-1-1,1 0 0,-1 0 1,0 0-1,1 0 0,-1 0 0,1 0 1,-1 0-1,1 0 0,-1 0 0,1-1 1,-1 1-1,1-1 0,3 1 0,-1 0 0,0-1-1,1 0 0,-1 0 0,0 0 0,1-1 0,-1 1 0,0-1 0,1 0 0,-1 0 0,0-1 0,0 1 0,0-1 1,0 0-1,0 0 0,-1 0 0,1-1 0,4-3 0,6-6 52,1 0 0,18-23 0,-33 35-86,6-6-12,-2 2 50,0-1 0,0 1 0,0-1 0,0 0 0,-1 1 0,0-2 0,0 1-1,0 0 1,2-9 0,-5 14-62,1 0-1,-1 0 1,0 0 0,0-1-1,0 1 1,0 0-1,0 0 1,0 0 0,0 0-1,0-1 1,1 1 0,-1 0-1,0 0 1,0-1-1,0 1 1,0 0 0,0 0-1,0 0 1,0-1 0,0 1-1,0 0 1,0 0-1,0 0 1,-1-1 0,1 1-1,0 0 1,0 0 0,0 0-1,0-1 1,0 1-1,0 0 1,0 0 0,0 0-1,-1 0 1,1-1-1,0 1 1,0 0 0,0 0-1,0 0 1,-1 0 0,1 0-1,0-1 1,-9 7-1028,-10 14-1470,-17 34-3071,12-17 2175,4-6 401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5:52.1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39 13 2816,'-3'-3'372,"-2"-7"3896,4 23-3634,-9 29 705,3-18-862,-4 45 1,9 16 211,3-49-50,2-9-359,2-16-958,-5-11 626,0 0 1,1 0 0,-1 0 0,0 0-1,0 1 1,0-1 0,0 0 0,0 0-1,1 0 1,-1 0 0,0 0 0,0 0-1,0 0 1,1 0 0,-1 0-1,0 0 1,0 0 0,0 0 0,0 0-1,1 0 1,-1 0 0,0 0 0,0 0-1,0 0 1,0 0 0,1 0 0,-1 0-1,0-1 1,0 1 0,0 0 0,0 0-1,1 0 1,-1 0 0,0 0-1,0 0 1,0 0 0,0-1 0,0 1-1,0 0 1,0 0 0,1 0 0,-1 0-1,0 0 1,0-1 0,0 1 0,0 0-1,0 0 1,9-14-1378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4:02.1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7 103 7232,'-7'-2'2285,"11"2"-1024,16 1-861,1-4 78,36-12 0,-6 2 44,164-27 1318,-148 28-1736,109-4 0,-159 15-274,1 0-446,-1 0 0,1 1 0,-1 1-1,0 1 1,24 5 0,-17 0-1005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16:58.6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29 4224,'30'0'1568,"-19"3"-1216,2-6-96,-5 3 704,8 0-576,-3 13 416,4-13-480,1-5 832,-4 5-672,1-4 352,-2 4-480,-4-16-320,-14 11-1440,-4 2 800,1-6-2304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5:52.5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92 3392,'5'-42'1248,"-5"30"-960,-5-9-64,2 12 352,-3 5-352,1 1-384,10 15-224,4 4-352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5:54.50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207 96 2912,'-2'-1'169,"0"0"-1,0 0 1,0 0-1,0 0 1,0 0 0,-1 1-1,1-1 1,0 1-1,-1-1 1,1 1 0,0 0-1,-1 0 1,1 0 0,0 0-1,-1 1 1,1-1-1,0 1 1,0-1 0,-1 1-1,1 0 1,0 0 0,0 0-1,-3 1 1,-4 3 372,-1 0 1,1 1-1,-16 12 1,21-14-463,0 0 0,0 0 0,0 0-1,1 1 1,0-1 0,0 1 0,0 0 0,1 0 0,0 0-1,0 0 1,0 0 0,0 1 0,1-1 0,0 1 0,0-1-1,0 9 1,0-4 9,1 1 0,0 0 0,1-1-1,0 0 1,1 1 0,0-1 0,7 19 0,-6-22 16,0 0 0,1 0 0,0-1 1,0 1-1,1-1 0,-1 0 0,7 6 0,-10-11-61,0 0-1,1 0 0,-1 1 0,1-1 0,0 0 0,-1 0 0,1 0 0,0 0 0,-1-1 0,1 1 0,0 0 1,0-1-1,0 1 0,2-1 0,-2 0-15,-1 0 1,1 0-1,-1 0 1,1-1-1,-1 1 0,0-1 1,1 1-1,-1-1 1,0 0-1,0 1 0,1-1 1,-1 0-1,0 0 1,0 0-1,0 0 1,0 0-1,0 0 0,0 0 1,0 0-1,0 0 1,0 0-1,0-2 1,1-2 39,1 1 1,-1-1-1,-1 1 1,1-1 0,-1 1-1,0-1 1,0 0-1,1-8 1,-2-44 286,0 32-319,0 20-70,-1-25-181,1 28 169,0 1 0,0 0 0,-1-1 0,1 1 1,0-1-1,0 1 0,-1-1 0,1 1 0,-1 0 0,1-1 0,-1 1 0,0 0 0,0 0 0,-1-3 0,2 4 17,-1 0 0,1 0 0,0 0 0,-1 0 0,1 0 0,0 0 0,-1 0 1,1 0-1,0 0 0,-1 0 0,1 0 0,0 0 0,-1 1 0,1-1 0,0 0 0,-1 0 0,1 0 0,0 0 0,0 1 0,-1-1 0,1 0 0,0 0 0,0 0 0,-1 1 0,1-1 0,0 0 0,0 0 0,0 1 0,-1-1 0,1 0 0,0 1 0,0-1 0,0 0 0,0 1 0,0-1 0,0 0 0,0 1 0,0-1 0,0 0 0,0 1 0,0-1 1,-4 17-94,-9 164 271,6-53 147,0-8-12,5-58 306,-17 105 0,17-159-530,2-4 81,-1-1 0,1 1-1,-1-1 1,0 0 0,0 0-1,0 1 1,-1-1 0,1 0-1,-4 4 1,5-7-102,0 1 1,-1-1-1,1 0 0,0 0 1,-1 0-1,1 0 0,0 0 1,-1 0-1,1 0 1,0 0-1,-1 0 0,1 0 1,-1 0-1,1 0 0,0-1 1,-1 1-1,1 0 0,0 0 1,-1 0-1,1 0 1,0-1-1,0 1 0,-1 0 1,1 0-1,0 0 0,-1-1 1,1 1-1,0 0 1,-1-1-1,-10-11 385,8 8-163,-5-4-193,1 1-1,0-1 0,1-1 1,0 1-1,0-1 1,1 0-1,0-1 0,-5-11 1,8 15-87,1 0 0,-1 1 1,1-1-1,0 0 0,0 0 1,1 0-1,0 0 0,0 0 1,1 0-1,-1 0 0,1 0 1,0 0-1,1 0 0,-1 0 1,6-10-1,3-5-89,1 1-1,1 0 1,23-28-1,50-49 65,-48 57 174,32-45 1,-36 36-298,-2 3 180,47-52 0,-75 95-64,-1 1-1,1 0 0,0 0 1,-1 0-1,1 0 0,0 0 1,5-1-1,-8 2 43,1 1 0,0 0 0,-1-1 0,1 1 0,0 0 0,-1 0-1,1-1 1,0 1 0,0 0 0,-1 0 0,1 0 0,0 0 0,0 0 0,-1 0 0,1 0 0,0 0-1,-1 0 1,1 0 0,0 0 0,0 1 0,-1-1 0,1 0 0,0 0 0,-1 1 0,1-1 0,0 0 0,-1 1-1,1-1 1,-1 1 0,1-1 0,0 1 0,-1-1 0,1 1 0,-1-1 0,0 1 0,1 1 0,2 5 11,-1-1 1,0 1-1,0 1 1,-1-1-1,0 0 1,-1 0-1,1 11 1,-8 51 151,2-35-63,0 11-23,-4 56 138,11-94 126,1-9-81,6-13 37,-8 12-259,5-8 41,64-113 20,-60 108-110,2 1 0,0-1 0,0 2 0,2 0 0,20-17 0,-33 29-11,1 1-1,-1 0 1,1 0-1,0-1 1,0 1-1,0 0 1,0 1-1,0-1 1,0 0-1,0 1 1,2-1-1,-3 1 16,0 0 0,0 0 0,1 0 0,-1 0 0,0 0 0,0 1 0,0-1 0,1 1 0,-1-1 0,0 1 0,0-1 0,0 1 1,0 0-1,0-1 0,0 1 0,0 0 0,0 0 0,0 0 0,0 0 0,1 2 0,3 4 12,1 2 1,6 12 0,-8-14 20,0 0 1,1 0 0,5 8-1,-9-15-1,-1 1 0,1-1 1,0 1-1,-1-1 0,1 1 0,-1-1 0,1 1 0,0-1 1,-1 0-1,1 1 0,0-1 0,0 0 0,-1 0 0,1 1 1,0-1-1,0 0 0,0 0 0,-1 0 0,1 0 0,0 0 1,0 0-1,1 0 0,0-1 28,0 1 0,0-1 0,0 0 0,0 0 0,0 0 0,0 0 0,0 0 0,2-2 1,0-1 21,0 1 1,0-1 0,0 0-1,0-1 1,5-7 0,29-43-194,-38 55 115,0-1 0,0 1 0,0 0 1,1 0-1,-1 0 0,0 0 0,0 0 1,0 0-1,0 0 0,0 0 0,0 0 1,1-1-1,-1 1 0,0 0 0,0 0 0,0 0 1,0 0-1,0 0 0,0 0 0,0-1 1,0 1-1,0 0 0,0 0 0,0 0 0,0 0 1,0 0-1,0-1 0,0 1 0,0 0 1,0 0-1,0 0 0,0 0 0,0-1 1,0 1-1,0 0 0,0 0 0,0 0 0,0 0 1,0 0-1,0-1 0,0 1 0,0 0 1,-1 0-1,-4 7-87,2 6 94,1 0-1,0 0 0,1 0 0,0 0 1,1 0-1,2 18 0,-1 10-79,-1-33 115,1-1-1,-1 1 1,1-1 0,1 0-1,-1 1 1,1-1-1,1 0 1,-1 0 0,1 0-1,7 12 1,-9-18-18,-1-1-1,0 1 1,0-1 0,0 1 0,1-1 0,-1 0-1,0 1 1,1-1 0,-1 1 0,1-1 0,-1 0-1,0 1 1,1-1 0,-1 0 0,1 1 0,-1-1-1,1 0 1,-1 0 0,1 1 0,-1-1 0,1 0-1,-1 0 1,1 0 0,-1 0 0,1 0 0,-1 0-1,1 0 1,-1 0 0,1 0 0,-1 0 0,1 0-1,-1 0 1,1 0 0,-1 0 0,1 0 0,-1-1-1,1 1 1,-1 0 0,1 0 0,-1-1 0,1 1-1,-1 0 1,1 0 0,-1-1 0,1 0 0,1-1 26,-1 1 0,1-1 0,-1 0 1,1-1-1,-1 1 0,0 0 0,2-3 0,2-8 0,0 0-1,-1 0 0,0-1 1,-1 0-1,-1 1 0,0-1 0,-1 0 1,0 0-1,-2-21 0,0 29-78,-1-1 1,0 0-1,0 1 0,-4-9 1,5 11 6,-1 1 0,0 0 0,0 0 0,0 0 0,0-1 0,0 2 0,0-1 0,-6-5 0,2 2 52,13 0 262,6-4-420,-5 5 110,0 0-1,1 0 1,0 1-1,0 0 1,0 0 0,1 1-1,-1 0 1,15-2-1,8-3 144,-11 2-45,34-4 0,-36 6-132,9 0-94,-27 3 153,0 1 0,0 0 0,0 0-1,0 0 1,0 0 0,0 0 0,0 1 0,0-1 0,0 0 0,0 0 0,0 1 0,0-1 0,0 1 0,0-1 0,0 0 0,0 1-1,0 0 1,-1-1 0,1 1 0,0 0 0,0-1 0,-1 1 0,1 0 0,0 0 0,-1-1 0,1 1 0,-1 0 0,1 0 0,0 1-1,2 3 35,2 2 14,0-1-1,0 1 1,0 0-1,-1 0 1,0 1-1,0-1 0,-1 1 1,3 11-1,-4-12-52,0 0 0,0 0 0,1 0 0,0-1 0,0 1 0,0-1 0,1 1 0,0-1 0,7 8 0,-9-12 47,0 0 0,1 0 1,-1 1-1,1-1 0,0-1 1,-1 1-1,1 0 1,0-1-1,0 0 0,0 1 1,0-1-1,1 0 0,-1-1 1,0 1-1,0 0 0,0-1 1,1 0-1,-1 0 0,0 0 1,0 0-1,1 0 0,5-2 1,-1 0 20,0-1 0,0 1 0,0-2 0,0 1 0,-1-1 0,9-6 0,43-33 156,-3 1-260,-9 14-198,-47 28 238,1 0-1,-1 0 1,0-1 0,0 1 0,1 0 0,-1 0-1,0 0 1,1 0 0,-1-1 0,0 1 0,1 0-1,-1 0 1,0 0 0,1 0 0,-1 0 0,1 0-1,-1 0 1,0 0 0,1 0 0,-1 0 0,0 0-1,1 0 1,-1 0 0,0 0 0,1 0 0,-1 1-1,0-1 1,1 0 0,-1 0 0,0 0 0,1 0 0,-1 1-1,0-1 1,0 0 0,1 0 0,-1 1 0,0-1-1,0 0 1,1 0 0,-1 1 0,0-1 0,0 0-1,0 1 1,0-1 0,1 0 0,-1 1 0,0-1-1,0 0 1,0 1 0,4 18-33,3 21-120,-4-23 231,-1 0 0,1 18 0,-3-11-128,1-1 0,8 38 0,-7-52-3276,-3-25 466,0 8 2300,-19-132-5721,15 110 6656,-1 0-1,-12-34 1,-9-38 1526,27 100-1938,-2-12-119,2 14 155,0-1-1,0 1 1,0 0-1,0 0 1,0-1-1,0 1 1,0 0 0,0-1-1,0 1 1,1 0-1,-1-1 1,0 1-1,0 0 1,0 0-1,0-1 1,0 1 0,1 0-1,-1 0 1,0-1-1,0 1 1,0 0-1,1 0 1,-1-1-1,0 1 1,0 0-1,1 0 1,-1 0 0,0 0-1,0 0 1,1-1-1,-1 1 1,0 0-1,1 0 1,-1 0-1,0 0 1,0 0 0,1 0-1,4 2-108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5:55.26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3232,'3'1'301,"0"0"0,-1 1 0,1-1 0,0 1-1,-1-1 1,1 1 0,-1 0 0,1 0 0,-1 0 0,0 0 0,0 1 0,0-1 0,0 0 0,0 1 0,-1-1 0,3 5 0,-1 1 346,0 0 0,-1 1 0,0-1 1,2 12-1,1 11 414,-2-24-5,1-10-309,5-4-251,18-16 34,-20 16-575,1 0 0,9-6-1,-5 4-96,-10 7 57,0 1 1,0-1-1,1 0 0,-1 1 1,1-1-1,-1 1 0,4-1 0,-5 2 77,-1-1 0,1 1-1,0 0 1,0 0 0,-1 0-1,1 0 1,0 0-1,0 1 1,-1-1 0,1 0-1,0 0 1,0 0-1,-1 1 1,1-1 0,0 0-1,0 1 1,-1-1 0,1 1-1,-1-1 1,1 0-1,0 1 1,-1 0 0,1-1-1,-1 1 1,1-1 0,-1 1-1,1 0 1,-1-1-1,0 1 1,1 0 0,-1 0-1,5 9 112,-1-1 0,-1 1 0,4 16 0,-5-17-44,1 0 0,0 0-1,0 0 1,0 0 0,10 14 0,-12-20-27,1-1-1,0 0 0,0 0 0,0 0 0,0 0 1,1 0-1,-1 0 0,1 0 0,-1-1 1,1 1-1,-1-1 0,1 0 0,0 1 1,0-1-1,-1-1 0,1 1 0,0 0 0,0-1 1,0 1-1,0-1 0,0 0 0,0 0 1,4-1-1,8 0 21,1-2-1,-1 1 1,1-2 0,-1 0 0,0-1 0,-1-1-1,28-14 1,-26 11-80,0-1 0,-1-1 0,0 0 0,-1-1 0,0 0 0,19-23 1,-22 17-304,-9 11-237,-10 11-373,5-1 910,1-1 1,-1 1 0,1 0 0,0 0 0,0 0 0,0 1 0,0-1 0,0 0 0,1 1 0,0-1 0,-1 1 0,0 6-1,0 1 81,0 0 0,1 0 0,0 13 0,1-14 19,2-1 1,-1 1-1,1-1 1,1 1-1,-1-1 1,7 12-1,5 23 111,-6-15-33,-1 1-1,-2 0 0,-1 0 1,-1 0-1,-2 0 0,-1 0 1,-1 0-1,-6 37 1,5-59-69,0-1 0,0 1 0,0-1 1,-1 0-1,0 0 0,0 0 0,-1 0 1,0-1-1,0 1 0,-6 6 1,7-10-11,0 0 1,0 0 0,0 0 0,-1-1 0,1 1 0,-1-1 0,1 0 0,-1 0 0,0 0 0,0 0 0,0-1 0,0 0 0,0 1 0,0-1 0,0-1 0,0 1 0,0-1 0,-1 1-1,-4-1 1,-1-1 51,1 0 0,-1-1 0,1 0-1,-1 0 1,1-1 0,-10-4 0,15 5-52,-1 0 0,1-1 0,-1 1 0,1-1 0,0 0 0,0 0 1,0 0-1,0-1 0,1 1 0,-1-1 0,1 0 0,0 0 0,-4-6 0,5 5-49,0 0-1,0 0 0,0-1 1,0 1-1,1 0 0,0-1 1,0 1-1,0 0 0,1-1 1,0 1-1,0-1 0,0 1 1,1-1-1,0 1 0,0-1 0,0 1 1,1 0-1,-1 0 0,1-1 1,1 1-1,-1 0 0,6-8 1,-1 2 0,1 1-1,0-1 1,1 2 0,0-1 0,1 1 0,-1 0 0,14-8 0,-8 7-40,-1 1 0,1 1 0,0 0 1,1 1-1,17-5 0,-25 9 17,0 1-1,0 0 1,0 1-1,1 0 1,-1 0-1,1 1 0,8 1 1,-12-1-305,-1 1 1,1 0-1,0 0 0,-1 0 1,1 0-1,-1 1 0,1 0 1,-1 0-1,0 0 1,0 0-1,0 1 0,0 0 1,6 5-1,15 20-2117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5:59.1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0 873 2400,'0'0'2256,"5"-3"-390,-2 1-1713,1 1 0,-1-1 0,0 0 0,1 0-1,-1 0 1,0 0 0,0 0 0,-1-1 0,1 1-1,0-1 1,-1 0 0,0 0 0,1 0-1,1-3 1,5-9 200,12-28 0,1-3-22,36-89 159,-34 73-176,18-56-52,-42 117-259,11-33 207,-2 1 1,8-65 0,-11 40-947,-17 88-363,-11 38 783,13-42 327,-10 39 1,13-31 48,1 0 0,2 0 0,2 60 0,2-43 162,-2-38-9,0 0 0,2 0 0,-1 0 0,2 0-1,0 0 1,0 0 0,8 22 0,-10-34-173,1-1-1,-1 1 1,0 0 0,1 0-1,-1 0 1,1 0 0,-1 0-1,1-1 1,0 1 0,-1 0-1,1 0 1,0-1 0,-1 1-1,1-1 1,0 1 0,0 0-1,1 0 1,-1-1-12,0 0 0,0 0 0,0 0-1,0 0 1,0 0 0,0 0 0,0-1 0,0 1 0,0 0 0,0 0-1,0-1 1,0 1 0,0-1 0,-1 1 0,1-1 0,0 1 0,0-1-1,0 1 1,-1-1 0,1 0 0,0 1 0,0-2 0,6-7 87,0 0 1,0 0 0,-1-1 0,0 0 0,-1 0 0,8-19-1,6-13 77,8-3-142,60-78 0,-52 77-68,33-57 0,12-68 854,-65 137-584,-2 4-77,-4 12-228,12-40 1,-58 175-887,-68 170 1175,34-108 221,52-122-405,-14 37 1448,33-96-1115,4-8-131,11-17-194,0 4-12,34-39 1,-42 54-124,1 0-1,0 1 1,1 0-1,-1 0 1,1 1 0,0 0-1,1 1 1,10-5-1,-17 9 50,-1 0 0,1 0-1,0 0 1,0 1 0,0-1-1,0 1 1,0-1-1,0 1 1,0 0 0,0 1-1,-1-1 1,1 0-1,0 1 1,0-1 0,0 1-1,0 0 1,0 0 0,-1 0-1,1 1 1,0-1-1,-1 1 1,1-1 0,-1 1-1,0 0 1,1 0-1,-1 0 1,2 3 0,6 6 11,-2 0 1,1 1 0,-2 0 0,10 20-1,1-1-22,12 13 289,-27-40-194,0 0 0,0-1 0,1 1 0,0-1 0,-1 0-1,1 0 1,0-1 0,8 5 0,-10-7-31,-1 1 0,1 0 1,0-1-1,-1 1 0,1-1 1,0 0-1,0 0 0,-1 1 1,1-1-1,0 0 0,0-1 1,0 1-1,-1 0 0,1 0 0,0-1 1,-1 1-1,4-2 0,-2 1 8,0-1-1,-1 0 1,1 1-1,-1-1 1,0 0-1,0 0 0,1-1 1,-1 1-1,3-5 1,1-4 74,1 0 0,-2-1 0,9-23 0,-12 29-69,3-5-71,-1 0 1,-1 0 0,0 0-1,0-1 1,-1 1-1,-1-1 1,0 0 0,0 1-1,-2-16 1,1 27 14,0 0 0,0-1 0,0 1-1,0-1 1,0 1 0,0-1 0,0 1 0,0 0 0,0-1 0,0 1 0,0-1 0,0 1 0,0 0-1,-1-1 1,1 1 0,0-1 0,0 1 0,0 0 0,-1-1 0,1 1 0,0 0 0,0-1 0,-1 1-1,1 0 1,0 0 0,-1-1 0,1 1 0,0 0 0,-1 0 0,1-1 0,-1 1 0,1 0 0,0 0-1,-1 0 1,1 0 0,-1 0 0,1 0 0,0 0 0,-1 0 0,1 0 0,-1 0 0,1 0 0,-1 0 0,1 0-1,0 0 1,-1 0 0,1 0 0,-1 0 0,1 0 0,0 0 0,-1 1 0,1-1 0,0 0 0,-1 0-1,1 0 1,0 1 0,-1-1 0,1 0 0,0 1 0,-1-1 0,-1 2-19,-1 0 1,1 0-1,0 0 1,0 1-1,0-1 0,1 0 1,-4 5-1,4-2 61,-1-1 0,1 1-1,-1-1 1,1 1 0,1 0 0,-1-1-1,1 1 1,0 0 0,0 0-1,0-1 1,0 1 0,1 0 0,0-1-1,0 1 1,3 7 0,2 5 94,1-1 1,17 28-1,-14-26-77,-3-6-122,0-1 0,1 1 0,0-1 0,14 15 0,-3-6-192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5:59.5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 79 7040,'-28'-7'3200,"76"2"-2752,-15 1 224,5 4-448,23-8-32,6-1-96,22-9 128,5 11-128,6-7-3776,-5 8 2016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6:01.3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0 893 2144,'3'2'3268,"-3"-2"-3218,13-2 1434,18-8-265,-24 5-936,0-1 1,1 1-1,-2-1 0,1 0 0,-1-1 0,0 0 1,0 0-1,9-14 0,-7 9-123,151-194 322,-108 147-267,79-71 0,-98 101-144,70-67 201,-87 81-224,-1-2-1,-1 0 1,0 0 0,14-29 0,-23 37-58,1-1 1,-2 0 0,1 0-1,-1 0 1,-1 0 0,0 0-1,0 0 1,-1-1 0,0 1-1,-1-1 1,-2-19 0,2 28-13,0 1 0,0 0 1,-1 0-1,1 0 0,0 0 1,0-1-1,-1 1 0,1 0 1,-1 0-1,1 0 0,-1 0 1,1 0-1,-1 0 1,0 0-1,1 0 0,-1 1 1,0-1-1,0 0 0,0 0 1,0 0-1,0 1 0,0-1 1,0 0-1,0 1 0,0-1 1,0 1-1,0-1 0,0 1 1,0 0-1,0 0 0,0-1 1,0 1-1,-1 0 1,1 0-1,0 0 0,0 0 1,0 0-1,0 0 0,0 0 1,-1 1-1,0-1 0,-5 2-74,0 1 0,0 0 0,0 0 0,0 0 0,-7 5 0,8-4 99,-35 22-233,-12 6 167,29-18 124,-35 26 1,6-2-31,36-26 0,0 2 0,1 0 0,1 1 0,-26 32 0,31-34 35,1 2 0,0-1 0,1 1 1,1 0-1,0 1 0,1 0 0,0 0 0,2 0 0,-5 27 0,6-20 30,0 1-1,2-1 1,0 0-1,2 1 1,0-1-1,2 0 1,1 1-1,0-2 0,11 30 1,-12-45-2,0-1 0,1 1 0,7 10-1,-5-9 33,-4-6-69,0 1 0,0-1 0,0-1 0,0 1 0,0 0-1,0 0 1,1-1 0,-1 1 0,0-1 0,1 0 0,-1 0 0,1 0-1,0 0 1,-1 0 0,1 0 0,0-1 0,-1 1 0,5-1 0,5 1 102,0-1 1,21-2 0,-25 1-82,2 0-20,1-1 0,-1-1 1,0 0-1,0 0 1,0-1-1,0 0 0,0-1 1,-1 0-1,9-6 1,12-10 16,33-31 0,-51 41-121,61-59-59,-47 43 82,-12 12-37,-12 11 38,1 1-1,0 0 0,0 0 0,0 0 0,0 0 1,3-2-1,8-6-15,4-3 151,-17 13-101,-1 1 1,1 0 0,0-1 0,0 1 0,-1-1 0,1 1 0,0 0 0,-1-1 0,1 1 0,0 0 0,0 0-1,0 0 1,-1 0 0,1 0 0,0 0 0,0 0 0,0 0 0,1 0 0,-1 1-17,-1-1 1,1 1 0,-1-1-1,1 1 1,-1 0-1,1-1 1,-1 1-1,0 0 1,1-1-1,-1 1 1,0 0-1,0 0 1,1-1 0,-1 1-1,0 0 1,0 0-1,0 0 1,0-1-1,0 1 1,0 0-1,0 0 1,0 0 0,0-1-1,-1 2 1,2 10 46,1 10 9,0 0 0,-2 0 0,-1 1 0,0-1 0,-2 0 0,0 0 0,-13 43 0,12-52 101,1 0 0,-3 21 0,7-34-142,-1 0 1,0 0-1,0 0 0,0 0 1,0 1-1,0-1 1,0 0-1,1 0 1,-1 0-1,0 0 0,0 0 1,0 0-1,0 0 1,1 1-1,-1-1 0,0 0 1,0 0-1,0 0 1,0 0-1,1 0 1,-1 0-1,0 0 0,0 0 1,0 0-1,1 0 1,-1 0-1,0 0 0,0 0 1,0 0-1,1 0 1,-1 0-1,0 0 0,0 0 1,0-1-1,0 1 1,1 0-1,-1 0 1,0 0-1,0 0 0,0 0 1,0 0-1,1-1 1,10-5 217,0-6-200,0-1 0,0 1-1,-1-2 1,8-14 0,9-13 24,-10 19-33,-5 5-57,0 1 0,23-22 0,6-3-267,-40 40 294,0 0-1,-1 1 1,1-1-1,0 0 1,-1 0-1,1 1 1,0-1-1,0 0 1,0 1-1,0-1 0,0 1 1,0-1-1,0 1 1,0 0-1,0-1 1,0 1-1,0 0 1,0 0-1,0 0 1,0-1-1,0 1 0,0 0 1,1 1-1,-1-1 9,0 1 1,0-1-1,-1 1 0,1-1 0,0 1 0,-1 0 0,1 0 0,0-1 0,-1 1 1,1 0-1,-1 0 0,1 0 0,-1-1 0,0 1 0,1 0 0,-1 0 0,0 0 0,0 0 1,1 0-1,-1 0 0,0 0 0,0 0 0,0 0 0,0 0 0,0 0 0,-1 1 1,1 12 25,-2 1 0,-5 23 0,-2 16 223,8-47-231,0 7 142,0 1 0,0-1 0,1 0 0,4 27 0,-3-38-110,0 1 0,0-1-1,0 1 1,0-1-1,0 0 1,1 0-1,-1 0 1,1 0 0,0 0-1,0 0 1,0 0-1,0 0 1,1-1-1,-1 1 1,1-1-1,0 0 1,-1 0 0,1 0-1,0 0 1,0 0-1,0-1 1,0 1-1,1-1 1,-1 0 0,6 2-1,2-1 33,1 0 1,-1-1-1,0 0 0,1 0 1,-1-2-1,21-2 0,-15 0-1654,31-9 0,-9 0-378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6:04.1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62 848 2816,'0'2'1165,"3"-4"-184,11-6 514,13-13 229,-8 2-1114,-2-1 0,0-1 0,25-41 0,-11 16-271,9-12 483,40-79 1,-63 103-566,-2-1-1,-1 0 1,18-73 0,-22 62-170,-2-1 0,4-78 0,-13 119-808,-2 12 303,-4 16-27,0 7 297,-75 262-179,-40 33 1314,-4-51 21,105-235-413,-30 43-1,33-60 211,18-20-782,-1-1 0,1 1 0,0-1 0,-1 1 0,1-1 0,-1 0 1,1 1-1,-1-1 0,1 0 0,-1 1 0,0-1 0,1 0 0,-1 1 1,1-1-1,-1 0 0,0 0 0,1 0 0,-1 0 0,0 0 0,1 0 1,-1 0-1,0 0 0,1 0 0,-1 0 0,0 0 0,1 0 0,-1 0 0,1 0 1,-1-1-1,0 1 0,1 0 0,-2-1 0,2 0-12,0 1 0,-1-1 1,1 0-1,0 0 0,0 1 0,-1-1 0,1 0 0,0 0 0,0 1 1,0-1-1,0 0 0,0 0 0,0 0 0,0 1 0,0-1 1,1 0-1,-1 0 0,0 1 0,0-1 0,1 0 0,-1 0 0,0 1 1,1-2-1,8-15 84,19-19-174,2 2 0,1 0 0,57-46 0,-21 19 144,226-181-229,-269 224 147,-9 6-13,0 0 1,1 1 0,0 1 0,1 1-1,22-10 1,-34 18 128,-3 0-64,0 0-1,0 1 1,0-1 0,-1 0 0,1 0 0,0 0 0,-1 0 0,1 0 0,-1 0-1,1 0 1,1-3 0,-20 16 104,8-3-151,-1 0 0,2 1 0,-1 0 0,1 0 0,1 1 0,0 0 0,-7 15 0,-3 8 34,-14 41 0,26-59 1,1-1 0,0 0 0,1 1-1,1 0 1,-1 23 0,3-36-3,0 0 1,1-1-1,-1 1 0,1-1 1,-1 1-1,1-1 0,0 1 0,0-1 1,0 1-1,0-1 0,1 0 1,-1 0-1,3 4 0,-3-5 2,0-1 0,-1 1 0,1 0 0,0 0 0,0-1 0,0 1 0,0 0 0,0-1 1,0 1-1,0-1 0,0 0 0,0 1 0,0-1 0,0 0 0,0 1 0,0-1 0,0 0 0,0 0 0,1 0 0,-1 0 0,0 0 0,0 0 0,0 0 0,0 0 0,0-1 0,0 1 0,0 0 0,0-1 0,0 1 0,0-1 0,0 1 0,0-1 0,0 1 0,0-1 0,2-1 0,6-6 73,0 0-1,0 0 1,0-1-1,-1-1 0,9-12 1,31-57 60,-31 50-125,50-92-19,-64 116-33,5-15-500,-13 36 13,2-5 423,0-1 1,1 0-1,0 1 1,-1 17-1,3-25 107,-1-1 0,2 1 0,-1-1 0,0 1 0,0-1 0,1 1 1,0-1-1,-1 1 0,1-1 0,0 1 0,0-1 0,0 0 0,0 1 0,1-1 0,-1 0 0,1 0 0,-1 0 0,1 0 0,0 0 1,0 0-1,0-1 0,0 1 0,0-1 0,0 1 0,0-1 0,5 2 0,-3-1 21,1-1-1,-1 0 1,0 0-1,1 0 1,-1-1-1,1 1 1,-1-1-1,1 0 1,8-2-1,5-1 51,20-6 0,-24 5-115,303-102-153,-284 96 95,-22 8 72,-1-1 1,16-7-1,-26 11 1,0-1-1,0 1 1,1 0-1,-1 0 0,0-1 1,0 1-1,0 0 0,0 0 1,0-1-1,0 1 1,0 0-1,0 0 0,0-1 1,0 1-1,0 0 0,-1-1 1,1 1-1,0 0 0,0 0 1,-1 0-1,-6 24 52,7-24-38,-28 77 176,-3 11-190,27-75 74,1 1 0,0-1-1,1 1 1,0 18 0,2-30-31,0-1 0,1 0 0,-1 0 0,0 0 0,1 0 0,0 1 0,-1-1 0,1 0 0,0 0 0,0 0 0,2 2 0,-3-3-22,0-1 0,1 1 0,-1 0 0,1-1 0,0 1 1,-1-1-1,1 1 0,-1-1 0,1 1 0,0-1 0,0 1 0,-1-1 0,1 0 1,0 1-1,-1-1 0,1 0 0,0 0 0,0 0 0,0 1 0,-1-1 0,1 0 1,0 0-1,0 0 0,0 0 0,-1 0 0,1-1 0,0 1 0,0 0 0,0 0 0,-1 0 1,1-1-1,0 1 0,0 0 0,0-1 0,15-10 75,-1 0 0,0 0 0,-1-1 0,-1-1 0,16-19 0,-25 28-81,236-239 245,-217 221-237,0-1-1,-2-1 1,-1-1 0,19-28 0,-22 22-14,-2 0 1,0-1-1,14-49 1,-13 25-95,11-74-1,-24 110-27,-3 19 111,0 1 1,0 0 0,0 0-1,0-1 1,0 1 0,0 0-1,0 0 1,0-1 0,0 1-1,0 0 1,0 0 0,0-1-1,0 1 1,0 0 0,0 0-1,0 0 1,-1-1 0,1 1-1,0 0 1,0 0 0,0 0-1,0-1 1,0 1 0,-1 0-1,1 0 1,0 0 0,0 0-1,-1-1 1,1 2-4,0-1 1,-1 0-1,1 0 0,0 0 1,-1 1-1,1-1 0,0 0 1,-1 1-1,1-1 0,0 0 1,-1 1-1,1-1 0,0 0 1,0 1-1,0-1 0,-1 1 1,1-1-1,0 0 0,0 1 1,0 0-1,-9 27-110,1 0 0,-5 37 0,5-18 91,8-47 32,-11 51-64,-6 73 0,16-109 71,1 0 1,0 1 0,1-1-1,1 0 1,0 0 0,1 0 0,0 0-1,2-1 1,8 23 0,-10-31 36,0 0 0,0-1-1,1 1 1,0-1 0,8 9 0,-11-12-23,1-1 0,0 1 1,0-1-1,0 1 0,0-1 0,0 0 0,0 0 0,0 0 0,0 0 1,1 0-1,-1 0 0,0-1 0,1 1 0,-1-1 0,1 1 0,-1-1 0,0 0 1,4 0-1,-1-1 10,0 0 1,1 0-1,-1-1 0,0 0 1,0 0-1,0 0 1,8-5-1,34-25 127,-33 22-179,36-31-47,-56 47 23,0 1 1,0 0-1,1 0 1,0 1-1,1 0 1,0 0-1,0 0 0,1 0 1,0 0-1,-3 11 1,5-14 53,-1 0-15,0 0 0,1 0 0,0 0 0,0 0-1,0 0 1,1 0 0,-1 0 0,1 1-1,1-1 1,-1 0 0,1 0 0,1 5-1,-2-7 6,2 4 40,0-1 0,0 1-1,0 0 1,1 0-1,0-1 1,0 0-1,0 1 1,1-1-1,5 7 1,-8-12-34,0-1 0,0 1 0,0-1 0,-1 1 0,1-1 0,0 1 0,0-1 1,0 0-1,0 1 0,0-1 0,0 0 0,0 0 0,0 1 0,0-1 0,0 0 0,-1 0 0,1 0 1,0 0-1,0 0 0,0-1 0,0 1 0,0 0 0,0 0 0,0-1 0,0 1 0,0 0 0,0-1 1,0 1-1,-1-1 0,1 1 0,0-1 0,0 0 0,-1 1 0,1-1 0,0 0 0,-1 1 0,1-1 1,0-1-1,4-3 86,-1 0 1,0-1 0,7-10-1,-8 9-61,0 0 0,0 0 0,0 0 0,-1 0 0,0-1 0,0 1 0,-1-1 0,0 1 0,0-1 0,-1-13 0,-1 15-45,1 1 0,-1-1 1,0 1-1,0-1 0,0 1 0,-1 0 0,1 0 0,-2-1 0,1 1 0,0 1 0,-1-1 0,0 0 0,0 0 0,0 1 0,-1 0 0,-4-5 0,7 8 13,0 1-1,1-1 1,-1 1 0,0-1-1,1 1 1,-1-1-1,1 1 1,-1-1-1,1 0 1,-1 1-1,1-1 1,0 0 0,-1 1-1,1-1 1,0 0-1,-1 0 1,1 1-1,0-1 1,0 0-1,0 0 1,0 0 0,0 1-1,0-1 1,0 0-1,0 0 1,0 0-1,0 1 1,0-1-1,0 0 1,1 0 0,-1 1-1,0-1 1,1 0-1,-1 1 1,0-1-1,1 0 1,-1 1-1,1-1 1,-1 0 0,1 1-1,-1-1 1,1 1-1,-1-1 1,1 1-1,0-1 1,-1 1-1,2-1 1,4-3-24,0 0 1,1 1-1,-1 0 0,11-3 1,0 0 24,0 0 1,1 2-1,0 0 0,0 1 1,0 1-1,0 1 1,0 0-1,0 2 0,23 2 1,-35-2-5,-1 0 1,1 1-1,0 0 0,-1 0 1,0 0-1,1 0 1,-1 1-1,0 0 0,0 0 1,-1 0-1,1 1 1,0 0-1,6 7 1,0 3 93,1 0 1,-2 1 0,9 17 0,-10-16 159,1-1 0,0 0 0,16 16 0,-18-22-186,0-2 1,1 1-1,0-1 1,1-1-1,-1 1 0,1-2 1,14 7-1,-18-10-31,-1 0-1,1 0 1,-1 0-1,1-1 1,-1 0-1,1 0 1,0 0-1,0-1 0,-1 0 1,1 0-1,0 0 1,0-1-1,-1 0 1,1 0-1,11-4 1,-5-1-823,0 1 1,0-2 0,11-8 0,-17 11-219,-1 0 0,1 0 1,-1-1-1,0 0 0,0 0 1,-1-1-1,7-9 0,-5-1-4174,-6 2 1686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6:04.5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23 151 8896,'-23'-9'4032,"62"-3"-3520,-2 3 512,10 5-672,33-13 128,1 5-288,18-9-32,-8 8-96,21-4 32,-7 5-64,0-6-4960,-11 11 2720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7:17.9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430 5 1472,'0'-4'8756,"-8"5"-9006,-19-2 1595,7 1-1070,0-1 0,1 2 0,-1 1 0,1 0 0,0 2 0,-24 6 0,24-3-115,0 0 1,1 2 0,0 0 0,-28 19 0,37-21-101,0 0 0,0 1 1,1-1-1,1 2 0,-1-1 0,1 1 0,1 0 1,-1 0-1,2 1 0,-6 10 0,5-6 32,1 0 0,1 1-1,0-1 1,1 1 0,0 0 0,1 0-1,1 0 1,0 0 0,1 0 0,1 0-1,0 0 1,1 0 0,1 0-1,5 17 1,-6-25-50,1 0 0,0 0 0,1 0-1,0 0 1,0-1 0,0 1 0,1-1-1,-1 0 1,2 0 0,-1-1 0,1 1-1,-1-1 1,1 0 0,1-1 0,-1 1 0,1-1-1,0-1 1,9 5 0,4-1-89,-1 0 0,1-1 0,0-1 0,1-1 0,35 3 0,-3-6-2059,2-5 538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6:48.4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345 136 992,'9'-5'9566,"-7"1"-9810,-3-2 503,0 1-1,-1-1 0,-3-9 0,3 10-128,-13-31 814,14 33-879,0 0-1,0 0 1,0 0 0,-1 0-1,1 1 1,-1-1-1,1 0 1,-1 1 0,0-1-1,0 1 1,0 0 0,0 0-1,0 0 1,-1 0 0,1 0-1,-1 0 1,1 0 0,-1 1-1,0-1 1,1 1-1,-1 0 1,0 0 0,0 0-1,0 0 1,0 1 0,0-1-1,0 1 1,0-1 0,0 1-1,0 0 1,0 1 0,-5 0-1,3-1-43,0 2 0,0-1 1,0 1-1,0-1 0,0 1 0,0 1 0,1-1 0,-1 1 0,1 0 0,-4 3 0,-9 7-28,-16 18 0,24-22 72,-4 5-61,0 0 1,1 1-1,0 0 0,1 1 1,1 0-1,0 1 0,2 0 1,0 0-1,0 1 0,2 0 1,0 0-1,1 1 0,1 0 1,1 0-1,-1 33 0,4-44 22,0-1 0,1 1 0,0-1 0,0 0 0,3 8 0,-3-12-1,0 0 1,0 0-1,1 0 1,-1 0-1,1 0 1,-1 0 0,1 0-1,0-1 1,0 1-1,1-1 1,-1 1-1,0-1 1,1 0-1,3 3 1,-1-2 49,1-1 0,0 1 0,-1-1 1,1 0-1,0 0 0,1-1 0,-1 0 0,0 0 1,0 0-1,1-1 0,-1 1 0,0-2 0,0 1 0,1-1 1,-1 0-1,0 0 0,0-1 0,7-2 0,-7 2-53,0 0-1,0-1 0,-1 1 1,1-1-1,-1 0 1,0-1-1,0 0 0,0 1 1,0-2-1,-1 1 0,1 0 1,-1-1-1,0 0 1,-1 0-1,1 0 0,-1 0 1,0-1-1,3-6 0,-6 11-23,1 0 0,-1-1-1,1 1 1,-1 0-1,0 0 1,0 0-1,0-1 1,0 1 0,0 0-1,0 0 1,0-3-1,0 4-5,0-1-1,-1 1 1,1-1 0,0 1-1,0-1 1,0 1-1,-1 0 1,1-1-1,0 1 1,-1-1-1,1 1 1,0 0-1,-1 0 1,1-1 0,0 1-1,-1 0 1,1-1-1,-1 1 1,1 0-1,0 0 1,-2-1-1,0 1-18,1 0-1,-1 0 1,0 0-1,0 0 0,0 0 1,1 0-1,-1 1 0,0-1 1,0 1-1,1-1 1,-1 1-1,0-1 0,1 1 1,-4 2-1,-22 13 13,1 1 1,0 2-1,-26 24 0,51-42 10,-8 7-6,1-1 0,1 1 0,-9 11 0,14-16 21,1 0-1,-1 0 1,0 0-1,1 0 0,-1 0 1,1 0-1,0 0 1,0 1-1,1-1 0,-1 0 1,1 1-1,-1-1 1,1 1-1,0-1 0,1 4 1,0-1-11,0 0 1,1 0 0,0 0-1,0 0 1,0 0-1,1-1 1,0 0-1,0 1 1,0-1 0,1 0-1,0 0 1,0-1-1,4 5 1,-2-4 48,-1 0 0,1 0 0,0 0 0,1-1 0,-1 0 0,1 0 0,-1-1 0,1 0 0,0 0 0,9 2 0,-11-4-2,0-1 0,-1 0-1,1 0 1,0 0 0,-1 0-1,1-1 1,0 0 0,-1 1-1,1-2 1,-1 1 0,1-1-1,-1 1 1,0-1 0,7-4-1,2-2 31,0-1-1,0 0 1,11-12-1,39-37 28,26-23-50,-71 66-117,0 1-1,2 2 1,23-14 0,-42 26 63,9-5-107,0 0 0,1 0 0,0 1 0,16-4-1,-24 8 92,0-1 0,0 1 0,0 0 0,-1 0 0,1 0 0,0 0 0,0 0 0,0 0 0,0 1 0,0 0 0,0-1 0,-1 1 0,1 0 0,0 0 0,-1 1 0,1-1 0,0 1 0,-1-1 0,0 1 0,1 0 0,-1-1 0,0 1 0,2 3 0,-1-2 24,0 0 0,0 1 0,0-1 0,-1 1 0,1 0 0,-1-1 0,0 1 0,0 0 0,-1 0 0,1 0 0,-1 0 0,0 1 0,0-1 0,0 0 0,0 0 0,-1 1 0,0-1 0,0 0 0,0 1 0,0-1 0,-1 0 0,0 1 0,0-1 0,0 0 0,-2 5 0,-3 4 121,-3 3 171,9-16-290,0 0 1,0 0 0,0 0 0,0 0-1,-1 1 1,1-1 0,0 0-1,0 0 1,0 0 0,0 1 0,0-1-1,0 0 1,0 0 0,-1 0 0,1 1-1,0-1 1,0 0 0,0 0 0,0 0-1,0 1 1,0-1 0,0 0-1,0 0 1,0 1 0,0-1 0,0 0-1,1 0 1,-1 0 0,0 1 0,0-1-1,0 0 1,0 0 0,0 0-1,0 1 1,0-1 0,0 0 0,1 0-1,-1 0 1,0 1 0,25-19 614,79-50-896,-79 51 274,-19 13-43,0 0 0,-1 0 0,1 1 0,0 0 0,1 0 0,-1 0 0,11-3 0,-16 6 30,0 0-1,0 0 0,0 0 0,0 0 1,0 0-1,0 0 0,0 0 0,0 0 0,0 0 1,0 0-1,0 1 0,0-1 0,0 0 1,0 1-1,0-1 0,0 0 0,0 1 0,0 0 1,0-1-1,-1 1 0,1-1 0,0 1 1,0 0-1,-1 0 0,1-1 0,0 1 1,-1 0-1,1 0 0,-1 0 0,1 0 0,-1-1 1,1 1-1,-1 0 0,0 0 0,0 0 1,1 0-1,-1 0 0,0 0 0,0 0 0,0 0 1,0 1-1,0 7 21,0-1 0,0 0 0,-1 0 0,-2 10 0,1-6 46,-7 38 99,9-39-135,1-4 448,0-7-407,0-1 1,-1 0 0,1 1-1,0-1 1,-1 0 0,1 1-1,0-1 1,0 1 0,0-1-1,0 1 1,-1-1 0,1 1-1,0 0 1,0 0-1,2-1 1,2-1 35,1-2-84,-1-1-1,1 1 1,0-1-1,-1-1 1,0 1-1,0-1 1,5-9-1,-5 9-128,0 0-1,0-1 1,0 2-1,0-1 1,12-8-1,-17 14 104,0 0 0,1 0 0,-1 0-1,0 0 1,1 0 0,-1 0 0,1 0 0,-1 0-1,0 0 1,1 0 0,-1 1 0,0-1 0,1 0 0,-1 0-1,0 0 1,1 1 0,-1-1 0,0 0 0,1 0 0,-1 1-1,0-1 1,0 0 0,1 0 0,-1 1 0,0-1-1,0 0 1,0 1 0,1-1 0,-1 0 0,0 1 0,0-1-1,0 0 1,0 1 0,8 17 129,-7-15-137,1 2 49,0 1 0,0 0 1,-1 0-1,0 0 0,0 1 1,0-1-1,-1 6 0,4 18 288,6-30 138,-7-1-398,1-1 0,-1 1-1,0-1 1,0 0-1,0 0 1,0 0 0,0 0-1,0 0 1,-1-1-1,1 0 1,2-3-1,23-34 77,-23 33-186,14-38-500,-19 45 549,0 0 0,0 0-1,0 1 1,0-1 0,0 0-1,0 0 1,0 0 0,0 0-1,0 0 1,0 0 0,0 0-1,0 0 1,0 0 0,0 0-1,0 1 1,1-1 0,-1 0-1,0 0 1,0 0 0,0 0-1,0 0 1,0 0 0,0 0-1,0 0 1,0 0 0,0 0-1,0 0 1,0 0 0,0 1 0,0-1-1,0 0 1,1 0 0,-1 0-1,0 0 1,0 0 0,0 0-1,0 0 1,0 0 0,0 0-1,0 0 1,0 0 0,0 0-1,0 0 1,1 0 0,-1 0-1,0 0 1,0 0 0,0 0-1,0 0 1,0 0 0,0 0-1,0 0 1,0 0 0,0 0-1,1-1 1,-1 1 0,0 0-1,0 0 1,0 0 0,0 0-1,0 10-140,-19 140 137,15-115 36,-9 138 8,-6 44 321,16-165-123,3-38-40,-1 0 1,0 0 0,-6 25 0,8-85 1012,28-270-1130,-23 273-202,1 1 1,23-68-1,-25 94 64,1 1 0,0 0 0,1 1 0,1-1 0,1 2 1,0-1-1,0 1 0,1 0 0,1 1 0,12-11 0,-19 19 29,1 1 1,-1-1-1,1 1 1,0 0-1,0 1 0,0-1 1,0 1-1,0 0 0,0 0 1,1 0-1,-1 1 1,1 0-1,7-1 0,-10 2 17,1 1-1,0-1 1,0 0 0,-1 1-1,1 0 1,0 0-1,-1 0 1,1 0-1,-1 0 1,0 1-1,1 0 1,-1-1-1,0 1 1,0 1-1,0-1 1,0 0 0,0 1-1,0-1 1,-1 1-1,5 5 1,-5-4 23,1 0 1,-1 0-1,0 0 1,0 0 0,0 1-1,0-1 1,-1 0-1,0 1 1,0 0-1,0-1 1,1 9-1,-2-9-1,0-1 0,0 0 0,-1 1 0,1-1-1,-1 1 1,0-1 0,1 0 0,-1 1 0,-1-1 0,1 0-1,0 0 1,-1 0 0,0 0 0,0 0 0,0 0-1,0 0 1,-2 2 0,0-1 27,1-1 0,-1 0 0,0 0-1,1 0 1,-1 0 0,-1-1 0,1 1 0,0-1 0,0 0-1,-1 0 1,0-1 0,1 1 0,-1-1 0,0 0 0,1 0 0,-1-1-1,0 1 1,0-1 0,0 0 0,0-1 0,1 1 0,-1-1-1,0 0 1,0 0 0,1 0 0,-1-1 0,1 1 0,-1-1-1,1-1 1,0 1 0,-1 0 0,1-1 0,-5-4 0,4 3-100,0 0 0,0-1 0,0 1 0,1-1 1,0 0-1,-5-7 0,9 12 60,0 0 0,-1 0 0,1 0 0,0-1 0,0 1 0,0 0 0,0 0 0,0 0 0,0 0 0,0-1 0,-1 1 0,1 0 0,0 0 0,0 0-1,0-1 1,0 1 0,0 0 0,0 0 0,0-1 0,0 1 0,0 0 0,0 0 0,0 0 0,0-1 0,0 1 0,0 0 0,0 0 0,0 0 0,1-1 0,-1 1 0,0 0 0,0 0 0,0 0 0,0-1 0,0 1 0,0 0 0,1 0 0,-1 0 0,0 0 0,0-1 0,0 1 0,13-1-329,19 7 109,-30-6 271,55 10-36,65 4 0,-107-12 59,-5-2-33,0 1-1,0-2 1,0 1-1,0-1 0,0-1 1,0 0-1,0 0 1,0-1-1,-1 0 0,1-1 1,-1 0-1,0-1 1,0 0-1,-1 0 1,1 0-1,-1-1 0,-1-1 1,1 1-1,-1-1 1,0-1-1,0 1 0,-1-1 1,0 0-1,0 0 1,6-14-1,0-3-105,11-34 1,-9 23-220,-16 44 207,0 1 0,1-1 0,1 0 1,0 11-1,-2 21 71,-3 88 259,5-118-234,0-8 8,0 0 0,0-1 0,1 1 0,-1 0 0,0-1 0,0 1 0,1-1 0,-1 1 0,1 0 0,-1-1 1,1 1-1,0-1 0,0 1 0,-1-1 0,3 2 0,-3-2 5,1-1 0,0 1 0,0 0 0,-1-1 0,1 1 0,0-1 0,0 1 0,0-1 0,0 0 0,0 1 0,0-1 0,0 0 0,0 1 0,0-1 0,0 0 0,0 0 0,0 0 0,2 0 0,0-1-2,0 1 0,-1-1 1,1 0-1,0 0 1,-1 0-1,1 0 0,0 0 1,-1-1-1,1 1 1,-1-1-1,0 0 1,0 0-1,1 0 0,-1 0 1,-1 0-1,4-4 1,71-115 96,-67 106-116,-2 1-97,-1 0-1,0-1 0,7-26 0,-13 40 90,0 1-1,0-1 0,0 1 0,0 0 0,0-1 0,1 1 0,-1 0 0,0-1-1,0 1 1,0-1 0,1 1 0,-1 0 0,0 0 0,1-1 0,-1 1 0,0 0 0,0-1-1,1 1 1,-1 0 0,1 0 0,-1 0 0,0-1 0,1 1 0,-1 0 0,0 0 0,1 0-1,-1 0 1,1 0 0,-1 0 0,0 0 0,1 0 0,-1 0 0,1 0 0,17 6-153,-12-2 123,0 0 1,0 0 0,6 6 0,-4-4 70,0 1-1,17 9 1,-19-13-41,0 0 1,-1 1-1,0-1 1,0 1-1,0 1 0,0-1 1,0 1-1,5 7 0,-8-8 3,1 0 0,-1 0 0,0 0 0,0 0 0,-1 1 0,1-1 0,-1 1 0,0-1 0,0 1 0,-1 0 0,1-1 0,-1 1 0,0 0 0,0-1 0,0 1 0,-1 0 0,0-1 0,0 1 0,0-1 0,0 1 0,-1-1 0,-3 7 0,3-7 4,2-3 6,-1 0 0,1 0 1,-1 0-1,1 0 0,-1 0 0,1 0 0,0 0 0,-1-1 0,1 1 1,0 0-1,0 0 0,0 1 0,-1-1 0,1 0 0,0 0 0,1 0 1,-1 0-1,0 0 0,1 1 0,-1-1 324,9 7-470,-6-7 160,1 0-1,0 0 1,0 0-1,0 0 1,1 0-1,-1-1 1,0 0-1,0 0 1,0 0-1,0 0 1,5-2-1,-4 2 11,20-2-18,-1-1-1,-1-2 0,1 0 0,-1-1 0,1-1 0,31-16 1,-37 15 173,-12 5-167,0 1-1,0-1 1,-1 0 0,0-1 0,1 1-1,-1-1 1,8-9 0,-2 3-35,11-13 39,-20 21-35,-1 1 0,0-1 0,0 1 0,0-1 0,0 1 0,0-1 0,-1 1 0,1-1 0,0 0 0,-1 0-1,1 1 1,0-4 0,-1 4-62,-6 13 143,-16 36-69,20-41 46,0 0 0,0 0 0,1 0 0,0 1 0,1-1 0,0 0 0,0 1 0,0-1 1,1 0-1,2 10 0,-3-16-33,1 1 0,-1-1 1,1 0-1,-1 1 0,1-1 0,-1 0 1,1 0-1,0 0 0,0 1 1,0-1-1,0 0 0,0 0 0,0 0 1,0 0-1,0 0 0,0 0 1,0-1-1,0 1 0,1 0 0,-1-1 1,0 1-1,0-1 0,1 1 1,-1-1-1,0 1 0,1-1 0,-1 0 1,1 0-1,-1 1 0,1-1 1,-1 0-1,0-1 0,1 1 0,-1 0 1,1 0-1,-1 0 0,0-1 1,1 1-1,0-1 0,5-2 15,-1 0 1,0 0-1,0 0 0,0-1 0,-1 1 1,1-1-1,4-6 0,10-5-42,0 1 0,1 1-1,0 0 1,1 2 0,30-12 0,103-34-104,-133 50 155,-16 5-50,0 0 1,0 0 0,0 0 0,1 1 0,-1 0 0,0 0-1,1 1 1,-1 0 0,10 0 0,-7 2 116,-11-2-104,-16 0-99,-37 24 318,37-18-237,-1 1 1,2 0-1,-1 2 1,1 0-1,1 1 1,-24 18-1,38-26 23,-1 0 1,1 1-1,0-1 0,-1 1 0,1 0 0,0 0 1,1-1-1,-1 1 0,0 1 0,1-1 0,0 0 0,-1 0 1,1 4-1,0-5-5,1-1 1,0 1 0,0 0 0,0-1 0,0 1-1,0-1 1,1 1 0,-1-1 0,0 1 0,1-1-1,-1 1 1,1-1 0,0 1 0,-1-1 0,1 1-1,0-1 1,0 0 0,0 0 0,0 1-1,0-1 1,0 0 0,0 0 0,0 0 0,1 0-1,-1 0 1,0 0 0,1 0 0,-1-1 0,3 2-1,0 0 32,1 0-1,0-1 1,0 0-1,0 1 1,0-2 0,0 1-1,0 0 1,8-1-1,43-5-51,-37 3 18,13-1-45,-1-1 0,1-2 1,52-17-1,-46 10 191,-18 6-123,0 0 1,0-1-1,-1-1 0,0-1 1,19-12-1,-4-7-202,-48 58-59,-8-5 180,16-19 85,1 0 1,0 1 0,-7 9-1,4-3 0,5-10-23,1 2 1,0-1-1,0 0 1,0 0-1,0 1 0,0-1 1,1 1-1,-1-1 1,1 1-1,0 0 0,-1 4 1,2-7 1,1-1 0,-1 0 1,0 0-1,0 0 1,0 0-1,0 0 1,0 0-1,1 1 0,-1-1 1,0 0-1,0 0 1,0 0-1,0 0 0,1 0 1,-1 0-1,0 0 1,0 0-1,0 0 0,0 0 1,1 0-1,-1 0 1,0 0-1,0 0 0,0 0 1,1 0-1,-1 0 1,0 0-1,0 0 0,0 0 1,1 0-1,-1 0 1,0 0-1,0 0 0,0 0 1,0 0-1,1 0 1,-1-1-1,9-2 31,-2 0-29,-1-1 0,1 0-1,-1 0 1,0-1-1,0 0 1,0 0 0,7-9-1,-1 1-132,-2-1 0,12-20 0,-22 34 122,0 0-1,0 0 0,0 0 0,0 1 1,0-1-1,0 0 0,0 0 0,0 0 1,0 0-1,0 0 0,0 0 0,0 0 1,0 0-1,0 0 0,0 0 1,0 0-1,0 1 0,0-1 0,0 0 1,0 0-1,0 0 0,0 0 0,0 0 1,0 0-1,0 0 0,1 0 0,-1 0 1,0 0-1,0 0 0,0 0 0,0 0 1,0 0-1,0 0 0,0 0 0,0 0 1,0 0-1,0 0 0,0 0 1,1 0-1,-1 0 0,0 0 0,0 0 1,0 0-1,0 0 0,0 0 0,0 0 1,0 0-1,0 0 0,0 0 0,0 0 1,0 0-1,1 0 0,-1 0 0,0 0 1,0 0-1,0 0 0,0 0 1,0 0-1,0 0 0,0-1 0,0 1 1,0 0-1,0 0 0,0 0 0,0 0 1,2 14-47,-1 21 143,-1-30-146,0-3 57,0-1 0,0 1 0,0 0 0,1 0 1,-1 0-1,1 0 0,0 0 0,-1-1 0,1 1 0,0 0 1,0-1-1,0 1 0,0 0 0,0-1 0,0 0 1,1 1-1,-1-1 0,0 1 0,1-1 0,-1 0 1,1 0-1,0 0 0,-1 0 0,3 1 0,-1-1 16,0 1-1,0-1 1,1 0-1,-1 0 0,0-1 1,0 1-1,1-1 1,-1 1-1,0-1 1,1 0-1,-1 0 0,0-1 1,4 0-1,6-2 8,0 0 0,0-2 0,0 1-1,-1-2 1,0 0 0,0 0 0,0-1-1,-1 0 1,0-1 0,0-1 0,-1 0-1,0 0 1,17-21 0,-12 9-6,0-1 0,-2 0 1,0-1-1,-1 0 0,15-47 0,-10 12-60,13-84-1,-28 134 34,-1 2-14,1 0-1,-2 0 1,1 0 0,0 0-1,-1 0 1,0 0 0,-2-11-1,2 17 19,0-1-1,0 0 1,0 1-1,0-1 1,0 1-1,-1-1 1,1 1-1,0-1 1,0 1 0,0-1-1,0 1 1,-1-1-1,1 1 1,0 0-1,-1-1 1,1 1-1,0-1 1,-1 1-1,1-1 1,0 1-1,-1 0 1,1-1-1,-1 1 1,1 0-1,0 0 1,-1-1-1,1 1 1,-1 0-1,1 0 1,-1 0-1,1-1 1,-1 1 0,1 0-1,-1 0 1,1 0-1,-1 0 1,0 0-1,1 0 1,-1 0-1,0 0 1,-1 1-9,0 0 0,1 0 1,-1 0-1,0 1 0,1-1 1,-1 0-1,1 1 0,-1-1 0,1 1 1,0-1-1,-2 4 0,-7 11-9,0 1 0,1 0-1,1 1 1,-9 31-1,-15 81-46,21-17-26,10-81-1587,-2 0 0,-7 35 0,4-37-67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41:48.31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679 104 1824,'-3'0'2401,"3"2"-2226,-1-2-54,0 0 1,1 1-1,-1-1 1,0 0-1,0 0 1,0 0-1,1 0 1,-1 0-1,0 0 1,0 0-1,0 0 1,0 0-1,1 0 1,-1 0-1,0-1 1,0 1-1,1 0 1,-1 0-1,0-1 1,0 1-1,1-1 1,-2 1-1,-4-7 542,-1 2 0,1-1-1,-11-6 1,6 2-296,9 9-280,0-1 0,1 0-1,-1 1 1,0-1 0,0 1 0,0 0 0,-2-2-1,-20-11 360,20 10-406,-1 1 0,0 0 0,0 0 0,-8-3 0,10 5-43,-4-2-2,0 1 1,-1-1 0,0 1 0,1 1 0,-1 0 0,-11-1 0,-26 1 116,16 0 64,-43 3 0,69-1-191,-1 1 0,1-1 0,-1 0 0,1 1 0,-1 0 0,1 0 0,0 0 0,-4 3 0,-9 5-37,3-3 24,0 1-1,0 1 1,1 0-1,-21 20 1,26-21 45,0-1 1,1 1-1,-1 0 1,2 0 0,0 1-1,0 0 1,0 0-1,-4 13 1,8-18 9,-1 0-33,0 1 0,1 0 0,0-1 0,-1 8 0,2-10 3,0 0-1,1 0 1,-1 0 0,0 0 0,1 0 0,-1 0-1,1 0 1,0 0 0,-1 0 0,1 0 0,0 0-1,0 0 1,2 2 0,4 4-7,0 0 1,1-1-1,0 0 1,0 0-1,1 0 0,0-1 1,0 0-1,1-1 1,13 6-1,-14-7 52,-6-2-14,0-1 0,0 1 0,-1-1 0,1 0 0,0 0 0,0-1 0,1 1 0,-1-1 0,0 1 1,0-1-1,6 0 1141,-28 7-940,-10 4-421,24-9 182,-1 0 0,1 0 0,-1 1 1,1-1-1,0 1 0,-7 5 0,0 1 18,0 1 0,1 0 0,0 1 0,0 0 0,1 0 0,1 1 0,-15 23 0,24-34-9,-14 23-129,1 1-1,1 0 1,-16 49-1,22-51-8,1-4 116,0 1 1,-3 35-1,7-50 18,1 0 1,0 1 0,0-1-1,1 1 1,0-1-1,0 0 1,0 0 0,0 1-1,1-1 1,0 0 0,0 0-1,0 0 1,1 0 0,-1-1-1,5 5 1,3 8-46,-8-15 46,-1 1 0,0-1 0,1 1 0,-1-1 0,1 0-1,-1 0 1,1 0 0,0 0 0,0 0 0,0 0 0,0-1-1,1 1 1,-1-1 0,4 3 0,3 0 20,1-1 0,0 0 0,-1 0 0,1-1 0,0 0 0,0 0 0,12-1 0,4-1 161,-1-1 0,1-2 1,-1 0-1,0-2 0,35-11 1,-43 10-61,-1 0 0,0-1 0,0-1 0,0-1 0,-1-1 0,-1 0 0,0 0 0,22-22 0,-23 19-113,-1 0 0,-1-1 0,17-24 0,-4 1-95,-14 22 41,14-24-1,-17 24-111,17-24-1,-20 33 121,0 0 0,0 1 0,1 0 0,0 0 0,0 0 0,10-7 1,-14 12 40,1-1 0,-1 0 0,0 0 1,1 1-1,-1-1 0,0 1 1,1-1-1,-1 1 0,1 0 1,-1 0-1,1-1 0,-1 1 0,1 0 1,-1 0-1,1 1 0,-1-1 1,4 1-1,-3 0-2,1 0 1,-1 0 0,1 0-1,-1 0 1,0 1-1,1-1 1,-1 1-1,0 0 1,2 2-1,3 3 2,0 1 0,0 1 0,-1-1 0,4 10 0,45 86 273,-48-87-229,2-1-1,0 0 1,0 0 0,2-1-1,12 14 1,-14-20 19,1-1 0,0 0 1,0 0-1,0-1 0,23 11 0,53 13 146,-36-19-181,-40-12-32,-3 0-33,-5 0-127,26 1-2678,-12 3-1018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6:48.7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1113 109 6880,'-53'-42'3136,"45"35"-2720,2 1-384,12 12-96,-1-6-1024,4 7 608,5 1-3776,-1 10 2368</inkml:trace>
  <inkml:trace contextRef="#ctx0" brushRef="#br0" timeOffset="1">106 30 8064,'-67'-30'3648,"34"34"-3168,28 1-768,10 7 64,9 6-2720,5 6 1632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6:50.2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59 765 4320,'0'0'70,"-1"0"0,1-1 0,0 1 0,0 0 0,-1 0 0,1-1 0,0 1 0,0 0 0,0 0 0,-1-1 0,1 1 0,0 0 0,0 0 0,0-1 0,-1 1 0,1 0 1,0-1-1,0 1 0,0 0 0,0-1 0,0 1 0,0 0 0,0-1 0,0 1 0,0 0 0,0-1 0,0 1 0,0 0 0,0-1 0,0 1 0,0 0 0,0-1 0,1 1 0,10-8 2033,-4 5-1979,19-12 763,-1-2 1,0 0-1,-2-2 0,34-33 1,-38 33-647,-2-1 1,0-1 0,24-39-1,35-77 787,-43 74-478,9-18 564,43-116 1,-84 194-1142,1 0-1,-2 0 0,1-1 1,0 1-1,0-6 1,-11 21-405,-2 9 337,1 0-1,2 1 1,-15 44 0,12-30 86,-13 30 28,-2-1-1,-4-1 0,-2-2 0,-81 115 0,89-144 215,-100 143 771,30-25-22,88-141-872,3-9 79,3-2-172,1 0 0,0-1-1,0 1 1,0 0 0,0 0-1,0-1 1,0 1 0,0 0 0,1 0-1,-1-1 1,0 1 0,1 0-1,0-2 1,2-5-18,1-1-1,0 1 1,0 0-1,1 0 1,0 1 0,0-1-1,1 1 1,0 0-1,0 1 1,1 0-1,7-7 1,14-8-97,46-27 0,-70 45 98,72-40-62,35-23 54,-72 41 3,-2-2 0,62-59-1,-14-10 12,-62 71 106,-24 27-124,0 0 0,0 1 0,0-1 1,1 1-1,-1-1 0,1 1 1,-1 4-1,-1 2 26,-26 142 279,26-136-272,0-7-12,1 0 0,0 0 0,0 0 0,1 0 0,1 12 0,0-11-3,0-5 37,-1 0 1,1 0 0,-1 0-1,1 0 1,1 0-1,2 8 1,-3-11-23,-1-1 1,1 1-1,0 0 0,-1 0 0,1-1 1,0 1-1,0 0 0,-1-1 1,1 1-1,0-1 0,0 1 0,0-1 1,0 0-1,0 1 0,0-1 1,0 0-1,0 1 0,0-1 0,0 0 1,0 0-1,0 0 0,0 0 0,0 0 1,0 0-1,0 0 0,0 0 1,0-1-1,-1 1 0,1 0 0,0 0 1,0-1-1,0 1 0,0-1 0,0 1 1,1-1-1,3-2 25,-1 0 0,0 0 1,1 0-1,-1 0 0,0 0 0,-1-1 1,1 0-1,-1 1 0,1-1 0,-1-1 1,0 1-1,3-8 0,0 1-43,0-1-1,-2 0 0,1 0 1,2-13-1,-4 12-58,-1 0 0,-1 0 0,0 0 0,0 0 0,-1 0 0,-1 0 0,-5-26 0,6 38 61,-1-1 0,1 1 0,0 0-1,0-1 1,0 1 0,-1-1-1,1 1 1,0-1 0,1 1 0,-1 0-1,0-1 1,0 1 0,1 0 0,-1-1-1,1 1 1,-1 0 0,1-1 0,-1 1-1,1 0 1,0 0 0,0-1-1,0 0 1,1 0 16,0 1-1,0-1 0,0 1 1,0 0-1,0 0 0,0 0 1,1 0-1,-1 0 1,0 0-1,1 0 0,4 0 1,6-1 80,0 1 0,1 1 0,23 2 0,-32-2-96,11 2 55,0 0 1,-1 1-1,1 0 0,-1 1 1,0 1-1,0 1 0,0 0 1,-1 1-1,16 10 1,-22-12 49,0 0 0,0 1 0,-1 0 0,0 0 0,0 1 0,0 0 0,-1 0 0,0 1 0,0 0 0,-1 0 0,0 0 0,-1 0 0,0 1 0,0 0 0,-1 0 1,4 13-1,-6-15-69,1 0 1,0 0-1,0 0 1,0-1 0,1 1-1,0-1 1,1 1-1,-1-1 1,8 9 0,-9-14-39,-1 0 0,1 1 0,0-1 0,0 0 0,0 0 0,0 0 1,-1-1-1,1 1 0,0 0 0,1-1 0,-1 1 0,0-1 0,0 0 1,0 0-1,0 0 0,0 0 0,0 0 0,0 0 0,0 0 0,4-2 1,1 1-388,-1-1 1,1 0-1,-1 0 1,0-1-1,8-3 1,1-3-1658,-1-1 0,18-14 0,5-10-710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6:51.2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441 51 4224,'1'-3'333,"1"0"0,0 0-1,0 0 1,0 1 0,0-1 0,0 0 0,1 1 0,-1-1 0,1 1-1,-1 0 1,1 0 0,0 0 0,0 0 0,0 1 0,0-1 0,6-1-1,9-6 2532,-17 10-2754,-1 0-1,0 0 1,0 0-1,0 0 1,0 0-1,0 0 1,0 0 0,0 0-1,0 0 1,0 0-1,-1-1 1,1 2-1,-30 77 1481,16-43-1142,-7 16-113,-3-1 0,-2-1 0,-2-2 0,-3 0 1,-1-2-1,-59 64 0,91-109-327,-57 54 489,51-50-421,0-1 1,0 1-1,-1-1 0,0 0 0,0-1 0,0 1 1,-12 3-1,16-6-49,1-1 1,0 1-1,-1-1 1,1 0-1,0 0 1,-1 0-1,1 0 1,0 0-1,-1-1 1,1 1 0,0-1-1,-1 1 1,1-1-1,0 0 1,0 0-1,0 0 1,0 0-1,0 0 1,0 0-1,0-1 1,0 1-1,0-1 1,0 1-1,1-1 1,-1 0-1,1 0 1,-1 0 0,1 1-1,0-1 1,-1-1-1,0-3 1,-2-2-57,0-1 1,1 1 0,1-1-1,-1 0 1,1 0 0,-1-19-1,3 17-51,0-1-1,1 0 1,0 1-1,1-1 1,0 1-1,1 0 1,0 0-1,1 0 1,8-19-1,-11 28 59,0 1 0,0-1 0,0 0 0,0 0 0,0 1 0,1-1 0,-1 1 0,1-1 0,-1 1 0,1-1 0,-1 1 0,1 0-1,0 0 1,-1 0 0,1 0 0,0 0 0,0 0 0,0 0 0,0 1 0,3-1 0,-3 0 47,1 1 0,-1 1 0,1-1 0,-1 0 0,1 1 0,-1-1 0,0 1 0,1 0 0,-1 0 0,0 0 1,0 0-1,0 0 0,0 0 0,1 0 0,-2 1 0,4 1 0,108 105 1392,-81-75-1836,2-1 0,56 42 0,-70-61-2824,-1 0 897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6:53.0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0 470 3328,'37'0'3872,"-32"0"-3495,-1-1 1,0 0-1,1 0 1,-1 0-1,0 0 1,0-1 0,0 0-1,0 0 1,5-4-1,3-1 434,20-17 0,-24 15-565,1 0 0,-2-1 0,1 0 0,11-20 0,-9 14-73,12-22 221,-1-1 1,-2-2 0,-2 1-1,-2-2 1,14-55 0,-28 91-287,0 4-78,-1 1 0,1 0 1,-1-1-1,1 1 1,-1 0-1,0-1 0,0 1 1,0-1-1,0 1 1,0-1-1,0 1 0,0 0 1,0-1-1,0 1 1,-1-1-1,1 1 1,-1 0-1,1-1 0,-1 1 1,0-2-1,0 3-31,1-1 0,0 1 0,0 0-1,0 0 1,-1-1 0,1 1 0,0 0 0,0 0-1,-1 0 1,1-1 0,0 1 0,0 0 0,-1 0-1,1 0 1,0 0 0,-1 0 0,1 0 0,0 0-1,-1-1 1,1 1 0,0 0 0,-1 0 0,1 0-1,0 0 1,-1 0 0,1 0 0,0 0 0,-1 1-1,1-1 1,0 0 0,-1 0 0,1 0 0,0 0 0,0 0-1,-1 0 1,1 1 0,0-1 0,0 0 0,-1 0-1,1 0 1,0 1 0,0-1 0,-1 0 0,1 0-1,0 1 1,0-1 0,-1 1 0,-8 16-27,-2 26 18,-7 62 0,9-49 270,6-35-119,1 0 0,1 0 0,1 0 0,1 0 0,0 0-1,7 31 1,-8-50-104,1-1-1,-1 1 1,0-1-1,1 1 1,-1-1-1,1 1 1,-1-1-1,1 1 0,0-1 1,-1 1-1,1-1 1,0 0-1,0 1 1,0-1-1,0 0 1,0 0-1,0 0 1,1 1-1,-1-1 0,0-1 1,1 1-1,-1 0 1,0 0-1,1 0 1,1 0-1,0-1 6,1 0-1,-1 0 1,0 0-1,0-1 1,0 1-1,1-1 1,-1 1 0,0-1-1,0 0 1,0-1-1,0 1 1,3-2-1,5-3 4,0-1 0,-1 1 0,0-2 1,0 0-1,14-14 0,43-53 154,-52 57-162,15-19-27,-20 22-58,2 1 0,25-25 1,-9 9-412,-31 48-80,-36 118 890,16-64-115,19-49-161,4-22-54,1 0 1,-1-1 0,1 0 0,-1 1-1,1-1 1,-1 1 0,1-1-1,-1 0 1,1 1 0,0-1 0,-1 0-1,1 0 1,-1 1 0,1-1-1,0 0 1,-1 0 0,1 0 0,0 0-1,-1 0 1,1 0 0,0 0-1,1 0 1,-2 0-9,4-1-9,1 1 1,0-1-1,-1-1 1,1 1 0,-1-1-1,1 0 1,-1 0-1,7-4 1,12-5-52,8-2 103,42-24 0,-56 28-77,22-8-1,-23 11-28,29-17-1,-41 21 78,0-1-14,1 0 1,0 0-1,0 0 0,0 1 1,0 0-1,9-3 1,-13 5-9,1 0 0,-1 0 1,0 0-1,1 0 1,-1 0-1,1 0 0,-1 1 1,0-1-1,1 0 1,-1 1-1,0-1 1,1 1-1,-1-1 0,0 1 1,0 0-1,1-1 1,-1 1-1,0 0 0,0 0 1,0 0-1,0 0 1,0 0-1,0 0 0,0 0 1,-1 0-1,1 1 1,0-1-1,-1 0 0,1 0 1,0 1-1,0 0 1,2 6 23,-1-1 0,1 1 0,-1 0 1,-1-1-1,2 15 0,-1 42 244,-2-62-252,0 8-147,1-1-80,-1-1 0,0 0 0,0 1 0,-1-1 0,0 0 0,-1 1 0,0-1 0,0 0-1,-4 8 1,4-12-98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6:53.4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67 30 6880,'-61'-24'2560,"56"18"-1568,19 12-1632,5 0 192,14 12 288,9 3-2304,11 3 1344,-6 15-2080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6:54.5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219 156 3392,'0'-1'94,"-5"-19"5374,5 19-5389,0 1-1,0 0 0,0-1 0,0 1 0,0 0 0,0-1 0,0 1 1,0 0-1,0 0 0,0-1 0,0 1 0,-1 0 0,1-1 0,0 1 0,0 0 1,0 0-1,0-1 0,-1 1 0,1 0 0,0 0 0,0-1 0,0 1 1,-1 0-1,1 0 0,0-1 0,0 1 0,-1 0 0,1 0 0,0 0 1,-1 0-1,-11 1 1240,-10 10-56,2 3-672,0 1 1,2 1-1,-22 22 0,30-27-512,1 0 0,0 1 0,0 0 0,1 0 0,1 1 0,-11 22-1,17-32-42,0 0 0,0 0 0,0 0 0,0 0 0,1 0 0,-1 0-1,1 0 1,0 0 0,0 0 0,0 0 0,0 0 0,0 0-1,1 0 1,-1 0 0,1 0 0,0 0 0,0 0 0,0 0-1,0 0 1,1-1 0,-1 1 0,1 0 0,-1-1 0,1 1-1,0-1 1,0 0 0,0 1 0,1-1 0,-1 0 0,0 0-1,1 0 1,-1-1 0,1 1 0,0-1 0,-1 1 0,1-1-1,0 0 1,0 0 0,0 0 0,0 0 0,0-1 0,0 1-1,0-1 1,0 0 0,0 0 0,4 0 0,0-1 22,-1 0 1,0-1-1,1 1 1,-1-1-1,0-1 1,0 1-1,0-1 1,-1 0-1,1 0 1,-1-1-1,1 1 0,-1-1 1,0-1-1,0 1 1,-1-1-1,1 0 1,4-7-1,0 0-46,-2 0 0,1-1-1,-2 1 1,1-2 0,-2 1-1,7-24 1,-10 29 37,0 0 0,-1 0 0,0-15-1,-1 20-77,1-1-1,-2 1 1,1 0-1,0-1 0,-1 1 1,0 0-1,1 0 1,-1 0-1,-1-1 0,1 1 1,-3-4-1,4 6 23,0 1 0,0 0 0,0 0 0,0 0 0,0 0 0,0 0-1,0 0 1,-1 0 0,1 0 0,0-1 0,0 1 0,0 0 0,0 0 0,0 0 0,0 0 0,0 0-1,0 0 1,-1 0 0,1 0 0,0 0 0,0 0 0,0 0 0,0 0 0,0 0 0,0 0 0,-1 0 0,1 0-1,0 0 1,0 0 0,0 0 0,0 0 0,0 0 0,0 0 0,0 0 0,-1 0 0,1 0 0,0 0 0,0 0-1,0 0 1,-4 6-205,-2 11 25,5-14 172,-5 12 119,1 0 1,0 0 0,1 0-1,1 0 1,1 1-1,-2 22 1,4-20-16,-1-7 14,1 1 0,3 18 0,-3-28-62,0 1-1,1 0 1,0-1-1,-1 1 1,1-1 0,0 1-1,0-1 1,1 1-1,-1-1 1,0 0-1,1 0 1,-1 1-1,1-1 1,0 0 0,0 0-1,3 2 1,-4-3 0,1 0 0,-1-1 0,1 1 0,0-1 0,-1 1 0,1-1 0,0 0 0,-1 1 0,1-1 0,0 0 0,-1 0 0,1 0 0,0-1 0,-1 1 0,1 0 0,-1 0 0,1-1 0,0 1 0,-1-1 0,1 0 0,-1 1 0,3-2 0,5-3 54,0-1 0,12-9-1,-13 9-78,12-11 1,0 0 1,-2-2-1,0 1 1,-1-2-1,-1-1 1,-1 0-1,-1-1 1,-1 0-1,19-43 1,-29 56-57,1 1-1,-1-1 1,-1 0-1,1 0 1,-1-1 0,0-12-1,-3 17-172,-1 6 103,-4 9-20,-2 18 147,1 0 0,1 1 0,1-1 0,2 1-1,0 52 1,3-78 0,0 0-1,0 0 1,1 0-1,-1 0 1,1-1-1,-1 1 0,1 0 1,0 0-1,0-1 1,1 1-1,-1 0 1,0-1-1,1 1 1,-1-1-1,1 0 1,0 0-1,0 1 0,4 2 1,-3-3 16,1 0 0,-1-1-1,0 1 1,1-1 0,-1 0 0,1 0 0,0 0 0,-1-1 0,1 1-1,-1-1 1,1 0 0,0 0 0,-1 0 0,5-1 0,5-1-2,-1 0 1,0-1 0,0 0 0,0-1-1,-1-1 1,1 0 0,-1 0 0,0-1-1,0 0 1,-1-1 0,0 0-1,0-1 1,0 0 0,8-10 0,13-16-86,-2-1 0,38-60 0,-21 29 156,-35 47-92,-9 16-58,-1-1 0,1 1 0,0 0 0,0 0 0,1 0 0,-1 0 0,1 0 0,4-3 0,-7 6 46,0 0-1,0 0 0,0 0 0,0 0 1,1 0-1,-1 0 0,0 0 0,0 0 1,0 0-1,0 0 0,1 0 0,-1 0 1,0 0-1,0 0 0,0 0 0,0 1 1,0-1-1,1 0 0,-1 0 0,0 0 1,0 0-1,0 0 0,0 0 0,0 1 1,0-1-1,0 0 0,0 0 0,0 0 1,1 0-1,-1 1 0,0-1 0,0 0 1,0 0-1,0 0 0,0 0 0,0 1 1,0-1-1,0 0 0,0 0 0,0 0 1,0 0-1,0 1 0,0-1 0,0 0 1,-1 0-1,2 12-6,-1-12 6,-8 111 292,0-2 579,8-101-806,1-1 1,-1 0-1,1 1 0,1-1 0,0 0 1,0 0-1,0 0 0,0 0 1,7 11-1,-6-14-36,-1 0 0,1 0 0,0 0 0,0 0 0,0-1 1,0 1-1,1-1 0,-1 0 0,1 0 0,0-1 0,0 1 0,0-1 0,0 1 0,1-1 0,-1-1 0,6 3 1,6-1-440,0 0 0,0-1 0,0 0 1,0-1-1,23-2 0,-24 0-1750,0-1-1,-1 0 1,19-7-1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6:54.9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76 26 8128,'-70'-26'3008,"65"26"-2336,10 0-160,4 0-864,10 0 96,9 9-3200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7:07.2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273 448 3136,'-1'-4'5161,"-13"-1"-3181,3 6-1743,0 0-1,0 0 1,0 1 0,0 1 0,0 0-1,1 0 1,-1 1 0,-18 10-1,16-7-187,0 1-1,1 0 1,0 1-1,0 0 0,1 1 1,-12 13-1,18-17 21,-1 0-1,2 1 1,-1 0 0,1 0-1,0 0 1,0 0 0,1 1-1,-4 11 1,6-16-51,0 0 1,0 0-1,1 0 0,0 0 1,-1 0-1,1 0 1,0 0-1,1 0 0,-1 0 1,0 0-1,1 0 1,0 0-1,0 0 1,0 0-1,0 0 0,0-1 1,0 1-1,1 0 1,-1-1-1,1 1 0,0-1 1,0 1-1,0-1 1,0 0-1,0 0 0,3 2 1,-1 0 44,1-1-1,0-1 1,0 1-1,1-1 1,-1 1 0,0-1-1,1-1 1,-1 1 0,1-1-1,0 0 1,-1 0 0,1-1-1,0 0 1,0 0 0,-1 0-1,11-2 1,-8 0 10,1 1 0,-1-1 0,1-1-1,-1 0 1,0 0 0,0 0 0,-1-1 0,1-1 0,-1 1 0,12-10 0,-11 6-12,0 0 0,-1-1 0,0 0 0,0 0 0,-1 0 0,0-1 0,-1 0 0,8-19 0,-4 1 14,0-1-1,5-33 1,-10 38-228,0 0 0,-1-25 0,-7 57-625,-3 11 730,-2 21 117,2 1 0,1-1 1,1 67-1,5-101 6,0 0 0,1 0 0,-1 0 0,1-1 0,1 1 0,2 8 0,-4-13-41,1 0 1,-1 0 0,0 0 0,1 0-1,-1 0 1,1 0 0,-1 0 0,1 0-1,0-1 1,-1 1 0,1 0 0,0 0-1,0-1 1,-1 1 0,1 0-1,0-1 1,0 1 0,0-1 0,0 1-1,0-1 1,0 1 0,0-1 0,0 0-1,0 1 1,0-1 0,0 0 0,0 0-1,0 0 1,0 0 0,0 0 0,0 0-1,0 0 1,1 0 0,-1 0-1,0-1 1,0 1 0,0 0 0,0-1-1,0 1 1,0 0 0,0-1 0,-1 1-1,3-2 1,0-1 23,0 1 1,1-1-1,-1 1 0,-1-1 1,1 0-1,0 0 0,-1 0 1,1-1-1,-1 1 0,3-6 1,16-42 210,-19 47-247,15-47 130,11-65-1,-11 43-123,24-138 44,-40 203-69,4-23-267,0-56 0,-7 84-458,0 6 485,-3 9 193,1 3 52,0 0 0,2 0 0,0 0 0,0 25 0,6 62 30,-3-91-31,2 33 91,1-1 0,3 0 0,1 0 0,3-1-1,21 58 1,-27-89-24,0 1 0,1-1 0,13 19 0,-17-27-189,-1-1 0,1 1 1,0-1-1,0 0 0,0 0 0,1 0 0,-1 0 0,0 0 0,1 0 0,-1-1 0,1 1 0,-1-1 1,1 1-1,0-1 0,0 0 0,0 0 0,-1-1 0,1 1 0,0-1 0,0 1 0,0-1 0,4 0 1,-1 0-497,-1-1 1,0 0 0,0 0-1,0 0 1,0 0 0,0-1-1,0 0 1,0 0 0,0-1-1,-1 1 1,1-1 0,-1 0-1,0 0 1,0 0 0,7-8-1,0-8-2647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7:07.5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 94 6304,'-20'-13'2336,"29"10"288,-9-2-1920,11 1 352,3-5-640,14 1 192,5-5-352,9 5 64,10-1-192,6 2 0,3-2-64,0 4-1376,-5 5 704,2 0-4064,-11 14 2592,0-2-1600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7:08.6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62 273 3712,'-5'-3'385,"4"2"-285,-1 0 0,1 0 0,0 0 0,-1 0 0,1 1 0,-1-1 0,1 0 0,-1 1 0,1-1 0,-1 1 0,-5-1 2996,30-3-611,-18 2-2278,1 0-1,-1-1 1,0 0-1,0 0 1,0 0-1,0 0 1,-1-1-1,1 0 1,-1 0-1,0 0 1,6-8-1,3-7 323,19-33 0,-18 28-294,5-5 7,-13 21-123,-1 0-1,0 1 1,0-2-1,-1 1 1,0-1-1,5-14 1,-7 16 3,-1 1-152,-2 7-126,-1 22 119,-17 50 469,8 21-6,0 147 1,6-78 495,5-163-890,0 1 1,0-1-1,0 0 0,0 0 0,0 0 0,0 1 0,0-1 0,0 0 0,0 0 0,0 1 0,0-1 0,0 0 0,0 0 0,0 0 0,0 1 0,0-1 0,0 0 0,0 0 0,0 1 0,0-1 0,0 0 0,-1 0 0,1 0 0,0 1 0,0-1 0,0 0 1,0 0-1,0 0 0,-1 0 0,1 1 0,0-1 0,0 0 0,0 0 0,0 0 0,-1 0 0,1 0 0,0 0 0,0 0 0,0 1 0,-1-1 0,1 0 0,0 0 0,0 0 0,-1 0 0,1 0 0,0 0 0,0 0 0,0 0 0,-1 0 0,1 0 0,0 0 1,0 0-1,-1-1 0,-12-8-158,-1 0-81,6 8 161,0 0 0,0 0 1,0 1-1,-1 0 0,1 0 0,0 1 1,0 0-1,-12 4 0,-13 0 20,32-5 26,-2 0-12,1 0 0,-1 0-1,1 1 1,-1-1 0,0 1 0,1 0-1,-1-1 1,1 1 0,-1 0-1,1 0 1,-1 1 0,-2 1-1,5-2-157,23 4 170,274 2 186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41:49.0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507 6 1664,'-1'-1'526,"-1"0"-1,1 1 1,-1-1 0,0 0 0,1 1-1,-1 0 1,0-1 0,1 1 0,-1 0 0,0 0-1,1 0 1,-1 0 0,-2 0 0,-8 2-463,8-1 52,0 1 1,0-1 0,0 1 0,0 0-1,0 0 1,1 0 0,-1 0-1,1 1 1,-4 3 0,-28 27 379,34-32-478,-79 96 573,23-25-7,19-31 37,-49 39 0,-1 1-137,76-68-457,9-9-86,0-1 1,0 0 0,0 0-1,0 0 1,-7 5-1,9-7-54,0 1 0,1-1-1,-1 1 1,1-1-1,-1 1 1,1 0 0,0-1-1,-1 1 1,1 0 0,0-1-1,0 1 1,0 0-1,0-1 1,0 1 0,1 2-1,-1 4-1479,0-6 1395,0-1 0,0 0-1,0 1 1,0-1 0,0 1-1,0-1 1,0 1 0,0-1-1,0 0 1,1 1 0,-1-1-1,1 0 1,-1 1 0,1-1-1,-1 0 1,1 0 0,0 1-1,0-1 1,-1 0 0,1 0-1,0 0 1,0 0 0,2 2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7:10.6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200 443 2496,'-2'-4'1029,"2"4"-953,0 0 0,-1-1 1,1 1-1,0 0 0,0 0 1,-1-1-1,1 1 0,0 0 0,0-1 1,0 1-1,0 0 0,-1-1 1,1 1-1,0-1 0,0 1 1,0 0-1,0-1 0,0 1 1,0 0-1,0-1 0,0 1 1,0-1-1,0 0 99,0 0 0,0 0 0,0 0 0,0 0 0,-1 0 0,1 0 0,0 0 0,-1 0 0,1 0 0,-1 0 0,1 1 0,-1-1 0,1 0 0,-1 0 1,1 0-1,-1 1 0,0-1 0,1 0 0,-1 1 0,0-1 0,0 0 0,0 1 0,1-1 0,-1 1 0,0-1 0,0 1 0,0 0 0,-1-1 0,0 0-54,1 1 0,-1 0 0,0-1 0,0 1 0,0 0 0,1 0 1,-1 0-1,0 0 0,0 0 0,1 0 0,-1 1 0,0-1 0,0 1 0,1-1 0,-3 2 0,-4 2 122,-1 1 0,2 1 0,-1-1 0,0 1 0,1 1 0,0-1 0,1 1 1,0 1-1,0-1 0,-9 15 0,4-2 12,0 0 1,2 2-1,-9 25 1,15-37-219,1-1 1,0 0 0,0 1-1,1 0 1,0-1 0,0 1-1,1 0 1,2 12 0,-2-18 5,1 1 1,0 0-1,0-1 1,0 1 0,1 0-1,-1-1 1,1 1 0,0-1-1,1 0 1,-1 0 0,1 0-1,0 0 1,0 0 0,0 0-1,0-1 1,1 1 0,-1-1-1,6 4 1,-7-6-10,0 0 0,0 0 1,0 0-1,0 0 1,0-1-1,0 1 0,0 0 1,0-1-1,0 0 0,0 1 1,0-1-1,0 0 0,1 0 1,-1 0-1,0 0 0,0-1 1,0 1-1,0 0 0,0-1 1,0 0-1,0 1 0,0-1 1,0 0-1,0 0 0,0 0 1,0 0-1,0-1 0,-1 1 1,1 0-1,0-1 0,1-1 1,4-5 63,0 0 0,0-1 0,0 0 0,8-16 0,-15 25-98,11-21 84,0 0-1,11-32 1,-18 40-125,0 0 0,-1-1 0,0 1 0,-1-1 0,1-20 0,-6 16-288,-2 14 54,-3 10-198,6-2 419,-1 0 0,1 1 0,-1-1 0,1 1-1,0-1 1,1 1 0,-1 0 0,1-1 0,0 1 0,0 6-1,-1 9-24,1 24 0,1-31 60,0-7 42,0 1 0,1 0 0,0-1 0,0 1 0,0-1 0,1 1 0,0-1 0,0 1 0,1-1 1,0 0-1,5 8 0,-7-11 24,1-1 0,0 0 0,0 1 0,0-1 0,0 0 0,0 0 0,1 0 0,-1-1 0,1 1 0,-1-1 0,1 1 0,0-1 0,-1 0 1,1 0-1,0 0 0,0 0 0,0 0 0,0-1 0,0 1 0,0-1 0,0 0 0,0 0 0,0 0 0,0 0 0,-1-1 0,1 1 0,4-2 0,4-1 19,-1-1 0,0 0-1,0-1 1,0 0 0,0-1-1,-1 1 1,0-2-1,0 0 1,-1 0 0,15-16-1,5-9 58,34-50-1,-59 78-107,39-62 3,-3-1-1,32-77 1,-66 133 10,9-19 13,-1 0-1,11-40 0,-23 68-42,26-97-342,-25 95 249,-1-1 0,-1 1 0,1-1 0,0-7 0,-1 12 77,0 0 0,0-1 0,0 1 1,0 0-1,0 0 0,0-1 1,0 1-1,0 0 0,0 0 0,0-1 1,0 1-1,0 0 0,0 0 0,0-1 1,0 1-1,-1 0 0,1 0 0,0-1 1,0 1-1,0 0 0,0 0 1,0 0-1,-1-1 0,1 1 0,0 0 1,0 0-1,0 0 0,0 0 0,-1-1 1,1 1-1,-1 1-25,0-1 1,0 1-1,1 0 1,-1-1-1,0 1 0,1 0 1,-1 0-1,1-1 0,-1 1 1,1 0-1,-1 0 1,1 0-1,-1 1 0,-12 29-141,1 1 0,-12 50-1,20-64 178,-3 11 157,2 0 0,1 0 0,-1 44 0,12 88 77,-6-134-104,2-1-1,1 0 1,1 0 0,2 0-1,0-1 1,17 39 0,-22-60-69,0 0 1,0 0 0,1 1 0,0-1-1,-1-1 1,8 8 0,-9-10-40,0 0 0,0 0 1,1-1-1,-1 1 0,0 0 0,0-1 1,1 1-1,-1-1 0,1 1 0,-1-1 1,0 0-1,1 0 0,-1 1 0,1-1 1,-1 0-1,1 0 0,-1 0 0,0-1 0,1 1 1,-1 0-1,1 0 0,-1-1 0,0 1 1,1-1-1,-1 1 0,2-2 0,0 0 19,0 1-1,0-1 0,0 0 1,0 0-1,0-1 1,-1 1-1,1-1 0,-1 1 1,0-1-1,3-3 0,15-32 71,-7 12-52,-3 8-42,-2 0 0,9-29-1,-9 26-85,15-34 0,-15 40 32,28-46-104,-33 57 111,3 17-240,-2-1 283,-2 1 1,1 1 0,-1-1 0,-1 0 0,-1 16-1,1 3 66,1 87 127,-3-68 359,1-49-435,2-3-108,-1 1 0,0-1 0,1 1 0,-1-1 0,1 1 0,-1-1-1,0 0 1,0 0 0,1 1 0,-1-1 0,0 0 0,0 0 0,0 0 0,0 0 0,1-2 0,3-2 18,20-20-7,30-36 1,-35 36-77,1 2 0,2 0 0,0 2 0,35-25-1,-55 44 22,0 0-1,0 0 1,0 0-1,0 0 1,1 1 0,-1-1-1,1 1 1,3-1-1,-6 2 29,0 0 1,0 0-1,0 0 0,0 0 1,0 0-1,1 0 0,-1 0 0,0 0 1,0 0-1,0 1 0,0-1 1,0 0-1,0 1 0,0-1 0,0 1 1,0-1-1,0 1 0,-1 0 1,1-1-1,0 1 0,0 0 0,0-1 1,-1 1-1,1 0 0,0 0 1,-1 0-1,1 0 0,-1 0 1,1 0-1,-1 0 0,1 1 0,1 3-9,0 1-1,-1 0 1,0-1 0,0 1-1,0 0 1,0 0-1,-1 0 1,0 0-1,-2 8 1,-9 52-72,5-45 176,4-12 1,0-1 0,0 0 0,0 16 0,12-28 17,-3-1-92,0-1-1,0-1 0,-1 1 0,0-1 0,0 0 1,5-9-1,15-16 60,1 0-70,-15 17-71,0 1 1,25-21-1,-37 34 52,1 0 0,0 1 0,0-1 0,0 0-1,0 1 1,0-1 0,0 1 0,0 0 0,0-1 0,0 1 0,0 0 0,0-1 0,0 1 0,0 0 0,0 0 0,0 0 0,0 0 0,0 0 0,0 0 0,0 0 0,0 0 0,0 0 0,0 1 0,0-1 0,0 0-1,0 1 1,0-1 0,0 1 0,0-1 0,0 1 0,0-1 0,0 1 0,-1-1 0,1 1 0,0 0 0,0 0 0,-1-1 0,1 1 0,0 0 0,0 2 0,3 3-3,0 1 1,-1-1-1,1 1 1,2 11 0,-3-11 70,8 25 169,-6-17-35,0 0 1,1-1-1,15 26 1,-18-36-154,0 0 0,1-1 0,0 1 0,-1-1 0,1 0 0,0-1 0,0 1 0,1-1 0,-1 1 0,9 2 0,-3-1-41,-2 0-72,0-1-1,0-1 1,0 0 0,1 0 0,-1 0 0,0-1 0,10 0-1,60-4-3424,-52 1 1043,-24 2 2052,1 0-85,0 0 0,0 0 0,0-1 1,0 1-1,0-1 0,0 1 1,0-1-1,0 0 0,-1 0 1,1 0-1,0-1 0,2-1 0,-3 1-90,-1 1 0,0-1-1,1 0 1,-1 0 0,0 0 0,0 0-1,1-3 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7:11.0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39 60 5632,'-28'-12'2112,"22"12"-1664,1 0 1664,16 0-1376,8-6 1056,17 3-1056,22-6 768,23 0-864,4 6 0,4-1-353,1-4-127,9 2-96,6 6-256,4 0 96,-10 9-4255,-10 3 2367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7:13.2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 33 2912,'0'-1'41,"0"1"-1,0 0 1,0-1 0,0 1-1,0 0 1,0-1 0,0 1-1,0 0 1,0-1 0,0 1-1,0 0 1,0-1 0,0 1-1,1 0 1,-1-1 0,0 1-1,0 0 1,0-1 0,0 1-1,1 0 1,-1 0 0,0-1-1,0 1 1,1 0 0,-1 0-1,0-1 1,0 1 0,1 0-1,-1 0 1,0 0 0,1 0-1,0-1 1,3-1 206,-3-18 7641,-6 48-7310,3-22-456,1 0 0,0 0 0,-1 11 1,-8 340 1626,4-292-1352,-1 27 422,7-92-839,0 1-1,0-1 1,0 1 0,0 0 0,0-1 0,0 1 0,0-1-1,0 1 1,0 0 0,0-1 0,0 1 0,0-1-1,0 1 1,1 0 0,-1-1 0,0 1 0,0-1-1,1 1 1,-1-1 0,0 1 0,1-1 0,-1 1-1,10-8-2390,2-3 716,11-7-566,5-4-1792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7:13.8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 1 5408,'-1'0'74,"1"0"0,0 0 0,0 0 0,-1 0 1,1 0-1,0 0 0,0-1 0,-1 1 0,1 0 0,0 0 0,-1 0 1,1 0-1,0 0 0,0 0 0,-1 0 0,1 0 0,0 0 0,0 0 1,-1 1-1,1-1 0,0 0 0,0 0 0,-1 0 0,1 0 1,0 0-1,0 0 0,-1 0 0,1 1 0,0-1 0,0 0 0,0 0 1,-1 1-1,-2 9 1185,1-4-1115,-2 28 1811,4-27-1476,-1 1 0,-3 15 0,1-13-140,0 1 1,1 0-1,1 0 0,-1 17 0,3-26-326,-1 1 0,1-1 0,-1 0-1,1 0 1,0 0 0,0 1 0,0-1 0,0 0-1,0 0 1,0 0 0,0-1 0,1 1 0,-1 0-1,1 0 1,-1-1 0,1 1 0,3 1 0,4 4 34,1 0 1,11 5-1,-20-11-46,51 29 418,-2 2 1,68 56-1,-111-83-274,0 1-1,-1 1 1,0-1-1,0 1 0,-1 0 1,6 10-1,-10-16-88,0 1 0,0 0-1,0 0 1,0 0 0,0 0-1,-1 0 1,1 0 0,-1 0-1,0 0 1,1 0 0,-1 0-1,0 0 1,0 0 0,0 0-1,-1 0 1,1 1 0,0-1-1,-1 0 1,0 0-1,1 0 1,-1-1 0,0 1-1,0 0 1,0 0 0,0 0-1,0 0 1,0-1 0,0 1-1,-1-1 1,1 1 0,-1-1-1,-1 2 1,-7 5 48,0-1-1,-1 0 1,0-1 0,0 0-1,0 0 1,-1-1 0,-14 3-1,5-1-69,-1-2 0,0-1 0,-26 2 0,42-6-366,0 0-1,0-1 1,-1 1 0,1-1-1,-11-4 1,9 3-1103,8 2 1296,9-28-8950,-9 27 9032,13-11-3724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7:14.1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60 3904,'-1'0'183,"-8"-5"3564,17 4-1488,-7 2-2170,0-1 0,-1 0 1,1 0-1,0 0 0,0 0 1,-1 0-1,1 0 0,0 0 1,0 0-1,-1-1 1,1 1-1,0 0 0,1-1 1,11-4 455,0 0 1,0 1-1,0 1 1,0 0-1,1 1 0,22-1 1,14-3 36,22-4-417,129-1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7:14.6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97 5312,'-7'-1'2531,"17"7"-828,-9-5-1564,-1 0-1,1 0 0,-1 0 0,0 1 1,1-1-1,-1 0 0,0 0 0,0 1 0,0-1 1,0 0-1,0 0 0,0 1 0,0 0 1,-1 2 149,2 0-131,0 1 0,0-1 0,0 1 0,1-1 0,-1 1 0,1-1 0,0 0 0,3 5-1,-4-7-93,0 0 0,1-1 0,-1 1 0,1-1 0,-1 1-1,1-1 1,-1 0 0,1 1 0,0-1 0,-1 0 0,1 0-1,0 0 1,0-1 0,0 1 0,0 0 0,0-1 0,0 1 0,0-1-1,0 1 1,0-1 0,3 0 0,0 0 42,0 0 0,0-1 0,0 0 0,-1 0 0,1 0 0,0-1 0,0 1 0,-1-1 0,1 0 0,-1 0 0,1-1 0,-1 1 0,0-1 0,0 0 0,0 0 0,0-1 0,-1 1 0,4-5-1,-5 6-73,0 1-1,-1-1 0,1 0 0,-1 0 1,1 0-1,-1-1 0,0 1 0,0 0 0,0 0 1,0-1-1,0 1 0,-1 0 0,1-1 0,-1 1 1,1-1-1,-1-3 0,0 2-14,0 0-1,-1 1 1,0-1-1,0 1 1,0-1-1,0 1 1,0-1 0,0 1-1,-1 0 1,-3-6-1,2 4-36,-1 0-1,0 1 1,0-1-1,0 0 1,-1 1-1,1 0 1,-1 0-1,0 1 1,0-1-1,0 1 1,-1 0-1,1 0 1,-10-2-1,9 3-43,-1 1-1,0 0 0,1 0 0,-13 1 0,16 0-9,-1 0 0,1 0 1,0 1-1,0-1 0,0 1 0,0 0 1,0 0-1,0 0 0,0 0 0,0 0 1,1 1-1,-6 2 0,8-3-55,-1 0 0,0 0-1,0-1 1,1 1 0,-1 0-1,1 0 1,-1 0 0,1 0-1,-1 0 1,1 0 0,0 0-1,-1-1 1,1 1 0,0 0 0,0 0-1,0 0 1,0 0 0,0 1-1,0-1 1,0 0 0,0 0-1,0 0 1,0 0 0,0 0-1,1 0 1,-1 0 0,0-1 0,1 1-1,-1 0 1,0 0 0,1 0-1,0 0 1,-1 0 0,1 0-1,1 1 1,1 2-506,0 0 1,1-1-1,0 1 0,0-1 1,0 1-1,5 2 0,22 11-2889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7:39.3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0 374 2304,'12'2'7418,"5"-4"-5885,17-7-1562,-18 2 159,-1-1 0,0 0 0,-1-1 0,0-1-1,0 0 1,-1-1 0,14-14 0,-6 1 176,0-1 0,32-50 1,-40 56-281,-8 12-7,0 1-1,-1-1 1,5-10 0,-4 7 0,-4 10-10,0-1 0,-1 0 0,1 0 0,-1 0 0,1 0 0,-1 0 0,0 0 0,1 0-1,-1 0 1,0 0 0,0 0 0,0 0 0,0-2 0,0 3 39,-1 2-111,-1 0 63,1 0 1,0 1 0,0-1-1,0 0 1,0 1 0,-1 2-1,-24 95 427,-14 103 0,31-153-395,1-10 176,-2-1 0,-26 65 0,-46 69 469,75-161-567,1 0 0,0 1-1,1 0 1,-4 14 0,8-15 343,7-19 203,7-19-229,-11 21-397,0 0 0,1 1 0,0-1 0,0 0-1,5-6 1,8-13-6,9-18-93,-13 22 117,-1 0 0,0-1 0,10-29-1,22-120-1,-4 16 102,-29 123-315,1 0-1,28-55 0,-34 79 146,8-18 21,26-35-1,-34 54-34,0-1-1,1 1 1,0 0-1,0 1 1,0 0 0,1 0-1,-1 0 1,1 0-1,14-6 1,-11 7-52,0 0 1,1 1-1,-1 0 0,16-2 1,-21 4 97,0 1 0,1 0 0,-1 0 1,1 0-1,-1 1 0,0 0 0,0 0 1,1 0-1,-1 1 0,9 3 0,-10-3-2,0 0-1,1 0 0,-1 0 1,0 0-1,0 1 0,-1 0 0,1-1 1,-1 1-1,1 0 0,-1 1 0,0-1 1,0 1-1,0-1 0,0 1 1,-1 0-1,0 0 0,0 0 0,0 0 1,0 1-1,0-1 0,0 6 0,0 1 45,-2-1-1,1 1 0,-1 0 0,-1-1 0,-2 13 0,-13 52 64,4-43 114,0 1 0,-30 53 1,32-68-90,0 0 0,-2-1 0,0-1 0,0 0 0,-2 0 0,-29 26 0,34-35-80,0 0 1,0-1-1,-1 1 0,0-2 0,0 0 1,0 0-1,-1 0 0,1-2 0,-1 1 1,0-1-1,0-1 0,0 0 0,-23 1 1,-21-3-883,64 16 92,15 7 930,-19-18-77,1 0 0,-1 0 1,6 8-1,-4-4-78,23 31 514,-2 1 1,35 70-1,-61-106-602,4 9-48,1 0 1,16 23-1,-23-37-140,1 1 0,-1-1-1,1 0 1,0 0 0,-1 0 0,1 1-1,0-1 1,-1 0 0,1 0-1,0 0 1,-1 0 0,1 0 0,0 0-1,-1 0 1,1-1 0,0 1 0,-1 0-1,1 0 1,-1 0 0,1-1 0,0 1-1,5-2-1741,11 2-5200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7:40.9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355 6 2240,'3'-5'3930,"-8"16"-2735,1-4-374,-1 1-234,1 0-1,-1 0 1,-1-1-1,1 0 1,-12 11-1,-8 11 434,3 3-471,0 2 0,3 0 1,-17 39-1,27-54-458,-76 139 1034,63-117-937,8-16-65,1 1 0,-15 41 0,25-58-73,1 0 0,0 0 1,0 0-1,1 1 0,0-1 1,1 0-1,0 0 0,0 1 1,1-1-1,0 0 0,1 0 1,3 10-1,3 4 139,1 0-1,1 0 1,16 26 0,45 61 297,-49-78-341,-12-17 8,0-1 0,15 15 0,-23-27 23,-2-4-804,0 0 0,0 0-1,1 1 1,-1-1 0,1 0-1,0 0 1,1-3 0,2-7-3290,-2-5 526,1 1-634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7:41.9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270 8 1472,'15'-1'7941,"-20"-2"-7082,1 2-668,-1 0 0,1 0 1,-1 1-1,1-1 0,-1 1 1,-4 1-1,2-1-26,-4 1 40,-1 1 0,1 0 1,-1 1-1,1 0 0,-19 8 1,13-5 114,8-2-160,0 0 1,1 1 0,-10 5-1,-4 3 115,16-9-213,1 0 0,0 0-1,0 0 1,0 0 0,0 1 0,1 0 0,0 0 0,0 0 0,-4 7 0,5-8-21,1 0 1,0 0 0,1 0 0,-1 0-1,1 0 1,-1 1 0,1-1 0,1 0 0,-1 1-1,1-1 1,-1 1 0,1-1 0,1 1-1,-1-1 1,2 7 0,-1-7 11,0-1 1,0 0-1,1 1 0,-1-1 0,1 0 0,0 0 1,0 0-1,0 0 0,0 0 0,0 0 1,1-1-1,0 1 0,-1-1 0,1 0 1,0 1-1,0-1 0,0-1 0,0 1 1,7 2-1,-2-1 66,0 0 0,1-1-1,0 0 1,-1-1 0,1 0 0,0 0 0,16-1 0,64-11 402,-71 8-329,6-2-244,-18 3 86,1 1 1,0-1-1,12 1 0,-16 0-82,0 1 1,0-1-1,0 0 0,1 0 1,-1 0-1,5-3 0,-5 3-1039,0-1-1,0 1 1,1 0-1,-1 0 1,1 0-1,6-1 1,4 2-1057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7:42.8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 2912,'0'2'2789,"4"5"-2056,0 0 0,-1 0 0,0 1 0,-1 0 0,1-1 0,-1 1 0,-1 0 0,2 15 0,-2 58 1739,-2-46-1786,3-8 764,5-37-938,-4 4-457,0 1 0,0 0 0,7-8-1,7-12-28,-7 8-177,1 0 0,1 0-1,1 1 1,22-23-1,-34 39 163,-1-1 1,1 1-1,-1 0 0,1-1 0,-1 1 1,1 0-1,-1-1 0,1 1 0,-1 0 1,1 0-1,-1-1 0,1 1 0,0 0 1,-1 0-1,1 0 0,-1 0 0,1 0 1,0 0-1,-1 0 0,1 0 0,-1 0 1,1 0-1,0 0 0,-1 0 0,1 0 1,-1 0-1,1 1 0,0-1 0,-1 0 1,1 0-1,-1 1 0,1-1 0,-1 0 1,1 1-1,-1-1 0,1 1 0,-1-1 1,0 0-1,1 1 0,-1-1 0,0 1 1,1-1-1,-1 1 0,0 0 0,1-1 1,-1 1-1,0 0 0,2 1 54,-1 1 0,0 0 0,0-1 0,0 1 0,0 0 0,0 0 0,0 0 0,0 4 0,2 46 917,-3-52-492,3-1-428,0-1 0,0 0 0,0 0-1,0 0 1,-1-1 0,1 1-1,0 0 1,-1-1 0,1 0 0,3-3-1,5-3-4,108-54 153,-117 61-212,34-15-136,1 2-1,60-14 0,-91 27 121,0 0-1,-1 0 0,1 0 1,0 1-1,-1 0 0,1 0 1,0 1-1,0 0 0,5 1 1,-8-1 36,0-1 0,-1 1 0,1 0 0,-1 0-1,1 1 1,-1-1 0,1 0 0,-1 1 0,0-1 0,0 1 0,0 0 0,0 0 0,0 0 0,0 0 0,0 0 0,-1 0 0,1 0 0,-1 1 0,1-1 0,-1 1-1,2 4 1,-1-1 60,-1 0 1,1 0-1,-1 0 0,0 0 0,-1 1 0,1 8 0,-2-12-130,1 0 1,-1 1 0,1-1-1,-1 0 1,0 0 0,0 0-1,0 0 1,-1 0 0,1 0-1,-1-1 1,1 1-1,-1 0 1,0-1 0,-4 5-1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41:54.0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488 763 2304,'-4'0'874,"8"0"721,-13-11 80,-1 3-942,0 1-1,-1 0 1,1 1 0,-16-6-1,16 8-621,-1 0 0,1 1 0,-1 0 0,1 1 0,-1 0-1,0 0 1,0 2 0,-20 0 0,21 0-74,0 1 1,0 0-1,0 0 0,1 1 1,-1 1-1,0-1 0,1 2 1,0-1-1,-1 1 0,1 1 1,-8 5-1,6-1 10,0 0-1,0 1 1,1 1 0,1 0-1,0 0 1,0 1 0,-11 20-1,14-21-96,1 0-1,-6 17 0,-3 8-95,6-20 156,1 0 1,1 1 0,1 0-1,0 0 1,-2 20 0,3-17-30,3-18 24,0 1-1,0-1 1,1 1-1,-1 0 1,1-1-1,-1 1 1,1 0-1,0-1 1,0 1-1,0 0 1,1-1 0,-1 1-1,1 0 1,-1-1-1,1 1 1,2 4-1,0-2 4,1 3 21,1 0 1,12 13-1,-15-18-25,0-1 0,0 0 0,1 0-1,-1-1 1,0 1 0,1 0 0,0-1 0,-1 0 0,1 1-1,0-1 1,0 0 0,0 0 0,3 0 0,3 1 98,0 0 1,0-1 0,0 0-1,0-1 1,0 0 0,0 0-1,10-2 1,29-9 106,0-1 0,-1-3 0,-1-1-1,-1-3 1,47-25 0,-83 39-176,1 0 0,-1 0 0,-1-1 0,1 0 0,-1 0 0,0-1-1,-1 0 1,1 0 0,-1-1 0,-1 0 0,11-17 0,2-11-105,-2-1 1,-1 0 0,-2-1-1,11-49 1,-15 48-161,7-37 165,3-32 64,-11 66-3,-2-1 0,3-67 0,1-27-98,-4 72 138,-9 30-229,2 30 179,-1 0 1,1-1-1,0 1 1,0 0-1,1 0 1,1-6-1,-2-3 92,0 14-92,0-1 1,0 0-1,0 0 0,-1 0 0,1 0 0,0 1 1,1-1-1,-1 0 0,0 0 0,0 0 0,0 0 1,0 1-1,1-1 0,-1 0 0,0 0 0,1 0 1,-1 1-1,1-1 0,-1 0 0,2-1 0,-3 6-33,1 0 1,-1 0-1,1 0 0,0 1 0,1 5 0,0 7-36,-6 108-81,5-102 196,-5 112 255,3-104-398,4 60 0,-1 2 222,-7 282-19,3-258 214,5-92-248,-2-22-45,1-1-1,-1 1 1,0-1-1,0 1 1,0-1-1,0 1 1,0 0-1,0-1 1,-1 1-1,1-1 1,-1 1-1,0-1 1,0 1-1,0-1 1,0 0-1,-2 4 1,2-5-9,1 0 0,0-1-1,-1 1 1,1 0 0,-1 0 0,1-1 0,0 1 0,-1 0-1,1 0 1,0 0 0,0 0 0,0-1 0,0 1 0,0 0-1,0 0 1,0 0 0,0 0 0,0-1 0,0 1 0,0 0-1,0 0 1,0 0 0,1 0 0,-1-1 0,0 1 0,1 0-1,-1 0 1,1-1 0,-1 1 0,1 0 0,0 0 0,-4 4 128,3-4-117,0 0 0,0-1 0,-1 1-1,1 0 1,0-1 0,-1 1 0,1-1 0,0 1 0,-1-1-1,1 1 1,-1-1 0,1 1 0,-1-1 0,1 1 0,-1-1-1,1 1 1,-1-1 0,0 0 0,1 1 0,-2-1 0,1 1 195,5-22 352,-11-12-758,8 15 101,2 0-1,3-19 1,1 2 75,-1 2-123,13-36 1,-9 34-5,-3 3 27,-6 25 98,1 0 0,-1 0 0,1 0 0,1 0 0,-1 0 0,1 0 0,5-9 0,-4 12 20,-4 4-7,1-1 0,-1 1 0,0 0 0,1-1 0,-1 1-1,0-1 1,0 1 0,1 0 0,-1-1 0,0 1 0,0-1 0,1 1 0,-1-1 0,0 1 0,0-1 0,0 1 0,0-2 0,0 2 9,0 0 0,0 0 0,0 0 0,1 0 0,-1 0-1,0 0 1,0 0 0,0 0 0,0 0 0,0 0 0,0 0 0,0 0 0,0 0 0,0 0 0,0-1 0,1 1 0,-1 0-1,0 0 1,0 0 0,0 0 0,0 0 0,0 0 0,0 0 0,0 0 0,1 0 0,-1 0 0,0 0 0,0 0 0,0 1-1,0-1 1,0 0 0,0 0 0,0 0 0,0 0 0,0 0 0,1 0 0,-1 0 0,0 0 0,0 0 0,0 0 0,0 0-1,0 0 1,0 0 0,0 0 0,0 1 0,0-1 0,0 0 0,0 0 0,0 0 0,0 0 0,0 0 0,1 0 0,3 5 0,4 8 29,-2 1-1,1-1 1,-2 2 0,5 15 0,-5-15-76,2 19 206,0 1 204,7 13-57,5 12-139,-14-48-133,0-1-1,1 0 1,1 0 0,13 18-1,-15-23-39,1-1-1,-1 1 0,1 0 0,0-1 1,0-1-1,1 1 0,-1-1 1,12 6-1,-14-9 29,0 1 1,0-1-1,0-1 0,0 1 1,0 0-1,0-1 0,0 0 1,0 0-1,0 0 1,-1 0-1,7-2 0,3-1 87,1-1 0,12-5 0,-18 5-70,0 0-1,0 0 0,0-1 1,-1 0-1,0-1 0,1 0 1,-2 0-1,1-1 0,-1 1 1,10-15-1,-1 0-4,-2-1 0,19-39 0,-27 50 11,5-22 1,-8 23-51,1 0 0,0 1 0,7-14 0,-7 17-3,0 1-30,1 0 0,-1-1 0,-1 0 0,1 1-1,-1-1 1,0 0 0,-1 0 0,1 0 0,0-9 0,-2 14 32,0 1-1,0 0 1,0-1-1,0 1 0,-1-1 1,1 1-1,0 0 1,0-1-1,0 1 1,0 0-1,1-1 0,-1 1 1,0 0-1,0-1 1,0 1-1,0 0 1,0-1-1,0 1 0,0 0 1,1-1-1,-1 1 1,0 0-1,0 0 1,0-1-1,1 1 0,-1 0 1,0 0-1,0-1 1,1 1-1,-1 0 1,0 0-1,1 0 0,-1-1 1,0 1-1,0 0 1,1 0-1,-1 0 1,0 0-1,1 0 0,-1 0 1,1 0-1,-1-1 1,0 1-1,1 0 1,-1 0-1,0 1 0,1-1 1,-1 0-1,0 0 1,1 0-1,-1 0 1,0 0-1,1 0 0,-1 0 1,0 0-1,1 1 1,-1-1-1,0 0 1,0 0-1,1 0 0,-1 1 1,3 1-35,-1-1 0,0 1 0,0 0 0,1 0 0,-1 0 0,3 4 0,9 21-34,-12-22 79,0 0 0,1 0 0,-1-1 1,1 1-1,6 7 0,-7-9 14,0 0 0,0 0 0,0 0 0,0 0 0,2 7-1,-4-8-3,1 0 0,0 1 0,0-1-1,-1 0 1,2 0 0,-1 0-1,0 0 1,0 0 0,1 0 0,-1-1-1,1 1 1,-1 0 0,1-1-1,0 1 1,2 1 0,-6-4 113,1-1 1,-1 1-1,1-1 1,-1 0-1,1 0 1,0 1-1,0-1 1,-1 0-1,1 0 1,1 0-1,-1 0 1,0 0-1,0 0 1,0-3 0,-8-17 23,5 15-210,-1 1-1,1 0 1,-1 0 0,0 0 0,0 1 0,-9-8-1,11 11 10,0 0 0,0 0 0,0 0-1,0 0 1,0 1 0,0-1-1,0 1 1,-1 0 0,1 0 0,0 0-1,-1 0 1,1 0 0,-1 1-1,1 0 1,-1 0 0,-4 0 0,2 2 21,1 1 0,-1-1 0,1 1 0,0 0 0,0 1 1,0-1-1,0 1 0,-4 4 0,5-3-30,0 0 0,-1 0 0,2 0 0,-1 0 0,1 1 0,-6 10 0,-12 37-271,18-45 307,-1 5 12,0-1-1,0 1 1,1 1-1,-1 20 0,3-29 16,1 0 0,0 0 0,1 0 0,-1 0 0,1 0 0,0-1 0,0 1 0,0 0 0,1-1-1,0 1 1,0 0 0,0-1 0,0 0 0,1 0 0,4 7 0,2-1-75,0 0 0,19 16-1,-24-23 84,1 0-1,-1 0 0,1 0 0,0 0 0,0-1 0,0 0 0,0 0 1,1 0-1,8 1 0,-11-3 47,0 0-1,0 0 1,1-1-1,-1 1 1,0-1 0,0 1-1,0-1 1,0 0-1,0 0 1,0-1 0,0 1-1,5-3 1,-2 0 43,0 0-1,0 0 1,0-1-1,6-7 1,-8 8-50,-1-1 0,0 0-1,0 1 1,0-2 0,-1 1 0,1 0 0,-1 0 0,0-1-1,-1 1 1,0-1 0,2-8 0,-1-8 32,0-35 1,-2 53-68,0-3-2,0-18 82,-1 0-1,-4-26 1,5 49-156,-1-1 0,1 1 0,-1-1 0,0 1 0,0 0-1,0 0 1,0-1 0,0 1 0,0 0 0,-3-3 0,4 5 48,0 0 0,0 0 1,0 0-1,-1 0 0,1 0 0,0 0 0,0 0 0,0 0 0,0 0 1,-1 0-1,1 0 0,0 0 0,0 0 0,0 0 0,0 0 0,0 0 0,-1 0 1,1 1-1,0-1 0,0 0 0,0 0 0,0 0 0,0 0 0,0 0 1,0 0-1,-1 1 0,1-1 0,0 0 0,0 0 0,0 0 0,0 0 0,0 0 1,0 1-1,0-1 0,0 0 0,0 0 0,0 0 0,0 0 0,0 1 1,8 30-553,20 78 396,-25-97 170,1-1 0,1 1 0,-1-1 0,2 0 0,0 0 0,0 0 0,9 10 0,1 2-125,-11-15 207,0 0 0,1-1 0,-1 1 0,11 8 0,-13-14-43,0 0 0,0 0 0,0 0-1,0 0 1,1 0 0,-1-1 0,1 1 0,-1-1 0,1 0 0,-1 0 0,1 0 0,-1-1 0,1 1 0,7-1 0,-6 0 45,0-1 1,0 0-1,0 0 0,0 0 0,0-1 1,0 1-1,0-1 0,0 0 1,-1 0-1,1-1 0,6-5 1,6-4 82,23-24 1,-22 19-155,-8 7 38,-1 0 0,0-1 1,14-22-1,-6 8-325,-17 25 247,0 0 1,1-1 0,-1 1-1,0 0 1,0 0 0,1-1 0,-1 1-1,0 0 1,0 0 0,1-1 0,-1 1-1,0 0 1,1 0 0,-1 0 0,0-1-1,1 1 1,-1 0 0,0 0 0,1 0-1,-1 0 1,0 0 0,1 0-1,-1 0 1,1 0 0,-1 0 0,0 0-1,1 0 1,-1 0 0,1 0 0,9 9-139,5 17 369,-14-24-229,5 12 10,-1 0 0,5 23-1,-6-20 103,8 22 0,-9-30-98,3 4 343,-5-13-322,-1 0 1,0 0 0,1 1-1,-1-1 1,1 0 0,-1 0-1,1 0 1,-1 0-1,0 1 1,1-1 0,-1 0-1,1 0 1,-1 0 0,1 0-1,-1 0 1,1 0 0,-1 0-1,1-1 1,-1 1 0,1 0-1,-1 0 1,0 0 0,1 0-1,-1-1 1,1 1 0,-1 0-1,0 0 1,1-1 0,-1 1-1,1-1 1,14-10-50,0-1 1,-1-1-1,-1 0 0,0 0 1,0-2-1,-2 0 0,13-19 1,-5 3-7,-1-2 1,27-67-1,-44 96 15,1 0 0,0 0 0,0 0-1,1 0 1,-1 0 0,1 0 0,0 1-1,5-6 1,-3 29-226,-3-7 331,-1 26-1,1 4 12,-1-9-61,-1-27-52,-1 0 1,2 1 0,-1-1 0,3 12-1,29 65-282,-31-82 313,0 1 0,0-1 0,1 0-1,-1 1 1,0-1 0,1 0 0,-1 0 0,1 0 0,2 2 0,8 13 16,-11-16-14,-1 0 1,1 0 0,-1 0 0,1 0-1,-1 0 1,1-1 0,-1 1 0,1 0-1,0 0 1,0-1 0,-1 1 0,1 0-1,0-1 1,0 1 0,0 0 0,0-1-1,-1 1 1,1-1 0,0 0 0,0 1 0,0-1-1,0 0 1,0 0 0,1 1 0,1-1 37,-2 0-20,0 0 0,1 0 0,-1 0 0,0 0 0,0 0 0,0 0 0,1 0 0,-1-1 0,0 1 0,0 0-1,0-1 1,0 1 0,0-1 0,1 1 0,-1-1 0,0 0 0,1 0 0,20-18 286,-10 8-560,12-10 100,25-27 1,-15 12 16,7-4-47,-26 23 103,1 0 1,1 2-1,1 0 0,0 1 0,22-13 1,-37 25 52,0 1 0,0-1 0,1 1 0,-1 0 1,0 0-1,1 1 0,-1-1 0,1 1 1,-1-1-1,1 1 0,-1 0 0,1 0 0,-1 1 1,1-1-1,-1 1 0,1 0 0,-1 0 1,7 2-1,2 3-62,0 0 1,0 1 0,18 14-1,11 6 293,-21-12-26,-18-14 107,-2-1-262,0 0 0,1 0-1,-1 1 1,0-1 0,0 0 0,1 0-1,-1 0 1,0 0 0,1 0 0,-1 0-1,0 0 1,1 0 0,-1 0 0,0 0-1,0 0 1,1 0 0,-1 0 0,0 0-1,1 0 1,-1 0 0,0 0 0,0 0-1,1-1 1,-1 1 0,0 0 0,0 0-1,1 0 1,-1-1 0,0-8-13,0 0 0,-1 0 0,-1 0 0,1 0 0,-1 0 0,-7-15 0,8 19-36,-1 1 0,0 0 0,0 0 0,-1 0 0,1 1 0,-1-1 0,0 0 0,0 1 0,0 0 0,0 0 0,-1 0 0,1 0 0,-1 0 0,0 1 0,-6-4 0,7 5-6,0 0 1,1 1 0,-1-1 0,0 1 0,0-1 0,0 1 0,0 0 0,0 0 0,0 1 0,0-1-1,0 0 1,1 1 0,-1 0 0,0 0 0,0-1 0,0 2 0,1-1 0,-1 0 0,1 1 0,-1-1 0,1 1-1,-1-1 1,1 1 0,-3 3 0,-5 5-108,0 0-1,1 0 1,-14 20 0,15-18 124,0 1 1,1-1 0,0 1 0,1 0 0,0 1-1,1-1 1,1 1 0,0 0 0,-4 28 0,8-36 9,0 0 0,0-1 0,1 1 0,0-1 0,0 1 0,0-1 1,0 1-1,1-1 0,0 0 0,0 0 0,3 6 0,2 1-36,1 0-1,0 0 1,11 12 0,-15-20 57,-1 0 1,1-1 0,0 1-1,0-1 1,0 0-1,0 0 1,1 0 0,-1 0-1,1-1 1,7 3 0,-9-4 56,0 0 0,0 0 0,0-1 0,0 1 0,1-1 0,-1 0 0,0 0 0,0 0 0,1 0 0,-1 0 0,0-1 0,0 1 0,0-1 0,1 0 0,-1 0 0,0 0 0,5-3 0,-4 1-8,1 0 0,0 0 1,-1-1-1,0 1 1,0-1-1,0 0 0,0 0 1,0 0-1,-1-1 1,0 1-1,0-1 0,0 0 1,0 0-1,-1 0 0,0 0 1,2-6-1,-1-4 60,0 1 0,-1-1 0,0 0 0,-1-26 0,-10 4-453,9 37 149,4 4-613,4 9 769,0 1 1,-1 0 0,-1 0 0,0 0 0,-1 1 0,5 26 0,-6-21 80,-2 0 0,0 1 0,-3 38 0,-14 60 229,7-76-145,0 2-52,-14 45-1,19-81-67,-1 0-1,1 0 1,-2 0-1,1-1 1,-1 1-1,-1-1 1,0 0-1,0-1 1,0 1-1,-14 11 1,14-14 6,0-1 1,0 1-1,0-1 1,-1-1-1,0 1 1,0-1-1,0 0 0,0-1 1,0 1-1,-1-1 1,1-1-1,-1 0 1,1 0-1,-10 0 0,7-1 11,1 0-1,-1-1 0,0 0 0,-17-4 0,25 4-41,1 1 0,-1-1 1,0 1-1,0-1 0,1 0 0,-1 1 0,0-1 1,1 0-1,-1 0 0,1 0 0,0 0 1,-1-1-1,1 1 0,0 0 0,-1-1 0,1 1 1,0 0-1,0-1 0,0 1 0,0-1 1,0 0-1,1 1 0,-1-1 0,0 0 1,1 1-1,0-1 0,-1 0 0,1 0 0,0 0 1,0 1-1,-1-1 0,1 0 0,1 0 1,-1-2-1,2-5-23,0 0 1,1 1-1,0-1 0,1 0 1,0 1-1,0 0 1,0 0-1,1 0 0,9-10 1,-6 7 66,1 1 0,1 0-1,0 1 1,0 0 0,21-13 0,-19 14-137,1 2-1,0-1 1,1 2 0,-1 0-1,1 0 1,0 2 0,0-1-1,1 2 1,-1 0 0,1 1-1,-1 0 1,1 1 0,19 2 0,-30-1-399,-1-1 1,1 0-1,-1 0 1,1-1-1,0 1 1,-1-1-1,1 1 1,-1-1-1,1 0 1,-1 0-1,0-1 1,1 1-1,3-3 1,0-1-825,0-1 0,0 1 0,0-1 0,7-10 0,18-22-519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7:44.1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 2 2560,'-3'0'587,"1"-1"-1,-1 1 1,0-1 0,1 1 0,-1 0-1,1 0 1,-1 0 0,-4 1-1,-7 0 2704,14 11-2186,0-10-1057,0 0-1,1-1 0,-1 1 1,1-1-1,-1 1 0,1-1 1,-1 1-1,1-1 0,0 0 1,0 1-1,0-1 0,0 0 1,0 0-1,0 0 0,0 1 1,0-1-1,3 1 0,27 19 574,-16-12-362,4 4-62,-1 1-1,0 1 0,-1 1 1,-1 1-1,0 0 0,-1 1 1,17 28-1,-6-6-37,-1 0 0,26 64 1,-33-60 145,17 70 1,-31-96-114,0 0-1,-2 0 1,0 0-1,-1 0 0,-1 0 1,-1 0-1,-3 24 1,-3-13 12,0 0 1,-2 0-1,-1-1 1,-1 0-1,-28 48 1,17-39-7,-2-2 0,-2 0 1,-44 46-1,55-65-1059,-1 0-1,0-2 0,-26 18 1,33-28-2316,13-23-2695,14-15 1479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7:45.1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86 22 2976,'-13'0'540,"5"-1"116,1 1 0,0 0 0,-1 1-1,1-1 1,0 1 0,-12 4-1,18-5-598,0 0-10,1 0-1,0 0 0,-1 1 0,1-1 0,-1 0 0,1 0 1,0 0-1,-1 0 0,1 0 0,0 1 0,-1-1 0,1 0 1,0 0-1,-1 1 0,1-1 0,0 0 0,0 0 0,-1 1 1,1-1-1,0 0 0,0 1 0,-1-1 0,1 0 0,0 1 1,0-1-1,0 0 0,0 1 0,0-1 0,-1 1 0,1-1 1,0 0-1,0 1 0,0 0 0,2-1 55,-1 1 0,1-1-1,0 0 1,-1 1 0,1-1 0,-1 0-1,1 0 1,3-1 0,-3 1 91,9 1 162,-1 0 0,15 3 0,-14-2-121,0 0-1,16 1 1,35-3 714,0-2 1,121-21-1,-165 19-840,-1 0 195,1 0 0,33-1 0,-50 5-288,0 0 0,0 0 0,0 0 0,0 0 0,0 0-1,0 0 1,0 0 0,0-1 0,0 1 0,0 0-1,0 0 1,0-1 0,0 1 0,0-1 0,0 1 0,0-1-1,0 1 1,0-1 0,0 0 0,0 1 0,1-2-1,-2 1 99,1 1 86,3 0-97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7:45.5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33 1472,'-18'0'12992,"31"-1"-12597,0 0 1,0-2-1,20-5 1,16-3-224,-14 6-59,-1 2 0,1 2-1,0 1 1,56 7 0,-64-2-1387,42 12 0,-51-10-2013,0 0 0,28 16 0,-8-5 610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7:48.4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138 81 2656,'0'-1'81,"-1"1"0,1-1 1,0 1-1,-1-1 0,1 1 0,-1-1 1,1 1-1,-1-1 0,1 1 0,-1 0 1,1-1-1,-1 1 0,1 0 0,-1-1 1,1 1-1,-1 0 0,1 0 0,-1 0 1,0-1-1,1 1 0,-1 0 0,0 0 1,1 0-1,-1 0 0,1 0 0,-1 0 1,0 0-1,1 0 0,-1 0 0,1 0 1,-1 1-1,0-1 0,1 0 0,-1 0 1,1 0-1,-1 1 0,0-1 0,1 0 1,-1 1-1,1-1 0,-1 1 0,1-1 1,0 0-1,-1 1 0,1-1 0,-1 1 1,0 0-1,-4 5 314,1 0 0,-1-1 0,-4 10 0,5-8-254,-10 14 235,2 2-1,1-1 1,0 2 0,2 0-1,0 0 1,-4 25-1,11-36-260,0 0 0,1 0-1,0 1 1,1-1-1,1 0 1,0 0 0,1 0-1,0 0 1,1 0-1,1 0 1,7 18 0,-1-6 248,2-1 1,1 0 0,1-1 0,27 35 0,-39-56-301,0 1 1,0-1-1,0 1 0,0-1 1,1 0-1,-1 0 0,1 0 1,0 0-1,0 0 1,-1 0-1,1-1 0,0 1 1,1-1-1,-1 0 0,0 0 1,0 0-1,0 0 1,1-1-1,-1 0 0,0 1 1,0-1-1,1 0 0,-1 0 1,0-1-1,1 1 1,-1-1-1,0 1 0,0-1 1,1 0-1,-1 0 0,0-1 1,0 1-1,4-4 1,64-40 426,-50 31-348,-1-1 0,0-1 0,-1-1 0,23-27-1,-36 38-98,-1-2 0,0 1 1,-1 0-1,1-1 0,-1 0 0,-1 0 0,0 0 0,0 0 0,0 0 0,-1-1 0,-1 1 0,1-1 0,-1 1 0,-1-1 0,0 0 0,-1-15 0,-3-4-18,-1 0 0,-2 0 0,-17-47 0,12 42 13,-2 0-1,-22-38 0,34 67-57,-1 0 0,0 0-1,0 0 1,0 1-1,0-1 1,0 1 0,-1 0-1,0-1 1,1 2-1,-1-1 1,0 0 0,0 1-1,-1 0 1,1 0 0,0 0-1,-8-2 1,8 3-10,0 1 0,0-1 0,0 1 0,0 0 0,0 0 0,0 0 0,1 1 0,-1-1 0,0 1 0,0 0 0,0 0 0,1 0 0,-1 1 0,0-1 0,1 1 0,-1 0 0,1 0 0,0 0 0,0 0 0,-5 5 0,3-2-9,0 0 0,0 0 0,1 1 0,0 0-1,0 0 1,0 0 0,0 0 0,1 0-1,0 1 1,1-1 0,-1 1 0,1 0 0,1 0-1,-1 0 1,1 0 0,0 0 0,1 13-1,0-14-235,1 1 0,0 0 0,0-1 0,0 1-1,1-1 1,0 1 0,0-1 0,5 8 0,-4-8-330,0-1 1,0 0 0,1 0-1,0 0 1,0 0-1,0 0 1,1-1 0,-1 0-1,9 6 1,24 9-3169,-30-16 3061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7:48.8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4224,'1'1'476,"0"0"1,1 1 0,-1-1-1,0 0 1,0 1 0,0 0-1,0-1 1,0 1-1,-1-1 1,1 1 0,0 0-1,-1 0 1,1-1 0,-1 1-1,0 0 1,1 0-1,-1 0 1,0 2 0,-1 7 183,1-8-469,0 1 0,0 0 0,0 0 0,0 0-1,1-1 1,0 5 0,0-7-230,-1 0-1,0 0 1,1-1-1,-1 1 1,0 0-1,1-1 1,-1 1-1,1 0 0,-1-1 1,1 1-1,0-1 1,-1 1-1,1 0 1,-1-1-1,1 0 1,0 1-1,0-1 1,-1 1-1,1-1 1,0 0-1,0 1 1,-1-1-1,1 0 1,0 0-1,0 0 1,0 0-1,-1 0 1,1 0-1,0 0 1,0 0-1,0 0 0,-1 0 1,1 0-1,1-1 1,3 0-1225,-1 0 0,1 0 0,0-1 0,7-4 0,-2 1-539,4 1-1503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7:49.5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6 163 4064,'-5'-7'3978,"27"-22"269,0-1-3203,-11 19-759,1 0-1,0 1 1,0 0 0,1 1 0,0 0-1,21-9 1,-27 15-272,-1 0 1,0 0-1,1 1 0,0 0 0,-1 0 1,1 1-1,0 0 0,0 0 0,0 0 1,0 1-1,0 0 0,0 1 0,0-1 1,0 1-1,-1 1 0,14 3 1,-18-4 14,1 0-1,-1 0 1,1 0 0,-1 0 0,1 1 0,-1-1 0,0 1 0,0 0 0,0-1 0,0 1 0,0 0 0,0 0 0,0 0 0,-1 1 0,1-1 0,-1 0 0,1 1 0,-1-1 0,0 1 0,0-1 0,0 1 0,0-1 0,-1 1 0,1 0 0,-1-1 0,1 1 0,-1 0 0,0-1 0,0 1 0,0 0 0,-1 0 0,1-1 0,0 1 0,-2 4 0,-1 2 57,-1 0 1,1 0 0,-1-1-1,-1 1 1,0-1-1,0 0 1,-1 0-1,-11 12 1,-1 0 86,-76 89 248,92-106-436,0-1 1,0 1 0,0-1-1,1 1 1,0 0-1,-1 0 1,1 0 0,0 0-1,0 0 1,0 0 0,1 0-1,-1 5 1,1-6 12,0 0 0,0 0 0,1 0 0,-1 0 0,1 0 0,-1 0 0,1 0 1,0 0-1,-1-1 0,1 1 0,0 0 0,0-1 0,0 1 0,1 0 0,-1-1 0,0 1 0,0-1 1,1 0-1,-1 1 0,1-1 0,-1 0 0,3 1 0,52 27 98,-40-21-112,0 0 0,0 1 0,16 13 0,-29-20 56,0 0 1,-1 0-1,0 1 0,0-1 1,0 0-1,0 1 1,0 0-1,0-1 0,0 1 1,-1 0-1,1 0 1,-1 0-1,0 0 0,1 4 1,-1-4 20,-1-1 0,0 1 0,0 0 1,0-1-1,-1 1 0,1 0 0,-1-1 0,1 1 1,-1-1-1,0 1 0,0-1 0,0 1 0,0-1 1,0 0-1,-1 1 0,1-1 0,-4 4 0,-2 1 40,0 1-1,0-2 0,0 1 0,-1-1 1,0 0-1,-15 8 0,7-5 23,0-2 1,-31 11-1,38-15-99,-1-1 0,1 0 0,-1-1 1,1 0-1,-1 0 0,1-1 0,-1-1 0,0 1 1,1-2-1,-12-2 0,14 3-697,1-1-1,-1-1 0,1 1 1,0-1-1,-6-4 1,58 14-12883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7:50.1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90 218 2720,'-2'-1'179,"0"0"1,0 0 0,0 1-1,0-1 1,0 0-1,-1 1 1,1-1-1,-4 0 1,5-12 2988,1 7-2650,1 1 1,0-1-1,0 1 1,0-1-1,1 1 1,-1 0-1,5-8 1,20-35 1531,-21 38-1758,1 1-81,-1 1 1,1-1-1,1 1 0,0 1 0,7-8 0,-10 12-141,1-1-1,-1 1 0,0 0 0,1 0 0,0 0 0,0 0 0,0 1 0,0 0 0,0 0 0,10-2 0,-14 4-63,1-1 0,-1 1 0,0 0 0,0 0 0,1 0 0,-1 1 0,0-1 1,0 0-1,0 0 0,1 1 0,-1-1 0,0 1 0,0-1 0,0 1 0,0-1 0,0 1 0,0 0 0,0-1 1,2 2-1,-1 0 12,0 1 0,-1-1 0,1 0 0,0 1 0,-1-1 0,1 1 0,-1-1 0,1 4 0,1 2 39,0 1 1,-1 0-1,0 0 0,1 13 0,-3 2 41,-1-1-1,0 1 0,-8 37 1,3-40-26,0 0 1,-1-1-1,-16 31 0,15-34-36,-1 2 98,-2 0 0,0-1-1,-23 28 1,-47 44 524,44-50-299,36-40-352,-2 4 65,-1 0 0,1 0 0,0 0 0,0 1 0,-3 4 0,6-8-63,-1 0 0,1-1 0,0 1 0,-1 0 0,1 0-1,0 0 1,0 0 0,0 0 0,0 0 0,0 0 0,0 0 0,0 0 0,0 0 0,0-1-1,0 1 1,0 0 0,0 0 0,1 0 0,-1 0 0,0 0 0,1 0 0,-1-1 0,1 1-1,-1 0 1,1 0 0,-1 0 0,1-1 0,0 1 0,-1 0 0,1-1 0,0 1 0,-1-1-1,2 2 1,2-1 37,-1 1 1,1 0-1,-1-1 0,1 0 0,-1 0 0,1 0 0,0 0 0,0 0 0,-1-1 0,1 0 0,5 0 0,47-4 250,-43 2-254,-3 1-27,157-14-228,-128 14-1284,1 1 1,47 6-1,-25 5-4673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7:54.7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211 5 1408,'8'-4'5063,"-8"4"-4953,1 0 0,-1 0-1,0 1 1,0-1 0,0 0 0,0 1-1,0-1 1,0 0 0,0 0 0,0 1-1,0-1 1,1 0 0,-1 1 0,0-1-1,-1 0 1,1 1 0,0-1 0,0 0-1,0 1 1,0-1 0,0 0 0,0 0-1,0 1 1,0-1 0,0 0 0,-1 1-1,-17 46 775,-1 7-290,-43 180 1123,49-186-1506,4-12 189,-2 1 1,-2-1 0,-30 61-1,39-90-326,1 0 1,0 1-1,1-1 0,-4 14 0,-3 11 329,7-29-187,1 2 455,9-2-364,13-5-376,28-4 1,12-1 125,-21 5 59,187 1-45,-162 5 1102,-58-6-931,9-16-7641,-8 13 4162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7:55.1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 25 2656,'-19'0'9098,"20"0"-8447,137-8 2184,1 0-2561,-96 6 84,-15-5-1644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7:55.5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 61 3232,'-8'-5'401,"6"4"-247,0 0 0,0-1 0,0 1 0,0-1 0,1 0 0,-1 1 0,1-1 0,-1 0 0,-2-5 1403,14 4 805,30-6-871,0 2 0,63-2 0,84 8-684,-91 2-167,-82-1-218,5 1-1851,0-2-1,28-4 1,-44 5 791,0-1 0,0 1 1,0 0-1,0 0 1,0 0-1,0 0 0,0 1 1,0-1-1,0 1 0,0-1 1,5 3-1,-5-2 482,21 6-1972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42:00.2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0 130 576,'8'-1'7962,"4"4"-5216,11 8-3499,-15-8 1747,1 1-846,0-1-1,0 0 1,0-1-1,1 0 1,-1-1-1,1 1 1,10-2-1,68-5 262,29-12-238,11-2 10,33 10-121,134-18 920,-139-8-392,52-7-226,-96 33-266,-110 9-315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7:56.3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457 9 1824,'16'-9'5498,"-33"19"-3524,-99 46 760,97-45-2447,0 0 0,1 2 0,-31 27 0,24-14-115,1 1-1,2 1 1,1 1-1,1 1 1,1 0-1,2 2 1,1 0-1,2 1 1,1 0-1,1 1 1,2 0-1,-7 49 1,14-67-85,2 0 1,0 0-1,1 1 1,1-1 0,0 0-1,6 24 1,-1-14 109,1-2 1,2 1-1,14 29 0,-21-51-160,-1 1-1,1-1 0,0 0 1,0 0-1,0 0 1,0 0-1,4 3 1,-5-5-112,0 0-1,0 0 1,1-1 0,-1 1 0,0 0 0,0-1 0,0 1 0,1-1 0,-1 1 0,0-1 0,1 0 0,-1 0 0,0 1 0,1-1 0,-1 0 0,0 0 0,1 0-1,-1 0 1,0-1 0,0 1 0,3-1 0,34-11-4282,-14 3 592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7:57.1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67 329 3072,'-4'-3'481,"-1"-7"1321,5 10-1744,0 0-1,1 0 1,-1 0 0,0 0 0,0 0 0,0 0 0,0 0-1,0 0 1,1 0 0,-1 0 0,0 0 0,0 0 0,0 0-1,0 0 1,1 0 0,-1 0 0,0 0 0,0 0 0,1 0 289,-1 1-290,-1 8 1479,-6 28-62,5-23-1016,-1 1 0,-7 18 0,-1-3 35,1-1-1,-6 39 1,15-48 195,1-18-278,6-8 646,1-3-876,1 1 1,-1-2-1,0 1 0,-1-1 1,0 0-1,-1 0 0,8-20 0,-2-5-162,8-40 0,-6 21-130,0-2-291,8-88 0,-12 106 281,-8 36-84,1 5 95,2 12 82,3 24 103,-6 60-5,-3-71-23,2 1 0,1 0 0,2-1-1,8 42 1,-9-64-22,-1 1 1,0-1-1,0 11 0,1 6 402,-2-22-405,0-1 0,0 1 0,0-1 0,0 1 1,0-1-1,0 1 0,0-1 0,0 0 0,0 1 0,0-1 0,0 1 0,1-1 1,-1 1-1,0-1 0,0 0 0,0 1 0,1-1 0,-1 1 0,0-1 0,1 0 1,-1 1-1,0-1 0,1 0 0,-1 1 0,0-1 0,1 0 0,-1 0 0,1 1 1,-1-1-1,0 0 0,1 0 0,-1 0 0,1 0 0,-1 1 0,1-1 1,-1 0-1,1 0 0,-1 0 0,1 0 0,-1 0 0,0 0 0,1 0 0,-1 0 1,1-1-1,-1 1 0,2 0 0,0-1 49,0 0 0,0 0 1,-1 0-1,1-1 0,0 1 0,0-1 0,-1 1 1,1-1-1,0 1 0,1-4 0,3-5 31,0 0-1,0-1 1,-1 0-1,0 0 1,4-19-1,1 1-20,13-34 65,-4 6-323,3 0 0,37-66-1,-35 81-477,-16 35 425,-8 7 225,1 0 0,-1 0 1,0 0-1,0 1 1,0-1-1,1 0 0,-1 0 1,0 0-1,0 0 0,0 0 1,1 0-1,-1 0 0,0 1 1,0-1-1,0 0 1,0 0-1,0 0 0,0 1 1,1-1-1,-1 0 0,0 0 1,0 0-1,0 0 1,0 1-1,0-1 0,0 0 1,0 0-1,0 1 0,2 22-146,-2-23 150,-3 109 367,-31 195 1,27-273-76,5-23-325,0 0 1,0 0-1,1 0 1,-1 11-1,5-19-818,29-5-3723,-9 1-101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7:57.5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13 107 3712,'-13'-6'1664,"21"8"-1206,1 0-17,0-1 0,0 0-1,0 0 1,0 0-1,0-2 1,0 1 0,0-1-1,0 0 1,0-1 0,0 0-1,-1 0 1,9-4-1,-14 4-404,0 1-1,0-1 0,0 0 0,-1 0 0,1-1 1,-1 1-1,1-1 0,-1 1 0,0-1 0,0 0 1,0 1-1,0-1 0,-1 0 0,1 0 0,-1-1 1,0 1-1,0 0 0,0 0 0,0-1 0,0 1 0,-1 0 1,0-1-1,1 1 0,-2-7 0,1 9-31,0 1-1,0-1 0,0 0 1,0 0-1,-1 0 0,1 0 1,0 1-1,0-1 0,-1 0 1,1 0-1,-1 0 0,1 1 1,-1-1-1,1 0 0,-1 1 1,1-1-1,-1 0 0,0 1 1,1-1-1,-1 1 0,0-1 1,0 1-1,1 0 0,-2-1 1,0 0 3,1 1 0,0 0 0,-1 0 0,1 0 0,0 0 0,0 1 0,-1-1 0,1 0 0,0 0 0,-1 1 1,1-1-1,0 1 0,0-1 0,-2 2 0,-4 2 83,0 1 1,0 0-1,-12 10 0,18-13-59,-15 11 185,8-7-2,1 1 0,-1 0 0,1 0 0,-6 9 0,11-15-175,1 1 0,0 0 0,0 0 1,0 0-1,0 0 0,0-1 0,0 1 1,1 0-1,-1 0 0,1 1 0,-1-1 0,1 0 1,0 0-1,0 0 0,0 0 0,0 0 0,0 0 1,0 0-1,0 0 0,1 0 0,-1 0 1,1 0-1,0 0 0,1 4 0,2 0 35,0 0-1,0-1 1,0 1-1,1-1 0,0 0 1,0 0-1,9 6 1,-4-3 66,0-1-1,1-1 1,15 7 0,-20-10-115,1-1 1,-1 0 0,1 0-1,-1-1 1,1 0 0,-1 0-1,1 0 1,0-1-1,-1 0 1,1-1 0,0 1-1,12-4 1,-13 3-730,0-1 1,1 0-1,-1-1 0,0 0 1,0 0-1,-1 0 1,11-8-1,-1-2-1541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7:58.0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88 4160,'-3'-21'1333,"3"17"-368,0 5-771,1 0-1,0-1 0,0 1 0,-1 0 0,1 0 0,0-1 0,-1 1 0,1 0 0,-1 0 1,1 0-1,-1 0 0,1 1 0,-1-1 75,5 10 229,0 1 1,-1-1-1,-1 1 0,0 0 1,2 15-1,2 64 853,-6-77-1140,33 308 2099,-32-307-2142,-1 0-1,-1 17 1,0-19 13,1 0 1,0 0-1,3 20 0,-4-33-157,0 0 0,0 1 0,0-1 0,1 0 0,-1 1 0,0-1 0,0 0-1,0 0 1,0 1 0,0-1 0,0 0 0,0 0 0,1 1 0,-1-1 0,0 0-1,0 0 1,0 1 0,0-1 0,1 0 0,-1 0 0,0 0 0,0 1 0,1-1-1,-1 0 1,0 0 0,0 0 0,1 0 0,-1 0 0,0 1 0,1-1 0,-1 0-1,0 0 1,1 0 0,-1 0 0,0 0 0,1 0 0,10-8 380,8-17-138,45-77 116,65-144 1,-24 28-380,-59 123-522,-44 90-100,1 0 0,0 0 0,0 1 0,4-6 0,-7 10 477,1-1 0,-1 1 1,1-1-1,-1 1 1,0 0-1,1-1 0,-1 1 1,1 0-1,-1 0 0,1-1 1,-1 1-1,0 0 0,1 0 1,-1-1-1,1 1 1,0 0-1,-1 0 0,1 0 1,-1 0-1,1 0 0,0 0 1,0 0-17,-1 1 1,1-1-1,0 1 0,-1-1 1,1 1-1,-1-1 1,1 1-1,-1-1 0,1 1 1,-1 0-1,0-1 1,1 1-1,-1 0 0,0-1 1,0 1-1,1 0 1,-1-1-1,0 1 1,0 0-1,0 0 0,0 0 1,2 26-4898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7:58.7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105 34 2656,'-2'-3'138,"1"2"-81,0 0 1,0 0-1,0 0 1,0 0-1,0 0 1,1 0-1,-1 0 1,0 0 0,1 0-1,-1 0 1,1 0-1,-1 0 1,1 0-1,-1 0 1,1-1-1,0 1 1,0 0-1,-1 0 1,1 0 0,0-1-1,0 1 1,0-1-1,1 1-25,-1 1 0,0 0-1,0 0 1,0-1 0,0 1-1,0 0 1,0 0 0,0 0-1,1-1 1,-1 1 0,0 0 0,0 0-1,0 0 1,0-1 0,1 1-1,-1 0 1,0 0 0,0 0-1,1 0 1,-1 0 0,0 0-1,0-1 1,0 1 0,1 0 0,-1 0-1,0 0 1,0 0 0,1 0-1,-1 0 1,0 0 0,0 0-1,1 0 1,-1 0 0,0 0-1,0 0 1,1 0 0,-1 0 0,1 1-1,9 1 397,-10-2-300,5 1 142,-1 0 1,1 0-1,-1 1 0,0 0 0,0-1 0,0 1 1,0 1-1,0-1 0,0 1 0,-1-1 1,4 4-1,14 12 628,-13-11-594,1 0 0,-1 0-1,0 1 1,-1 0 0,0 1-1,0-1 1,7 15 0,-7-8-84,-1 0 0,0 0 1,-1 1-1,-1 0 1,-1 0-1,3 25 1,-4-4 271,-3 67 1,-2-71-353,-1-1 0,-1 0 1,-2 0-1,-1-1 1,-2 1-1,-1-2 1,-1 0-1,-22 38 1,1-11 224,-53 97-398,35-47-4721,27-51-1528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8:01.7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55 1888,'0'-1'272,"0"0"-1,1 0 1,-1 0 0,0 0 0,0 0 0,0 0-1,1 0 1,-1 0 0,1 1 0,-1-1-1,0 0 1,1 0 0,1-1 396,-2 1-271,1 0 0,0 0 0,-1 0 0,1 0-1,-1 0 1,0 0 0,1 0 0,-1 0 0,0-1-1,0 1 1,1 0 0,-1-2 826,4-6-748,-2 8-443,0-1 0,0 1 0,1-1 0,-1 1 0,1 0 0,-1 0 0,1 0 0,-1 0 0,1 0 0,0 0 0,-1 1 0,4-1 0,35-1-85,-36 2 69,4 0 18,29 0-51,50 6 0,-78-4 60,0-1 1,0 2 0,0-1 0,0 1-1,-1 1 1,1 0 0,-1 0-1,0 1 1,17 11 0,-25-15-8,0 0 0,0 0 0,0 0 0,0 0 0,0 0 1,0 0-1,-1 0 0,1 1 0,0-1 0,-1 0 0,1 1 0,-1-1 0,1 1 1,-1-1-1,0 0 0,1 1 0,-1-1 0,0 1 0,0-1 0,0 1 0,0-1 0,0 1 1,0-1-1,-1 0 0,0 3 0,0-1 37,0 1-1,0-1 1,0 0 0,-1 0-1,1 0 1,-1 0 0,0-1-1,0 1 1,0 0 0,-3 2 0,-17 13 128,0-1 0,-2 0 0,-30 15 0,5-2-221,47-29-2,-1 0 0,1 1 0,0-1 1,0 1-1,0 0 0,1 0 1,-1-1-1,0 1 0,-1 3 0,3-5 15,0 1 0,-1 0 0,1-1-1,0 1 1,0 0 0,0 0-1,-1-1 1,1 1 0,0 0-1,0 0 1,0 0 0,0-1-1,0 1 1,1 0 0,-1 0-1,0-1 1,0 1 0,0 0-1,1-1 1,-1 1 0,0 0-1,1 0 1,-1-1 0,1 1-1,-1-1 1,1 1 0,-1 0-1,1-1 1,-1 1 0,1-1 0,-1 1-1,2 0 1,21 17-216,30 19 0,2 0 24,-30-20 213,-19-13 94,1 0 0,-1 0 0,0 1-1,0-1 1,-1 1 0,1 1 0,-1-1 0,0 1 0,6 9 0,-10-14-48,-1 1 0,1 0 0,0-1 0,-1 1 0,1-1-1,-1 1 1,0 0 0,1 0 0,-1-1 0,0 1 0,0 0 0,0 0 0,0-1 0,-1 1 0,1 0 0,0-1 0,-1 1 0,1 0 0,-1-1 0,1 1-1,-1 0 1,0-1 0,0 1 0,0-1 0,0 0 0,0 1 0,0-1 0,0 1 0,0-1 0,-3 2 0,-1 1 38,0-1 1,0 0-1,0 1 0,0-2 1,-1 1-1,1-1 1,-8 3-1,-12 2 79,1-1 1,-1-1-1,-47 3 0,57-7-1593,-30-4 0,37 0-870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8:02.3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501 22 1728,'0'-2'45,"0"1"0,1 0 0,-1 0 0,0 0 0,1 0 0,-1 0 0,1 1 0,-1-1 0,1 0 0,-1 0 0,1 0 0,-1 0 0,14-7 5786,-14 9-5679,-1 1 0,0 0 1,0-1-1,0 1 0,0-1 1,0 1-1,0-1 0,0 1 1,0-1-1,0 0 0,-1 1 1,-1 0-1,-2 3 145,-155 197 3534,56-66-2409,78-106-1219,-1-1 0,-1-2-1,-2-1 1,0-1-1,-45 28 1,72-52-298,1 1-1,0-1 1,0 1 0,0-1-1,0 1 1,1 0-1,-1-1 1,-2 4 0,19-4-3847,8-4 1932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8:02.8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52 27 3552,'-7'-3'1052,"10"1"-415,3-1-337,-4 2-109,-1 1 0,0-1 0,1 1 0,-1-1 0,0 1 0,1 0 0,-1 0 0,0-1 0,3 1 0,8-1 470,6-4-254,0 2-1,0 0 1,1 2 0,-1 0 0,1 0 0,21 4 0,-34-3-322,-1 0 0,1 0 1,-1 1-1,0 0 0,1 0 1,-1 0-1,0 1 0,0 0 1,1 0-1,-1 0 0,-1 0 1,1 1-1,6 4 0,-10-6-59,0 0-1,-1-1 1,1 1-1,0 0 1,-1 0-1,1 0 1,-1 0-1,1 0 1,-1 0 0,1 0-1,-1 0 1,0 0-1,0 0 1,1 0-1,-1 1 1,0-1-1,0 0 1,0 0-1,0 0 1,0 0-1,0 0 1,0 0-1,-1 0 1,1 0-1,0 0 1,-1 1-1,1-1 1,-1 0-1,1 0 1,-1 0-1,1-1 1,-1 1 0,0 0-1,1 0 1,-1 0-1,0 0 1,-1 0-1,-3 5 151,0-1 0,-1-1 1,1 1-1,-10 5 0,-17 8 693,-39 16 1,37-19 228,-35 22 1,3 5-75,86-42-848,70-7-244,59-4 791,-117 11-1889,0 1 0,55 9 0,-30 1-860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8:13.6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54 60 2656,'0'0'7914,"-1"1"-7434,-25 35 1128,9-12 5046,17-25-6452,-1-1-177,0 1-1,0 0 0,0 0 1,0-1-1,0 1 1,1-1-1,-1 1 0,1 0 1,-1-1-1,1 1 1,-1-1-1,1 1 1,0-1-1,0 0 0,-1 1 1,1-1-1,0 1 1,1-3-1,2-15-1541,4 4-3664,10-1-1885,-2 1 4697,5-10-196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8:14.8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193 1 1248,'-3'8'9916,"-16"18"-10808,13-18 1750,-9 16-333,1 1 0,-22 51 0,7-13 247,17-38-581,1 0-1,1 1 1,1 0 0,2 1-1,0 0 1,2 0 0,1 0-1,1 0 1,1 1 0,2-1-1,3 38 1,0-32 70,2-1-1,15 58 1,-17-81-233,0-1 0,0 1 1,1-1-1,0 0 0,0 0 0,1 0 0,0 0 0,0-1 0,1 0 0,0 0 0,0-1 0,1 0 1,0 0-1,0 0 0,9 5 0,-12-9-207,0 0-1,-1 0 1,1-1 0,7 3-1,-7-4-289,-1 1-1,1 0 0,0-1 1,-1 0-1,1 0 0,0 0 1,-1-1-1,1 1 0,0-1 0,-1 0 1,1 0-1,-1 0 0,1 0 1,-1 0-1,0-1 0,1 0 1,-1 0-1,0 0 0,0 0 0,0 0 1,0 0-1,-1-1 0,1 0 1,-1 1-1,1-1 0,1-3 1,17-31-1766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42:02.1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128 228 2976,'2'-1'10975,"0"0"-10979,0 1 0,0-1 1,0 0-1,-1 0 0,1 1 0,0-1 0,0 0 0,-1 0 1,1-1-1,1-1 0,3-3 124,0 0 0,1 0 0,-1 0 0,11-6 0,8-7-187,-13 9 228,-9 9-104,0-1-1,-1 0 1,1-1-1,0 1 1,-1 0 0,0-1-1,1 1 1,-1-1-1,0 0 1,-1 0-1,1 0 1,1-4-1,1 2 10,-4 4-68,1 1 0,-1-1 0,1 0 0,-1 1 0,0-1 0,1 0 1,-1 1-1,0-1 0,1 0 0,-1 0 0,0 1 0,0-1 0,0 0 0,0-1 1,1-1 49,1-1 1,-1 1 0,1-1 0,-1 1 0,1 0 0,0 0-1,3-4 1,-2 3-71,5-8 26,-4 5-59,0 0 1,1 1 0,6-8-1,1-1-57,-11 14 171,-2 3-96,1 1 0,-1-1 0,0 0 0,-1 1 1,1-1-1,0 0 0,-1 0 0,1 0 0,-1 0 0,-2 2 0,-7 11 182,-5 10 56,-12 19-51,-41 49 0,46-66-72,4-4-4,-1-1 0,-1 0-1,-33 26 1,40-36-60,11-9 29,1-1 1,0 0 0,-1 1-1,1-1 1,-1-1 0,1 1-1,-1 0 1,0-1 0,0 1-1,0-1 1,0 0 0,-6 2 0,8-3-82,62 0-1039,-35 1 1108,-1 2 0,0 1 0,0 1 0,0 1 0,40 15 1,-46-12-56,1 0 1,30 21 0,-42-25 80,-1 1 0,11 11 1386,-18-17-1392,0-1 1,1 1-1,-1 0 0,1 0 0,-1-1 0,0 1 0,1 0 0,-1-1 0,0 1 0,0 0 0,1-1 0,-1 1 0,0-1 0,0 1 0,1 0 0,-1-1 0,0 1 0,0-1 0,0 1 0,0-1 0,0 1 0,0-1 0,0 1 0,0-1 0,0 1 0,0 0 0,0-1 0,0 1 0,0-2 0,-1-14 204,1 16-243,-40-250-391,33 218-81,5 26-46,0-1-1,0 0 1,1 0-1,0 0 1,0 0-1,1-1 1,0 1-1,0 0 0,2-8 1,-1 13 192,-1 0 0,1 0 0,0 0 0,0 1-1,0-1 1,0 0 0,0 1 0,1-1 0,-1 1 0,0-1 0,1 1 0,-1 0 0,1 0 0,0-1-1,2 0 1,1-1-985,1 0-1,-1 1 1,12-4-1,5-1-481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8:15.8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3136,'0'0'8138,"14"58"-6319,-2-23-1085,-5-17-448,4 21 1,-8-25-148,1-1 1,0 0-1,1 0 1,1 0-1,14 22 1,-20-34-117,1 0 1,-1 0-1,1 0 0,-1 0 1,1-1-1,0 1 0,-1 0 1,1-1-1,0 1 0,0 0 1,-1-1-1,1 1 0,0-1 0,0 1 1,0-1-1,0 0 0,-1 1 1,1-1-1,0 0 0,0 1 1,0-1-1,0 0 0,0 0 1,0 0-1,0 0 0,0 0 1,0 0-1,0 0 0,0 0 1,0-1-1,0 1 0,0 0 1,0 0-1,0-1 0,-1 1 1,1-1-1,0 1 0,0-1 1,0 1-1,0-1 0,-1 1 1,1-1-1,0-1 0,4-2 53,0 0-1,0-1 0,-1 0 0,0 0 0,4-6 0,-4 5 48,9-12-134,0-1 1,-2 0-1,0-1 0,7-20 0,-17 26 78,-1 13-93,0 1 1,-1-1-1,1 0 1,0 1-1,0-1 1,0 0-1,0 1 1,0-1-1,0 0 1,1 1-1,-1-1 1,0 1-1,0-1 1,0 0-1,1 1 1,-1-1-1,0 1 1,0-1-1,1 0 1,0 0-1,0 1-443,-1 0 446,1 0-1,-1 0 0,0 1 0,1-1 0,-1 0 1,0 0-1,0 1 0,1-1 0,-1 0 1,0 1-1,0-1 0,0 0 0,1 1 1,-1-1-1,0 0 0,0 1 0,0-1 0,0 1 1,0-1-1,0 0 0,0 1 0,0-1 1,0 1-1,1 11-51,-1-12 53,5 45-52,-5-42 87,0 0 1,1 0-1,-1 0 1,1 0-1,-1 1 1,1-1-1,0-1 1,0 1-1,1 0 1,-1 0-1,1 0 1,1 2 0,-2-4 35,0-1 1,0 0 0,0 0 0,0 0 0,-1 1-1,1-1 1,0 0 0,0 0 0,0 0-1,0 0 1,0-1 0,0 1 0,0 0 0,0 0-1,0 0 1,0-1 0,-1 1 0,1-1 0,2 0-1,-3 1-31,7-4 48,1-1 0,-1 1 0,0-1 0,-1-1 0,12-11 0,13-10 66,-8 4-14,-20 19-390,0 0 0,1 0 0,-1 1 0,1 0 0,0 0-1,5-3 1,5-4-1832,11-4-3152,-7 9 1070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8:16.2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20 234 5632,'-5'-3'2112,"10"12"-1664,0-1-96,-5-1 576,0 7-576,4-1 352,-4-1-416,0 5-224,0 4-64,-4-8 192,-1 2-96,0 3 96,1-1-96,-1-4-1248,0-1 608,5-3-2528,10-6 1728,8-3-1728</inkml:trace>
  <inkml:trace contextRef="#ctx0" brushRef="#br0" timeOffset="1">87 42 2816,'-34'-26'1056,"29"17"-832,0 2-64,5 14-1088,0 2-896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8:16.5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2 4480,'-2'-2'1983,"7"15"-1529,-4 60 2101,3 38-668,2 28-84,-4-72-1439,-2-50-311,1 0 0,5 34 0,-4-33 71,-1-10-512,0 0 1,0 0-1,4 8 1,-5-15 173,0 0 1,0 0-1,1 0 1,-1 0-1,1 0 1,-1 0 0,1 0-1,-1 0 1,1 0-1,0 0 1,-1 0-1,1 0 1,0 0 0,0-1-1,0 1 1,-1 0-1,1-1 1,0 1-1,0 0 1,0-1 0,0 1-1,0-1 1,0 0-1,0 1 1,1-1-1,-1 0 1,2 1-1,6-3-3188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8:16.9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25 5728,'-9'-17'2592,"23"17"-2240,-5-4 64,2 1-288,6 6 448,2 1-320,6-4-192,-3 5-64,3-2 64,-6-3-32,0 6-1152,4-3 608,2-3-1952,-3 0 1344,12-3-1728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8:17.2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86 1 3712,'-1'0'91,"0"0"-1,0 0 1,0 0 0,-1 0-1,1 0 1,0 0 0,0 0-1,0 1 1,0-1 0,0 0-1,0 1 1,-2 0 0,2 0-49,0 0 0,1 0 0,-1 0 1,0 1-1,0-1 0,1 0 0,-1 0 0,1 1 1,-1-1-1,1 0 0,-1 3 0,-2 14 726,0-1 0,0 30 0,-2 12 997,-32 166 1003,32-204-2657,4-16-3,0 0 0,-1 0 0,2 1 0,-1-1 1,1 1-1,0-1 0,0 8 0,0-13-86,0 1-1,0-1 0,0 0 1,1 0-1,-1 1 1,0-1-1,0 0 0,0 1 1,0-1-1,0 0 1,1 1-1,-1-1 0,0 0 1,0 0-1,1 0 1,-1 1-1,0-1 0,0 0 1,1 0-1,-1 0 1,0 1-1,1-1 0,-1 0 1,0 0-1,0 0 1,1 0-1,-1 0 0,1 0 1,12-2 264,16-12-295,-20 9-62,12-6-31,-10 4 45,1 1 0,0 1 0,0-1 0,1 2 0,0 0 0,13-3 0,-24 7 101,-1 0 1,1-1 0,-1 1 0,1 0 0,-1 0 0,1 0 0,0 0 0,-1 0 0,1 1 0,-1-1-1,0 0 1,1 1 0,-1-1 0,1 1 0,-1-1 0,1 1 0,-1 0 0,0-1 0,0 1-1,1 0 1,-1 0 0,0 0 0,0 0 0,0 0 0,2 3 0,-2-1 54,0 0-1,1 0 1,-1 1 0,-1-1 0,1 0-1,0 1 1,-1-1 0,0 1-1,0 6 1,0-4-56,0 1-31,0 0 0,0 0-1,1 1 1,2 11 0,-2-18-192,-1 0 1,1 0 0,-1 0 0,1 0 0,0 0 0,-1-1-1,1 1 1,0 0 0,0 0 0,-1-1 0,1 1 0,0-1-1,0 1 1,0-1 0,0 1 0,0-1 0,0 1 0,0-1-1,0 0 1,0 1 0,0-1 0,0 0 0,0 0 0,0 0-1,0 0 1,0 0 0,0 0 0,0 0 0,0 0 0,0 0 0,1-1-1,12-3-1878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8:17.6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42 463 5984,'-9'4'2208,"4"-1"-1728,5 11-128,0-7 960,0 7-800,0-1 576,0-1-640,-5 0-256,5-3-96,-4 3 96,4-3-96,-5-6 96,0 3-96,1-3-1600,-1-3 800</inkml:trace>
  <inkml:trace contextRef="#ctx0" brushRef="#br0" timeOffset="1">42 39 3488,'-19'-39'1568,"24"39"-1344,-5 4-352,0 10 32,0 1-384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8:18.0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5632,'3'66'5562,"2"-47"-4436,-4-17-748,3-3-255,0 0 1,0-1-1,0 1 0,0-1 0,0 0 0,-1 0 1,1 0-1,-1-1 0,1 1 0,-1-1 1,3-3-1,13-8-92,-11 9-8,1 0 1,-1 1 0,1 0-1,0 1 1,0-1-1,1 2 1,8-3 0,-13 5 138,-1-1 0,1 1 0,0 0 0,-1 0 0,1 0 0,-1 1 0,1-1 0,-1 1 0,1 0 0,-1 1 0,0-1 0,0 1 0,1 0 0,-1 0 0,0 0 0,6 4 0,31 32 576,-1-3-2188,-33-30-156,-1-1 0,14 7 0,-1-2-1375,0 3-1755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8:18.5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27 4064,'-16'-22'1307,"16"22"-1295,0 0 0,0 0 0,0 0 1,0 0-1,0 0 0,-1 0 0,1 0 1,0 0-1,0 0 0,0 0 0,0 0 1,0 0-1,0 0 0,0-1 0,0 1 1,0 0-1,0 0 0,0 0 0,-1 0 1,1 0-1,0 0 0,0 0 0,0 0 1,0-1-1,0 1 0,0 0 0,0 0 1,0 0-1,0 0 0,0 0 0,0 0 1,0-1-1,0 1 0,0 0 0,0 0 1,0 0-1,0 0 0,0 0 0,0 0 1,0 0-1,0-1 0,1 1 0,-1 0 1,0 0-1,0 0 0,0 0 0,0 0 1,0 0-1,0 0 0,0 0 0,3 2 1262,6 190 7089,-3 80-5187,-7-171-2982,1-91 183,1 9-2055,24-42-7703,-7 9 4805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8:19.0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104 60 5152,'-20'-10'1648,"20"10"-1634,0 0 1,-1 0-1,1 0 0,0-1 1,0 1-1,0 0 0,0 0 1,0 0-1,0 0 1,-1 0-1,1 0 0,0 0 1,0 0-1,0 0 0,0 0 1,0 0-1,-1 0 1,1 0-1,0-1 0,0 1 1,0 0-1,0 0 0,-1 1 1,1-1-1,0 0 1,0 0-1,0 0 0,0 0 1,-1 0-1,1 0 0,0 0 1,0 0-1,0 0 1,0 0-1,0 0 0,-1 0 1,1 0-1,0 1 0,0-1 1,0 0-1,0 0 1,0 0-1,0 0 0,0 0 1,-1 1-1,-9 10 720,1 0 0,0 1 0,1 1 0,0-1 0,0 1 0,-5 15 0,11-22-562,0 0 1,0 0-1,0 0 0,1 0 1,0 1-1,0-1 0,1 0 1,-1 1-1,1-1 0,1 0 1,-1 0-1,1 1 0,0-1 1,1 0-1,-1 0 0,1 0 1,4 8-1,-1-5-4,0 0 0,0-1 0,0 0 1,1 0-1,1 0 0,-1-1 0,1 0 0,1 0 0,-1 0 1,1-1-1,14 8 0,-18-11-117,0-1 0,1 0 0,-1 0 0,0-1-1,1 1 1,-1-1 0,1 0 0,-1 0 0,1-1 0,0 1 0,-1-1 0,1 0-1,0 0 1,-1-1 0,1 1 0,-1-1 0,1 0 0,-1 0 0,1-1 0,-1 1-1,1-1 1,-1 0 0,0 0 0,0-1 0,0 1 0,7-7 0,-4 3 5,0 0 0,0 0 1,-1-1-1,0 0 0,0-1 1,-1 1-1,0-1 0,0 0 1,4-10-1,-7 11-37,1 0 0,-1 0 0,-1 0 0,1-1 0,-1 1 0,0 0 0,-1-1 0,0 1 0,0-1 0,0 1 0,-1 0 0,-2-8 0,1 5-68,-1 1 0,0 0 0,0 0 0,-1 0 0,0 0 0,-1 1 0,0-1-1,0 1 1,-1 0 0,0 1 0,-1-1 0,1 1 0,-1 0 0,-11-8 0,10 10-121,1 0 1,-1 1 0,1-1-1,-1 1 1,-1 1-1,1 0 1,0 0 0,-1 0-1,1 1 1,-1 0 0,0 1-1,0 0 1,0 1 0,1-1-1,-1 2 1,-9 0 0,12 0-171,1 0 0,-1 1 0,1-1 0,0 1 0,0 0 1,-7 4-1,11-6 222,1 1 1,-1-1-1,0 0 1,0 1-1,1-1 1,-1 1-1,0-1 1,1 1-1,-1-1 0,0 1 1,1-1-1,-1 1 1,1 0-1,-1-1 1,1 1-1,0 0 1,-1-1-1,1 1 1,0 0-1,-1 0 1,1-1-1,0 1 1,0 0-1,-1 0 0,1 0 1,0-1-1,0 1 1,0 0-1,0 0 1,0 0-1,0 0 1,1-1-1,-1 1 1,0 0-1,0 0 1,0 0-1,1-1 1,-1 1-1,0 0 0,1-1 1,-1 1-1,1 0 1,-1 0-1,1-1 1,-1 1-1,1-1 1,0 1-1,-1-1 1,1 1-1,-1-1 1,2 1-1,4 4-688,0-1 0,0-1-1,0 0 1,1 1 0,12 3 0,-19-7 785,29 9-1734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8:19.4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 5 4736,'-3'4'211,"0"0"0,0 1 0,0-1 0,0 1 0,1 0 0,0 0 0,0 0 1,0 0-1,1 0 0,-1 0 0,1 0 0,1 1 0,-1-1 0,1 0 0,0 1 0,0-1 0,0 0 0,1 1 1,-1-1-1,1 0 0,1 0 0,2 9 0,-1-7-75,-1-1 0,1 1 0,0-1 1,1 0-1,-1 1 0,1-2 0,1 1 0,-1 0 1,1-1-1,0 0 0,0 0 0,0 0 0,1-1 1,0 0-1,-1 0 0,2 0 0,6 3 0,-8-5-52,1 0-1,-1 0 0,1-1 1,0 0-1,-1 0 1,1 0-1,0 0 0,0-1 1,0 0-1,0 0 1,-1-1-1,1 0 0,0 0 1,0 0-1,-1-1 1,1 1-1,0-1 0,-1-1 1,0 1-1,1-1 1,-1 0-1,0 0 0,-1 0 1,1-1-1,-1 0 0,1 0 1,-1 0-1,0 0 1,0-1-1,-1 0 0,1 1 1,4-10-1,-5 8-55,0 0-1,-1-1 1,1 1-1,-1-1 0,0 1 1,0-1-1,-1 0 1,1-10-1,-2 14-23,0-1 0,-1 0 0,1 1 0,-1-1-1,0 1 1,0 0 0,0-1 0,0 1 0,0 0 0,-1-1-1,0 1 1,1 0 0,-1 0 0,0 0 0,-1 0 0,1 1 0,0-1-1,-5-3 1,2 2-154,-1 0-1,1 1 0,-1 0 1,0 0-1,0 0 0,0 1 1,0 0-1,0 0 0,-1 0 1,1 1-1,0 0 0,-1 0 1,1 1-1,-1 0 0,1 0 1,-1 0-1,1 1 0,-1 0 1,-7 2-1,12-3-56,1 1-1,-1-1 1,0 1 0,1-1 0,-1 1-1,1-1 1,-1 1 0,1 0-1,0 0 1,-1 0 0,1 0 0,0 0-1,0 0 1,-1 0 0,1 1-1,0-1 1,0 0 0,0 0 0,1 1-1,-1-1 1,0 1 0,0-1-1,1 1 1,-1-1 0,1 1 0,-1 0-1,1-1 1,0 1 0,-1 3-1,2-4-85,-1 0 0,1 0 0,-1 0-1,1 1 1,-1-1 0,1 0-1,0 0 1,0 0 0,-1 0-1,2 1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42:09.4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322 21 2912,'0'-21'9824,"3"28"-9496,-3-6-324,0-1 1,1 0-1,-1 1 1,0-1-1,0 1 0,0-1 1,1 1-1,-1-1 1,0 0-1,0 1 1,0-1-1,0 1 0,0-1 1,0 1-1,0-1 1,0 1-1,0-1 1,0 1-1,0-1 1,0 1-1,-2 8 92,0 0 1,1 0-1,0 0 1,1 10-1,-3 23 89,-1 7-79,4-38-94,0 0 0,-1 0 0,-3 12 0,1-9 41,1-1 0,1 1 0,0 20 0,1-15-39,-3 23 0,0-15 30,2 42 1,1-9-22,-3 8-10,-7 86 524,-4-42-383,11-56-50,2-35-97,-4 29 0,4-18 37,1-27-36,0-1 0,0 1 1,0-1-1,-1 1 0,1-1 0,-3 6 0,3-8 77,0-1 0,-1 0 1,1 0-1,-1 0 0,1 0 0,-1 0 0,0 0 1,1 0-1,-1 0 0,0 0 0,1 0 1,-1 0-1,0 0 0,0 0 0,-2 1 0,2-2-49,0 0-1,1 1 1,-1-1-1,0 0 1,0 0-1,0 0 1,1 0-1,-1 0 1,0 0-1,0 0 1,0 0-1,1 0 1,-1 0-1,0 0 1,0 0-1,0-1 1,1 1-1,-2-1 1,-3-2 13,0 0 0,0 0 0,0-1 0,1 0 0,-7-6 1,-4-4 91,-8-5-237,0 0-1,2-2 0,0-1 0,1 0 0,-26-40 0,44 57 81,-1 0 0,0 0-1,-2-9 1,-4-6-148,9 1-1244,10 32 1207,0 0 1,12 13-1,8 9 158,57 82 107,-55-61-151,-16-26 211,3 7 884,-18-39-946,0 0 0,0 0 1,0 1-1,0-1 0,0 0 1,0 1-1,1-1 0,1-1 0,5-6-9,-3 1-76,0 0 0,1 0-1,1 1 1,-1 0 0,1 0-1,0 0 1,9-5-1,11-9 165,-21 15-83,0 1 1,1 0-1,-1 0 1,1 0-1,1 1 1,-1 0-1,0 0 1,12-3-1,12-7 625,-27 14-737,0-1 1,0 0 0,-1 0-1,1-1 1,4-1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8:19.8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462 0 5216,'-4'8'515,"1"0"0,0 0 0,0 0 0,-2 10 0,2-7-34,0-1-1,-8 18 0,-4-1 224,-1-1 1,-1 0 0,-2-1 0,0-1-1,-2 0 1,-27 23 0,8-7-480,1 1 0,2 1 0,2 3-1,2 0 1,-27 52 0,58-94-227,-3 5-211,1 0 0,0 0-1,1 0 1,-4 15 0,6-21 71,1-1 0,-1 1 1,1 0-1,0-1 1,0 1-1,0 0 0,0 0 1,0-1-1,0 1 1,0 0-1,1-1 0,-1 1 1,1 0-1,-1-1 1,1 1-1,-1-1 0,1 1 1,0-1-1,0 1 1,0-1-1,0 1 0,0-1 1,0 0-1,0 0 1,0 1-1,1-1 0,-1 0 1,0 0-1,1 0 1,-1 0-1,3 0 0,1 1-381,-1-1-1,1 0 0,-1 0 0,1 0 0,0-1 1,-1 1-1,1-1 0,0 0 0,-1-1 0,1 1 1,0-1-1,-1 0 0,9-3 0,25-11-1257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8:20.2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93 235 7552,'-13'-2'654,"8"1"-277,-1 1 0,1-1 0,-11 2 0,14-1-300,0 0 0,0 1 0,0-1 1,0 1-1,0 0 0,1-1 0,-1 1 0,0 0 1,0 0-1,1 0 0,-1 0 0,0 0 0,1 1 1,-1-1-1,0 2 0,0-1 41,0 0 1,0 1-1,0-1 1,0 1-1,1-1 0,-1 1 1,1-1-1,0 1 1,-2 5-1,3-6-50,-1 0-1,1 0 0,0 0 1,0 0-1,0 0 1,0 0-1,1-1 1,-1 1-1,1 0 1,-1 0-1,1 0 0,-1 0 1,1 0-1,0-1 1,0 1-1,1 2 1,1-1 17,-1 1 1,0-1-1,1 0 1,0 0-1,0 0 1,0 0-1,0-1 1,0 1-1,0-1 1,1 0-1,-1 0 1,1 0-1,-1 0 1,1 0 0,0-1-1,0 0 1,0 0-1,0 0 1,5 1-1,-6-2-24,1 0 0,-1 0 0,1 0 0,-1-1 0,1 1 0,-1-1 0,0 0 0,1 0 0,-1 0 0,0 0 0,0-1-1,0 1 1,0-1 0,0 0 0,0 0 0,0 0 0,0 0 0,-1 0 0,1-1 0,-1 1 0,1-1 0,-1 0 0,2-4 0,3-3-6,-2-1 0,0 0 1,0 0-1,-1 0 0,0 0 0,-1-1 1,0 0-1,1-15 0,0-12-659,-3-46 0,-1 62-173,0 16-190,-1 0 0,1 1 0,-1-1 1,-1 0-1,1 1 0,-4-8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8:20.5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21 2240,'5'-21'832,"9"25"-672,14 5 0,-9 3 1024,6 14-672,3 7 1120,10 15-928,4 0 864,0 15-896,-4 30-352,4 21-192,-8 8 288,-10-12-224,-5-10-448,-5 5 160,0 17-3520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8:20.9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0 527 6880,'38'-51'2560,"-4"-3"-1984,18-48-160,-24 52 128,11-17-384,-3 4 0,3-5-96,-6-4-2304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47:30.91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 45 2496,'-8'-1'6714,"13"-1"-6707,0 0-1,0 0 1,0 1-1,0-1 0,0 1 1,1 0-1,-1 0 1,0 1-1,7 0 0,34-2 88,64-12 0,-64 7 250,66-2-1,-78 10-313,-1 0 0,37 8 1,-54-6-48,1 1 0,-1 0 0,0 1 1,-1 1-1,1 1 0,16 9 0,-24-11-8,0 0 0,0 0 0,0 0 0,-1 1 0,0 0 0,-1 0 0,1 1 0,-1 0 0,0 0 0,-1 0 0,0 1 0,8 15 0,-9-14 74,0 0 0,-1 1 0,0 0 0,-1-1 0,0 1 0,-1 0 0,1 18 0,-3-7-18,0 1 0,-8 32 0,2-9-40,2 0 0,1 1-1,7 89 1,-2-125 35,1 0-1,0 0 1,0 0 0,1 0-1,0-1 1,1 1 0,8 14-1,3 2 18,23 28 1,-31-44-80,2 0 62,0 0 0,0-1 0,1 0 0,1 0-1,-1-1 1,19 10 0,-16-10-52,5 2 38,0-1 0,1-1 0,1 0 0,-1-2 0,42 9 1,-26-7-17,120 38 367,183 79-1,-109-45 702,9 4-176,-199-69-888,-38-15-19,-1 0-1,0 0 0,0 0 1,0 1-1,0-1 1,1 0-1,-1 0 0,0 0 1,0 1-1,0-1 1,0 0-1,0 0 0,0 0 1,0 1-1,0-1 1,1 0-1,-1 0 0,0 1 1,0-1-1,0 0 1,0 0-1,0 1 0,0-1 1,0 0-1,0 0 1,0 0-1,-1 1 0,1-1 1,0 0-1,0 0 1,0 1-1,0-1 0,0 0 1,0 0-1,0 0 0,0 1 1,-1-1-1,1 0 1,0 0-1,0 0 0,0 0 1,0 1-1,-1-1 1,1 0-1,-8 8-1535,-12 0-466,-13 1-2667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47:32.97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4 363 1056,'-4'-3'3568,"31"1"-974,54-10 0,-1 0-1686,-71 11-764,-1 0 1,1-1-1,-1 0 1,0-1 0,0 0-1,0 0 1,0-1-1,10-6 1,4-4-4,28-25 1,-40 30-125,-1 0 0,-1-1 0,12-16 1,-3 3-77,9-20 305,-25 40-214,1 0 0,-1 0 0,0 0 0,1 0 0,-2-1 0,1 1 0,0 0 0,-1 0 0,1-1 0,-1 1 0,0-6 0,1-1-38,-1-1-68,-1 9 66,1 0-1,0 0 1,0 0 0,0 0 0,0 0 0,0 0 0,0 0 0,0 0 0,1 0 0,-1 0 0,1 0 0,1-3 0,2-17 17,1 11-244,-5 10 160,-1-2-469,-7 34 592,-66 113 40,62-124-7,-1-1 1,0-1-1,-1 0 0,-1-1 1,-20 17-1,34-33-45,0 0 1,0-1-1,0 1 0,0-1 0,0 1 0,0-1 0,0 0 0,-1 1 1,1-1-1,0 0 0,0 0 0,0 0 0,0 0 0,-3 0 0,3 0-52,-1 0-1,0 0 0,1 0 1,-1 1-1,1-1 0,-1 0 0,1 1 1,-1-1-1,1 1 0,-1-1 0,-2 2 1,-21 9 362,11-12 111,4 3 361,6 0-898,3-1-139,-1 0-328,5 3 553,6 4 162,67 20-275,-38-18 245,-30-8-147,1 0 0,-1 0 0,9 4 0,-5-4-77,-11-2 90,0 1 0,0-1-1,0 1 1,0 0 0,0-1-1,0 1 1,0 0 0,0 0-1,0-1 1,1 3 0,-2-3 3,0 0 1,0 1 0,0-1 0,0 0-1,1 0 1,-1 0 0,0 1-1,0-1 1,0 0 0,0 0-1,0 0 1,1 0 0,-1 0 0,0 1-1,0-1 1,0 0 0,1 0-1,-1 0 1,0 0 0,0 0-1,0 0 1,1 0 0,-1 0 0,0 0-1,0 0 1,1 0 0,-1 0-1,0 0 1,0 0 0,0 0-1,1 0 1,-1 0 0,0 0 0,0 0-1,0 0 1,1 0 0,-1 0-1,0 0 1,0 0 0,0-1-1,1 1 1,-1 0 0,0 0 0,0 0-1,1-1 1,6-1 547,-6 1-513,1 0 0,-1 0 0,0 0 0,0 0 0,0 0 0,0-1 0,0 1 1,0 0-1,-1-1 0,1 1 0,0-1 0,0 1 0,-1-1 0,1 1 1,-1-1-1,0 1 0,1-1 0,-1 1 0,0-3 0,2-57 965,0 37-1348,-1 1 0,-1-1 0,-4-23 0,3 45 134,1 0-1,0 1 1,0-1 0,0 1-1,0-1 1,0 0 0,0 1-1,0-1 1,1 1 0,-1-1-1,0 0 1,2-1 0,-1 0-487,1 1 0,0-1 0,0 1 0,-1 0 1,2-1-1,3-2 0,14-17-3535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47:36.32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434 104 1056,'-6'-6'384,"14"5"-175,-2 1-141,-1-19 2711,-5 14-1743,1 4-841,-1 0 0,0-1 0,0 1 0,0 0 0,0-1 1,0 1-1,0 0 0,-1-1 0,1 1 0,0 0 0,-1-1 0,1 1 0,-1 0 0,1 0 0,-1-1 0,0 1 0,1 0 0,-1 0 0,0 0 1,0 0-1,-1-2 0,-3-1-93,0 1-1,0-1 1,0 1 0,0 0 0,0 0 0,-1 0 0,1 1 0,-1 0 0,-10-3 0,-1 2-118,0 0-1,-22-2 1,14 4 30,0 1 0,0 1-1,1 1 1,-1 2 0,0 0 0,-31 10-1,49-11-63,-1 0 1,0 0-1,1 1 0,0 0 0,-12 8 0,16-10 42,-1 1-1,1 0 1,-1 0-1,1 0 1,0 0 0,0 0-1,1 1 1,-1-1 0,1 1-1,0 0 1,-4 8-1,5-9 16,0 0-1,1 1 0,-1-1 1,1 1-1,0-1 1,0 1-1,0-1 0,1 0 1,-1 1-1,1-1 0,0 1 1,0-1-1,0 0 1,0 1-1,0-1 0,1 0 1,-1 0-1,5 5 0,2 3 133,1 0 0,1 0 0,14 12 0,1 1-138,-8-4-5,-1 0 0,0 2 0,-2-1 1,-1 2-1,13 27 0,-7-6 583,25 87 1,-39-115-537,-2-1 1,2 22-1,-4-30 8,-1 0 0,0 1 0,0-1 0,-1 0 0,0 0 0,0 0 0,-4 11 0,2-11 35,0 0 1,0-1-1,-1 1 0,0-1 0,0 0 0,0 0 0,-1 0 1,-6 6-1,-5 3 179,-27 19 1,10-16-82,8-4-101,6-4-138,15-9-13,0 1 0,1 0 1,-1 0-1,0 0 1,1 0-1,-5 5 1,-3-3-1731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47:37.16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3 162 4576,'-3'-57'7760,"3"57"-7633,0-1 0,0 0 1,0 0-1,0 1 0,0-1 1,0 0-1,1 0 0,-1 1 1,0-1-1,0 0 0,1 1 1,-1-1-1,0 0 0,1 1 1,0-2-1,8-10 319,-7 10-443,-1 0-1,0 1 1,0-1 0,1 0 0,-1 1 0,1-1 0,-1 1-1,1-1 1,0 1 0,0 0 0,3-2 0,8-3-21,1 2 0,-1-1-1,1 2 1,14-3 0,58-3 291,-16 2 68,-24 1-117,43-8-80,-66 13-61,-14 2 15,-9-1-119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47:38.51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330 3 1824,'-12'-2'2602,"11"2"-2092,-1 0 1,1 0 0,0-1 0,0 1 0,0 0 0,-1 0 0,1 1 0,0-1-1,0 0 1,-2 1 0,2-1-535,0 1 0,0-1 0,1 1 0,-1-1 0,0 1 0,1-1 0,-1 1 0,0 0 0,1-1 0,-1 1 0,1 0 0,-2 1 0,-3 6 149,-1-1 0,0 0 0,-14 13 1,13-13-34,-1 1 1,-11 15 0,0 5-17,1 0 1,1 2-1,2 0 0,1 1 1,-11 34-1,-37 182 206,62-246-276,-46 193 634,43-169-626,1 1 0,2-1 0,0 1-1,5 35 1,-4-51-24,2 9 199,0 0 0,9 26 0,-4-17-9,2 7-15,2-1 0,16 33 1,-26-64-118,0 1 1,0-1 0,0 0-1,1 0 1,3 4 0,7 9-3067,8-28-4144,-5-6 5194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47:39.58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59 2 3072,'1'4'4332,"-1"-4"-4263,10-4 977,-3 2 1224,-20 313-2110,-18-92 240,5-68 661,25-137-845,1 2 136,0-16-338,0 0 0,0 1-1,0-1 1,0 0-1,0 0 1,0 1 0,0-1-1,0 0 1,0 1-1,0-1 1,-1 0 0,1 0-1,0 1 1,0-1-1,0 0 1,0 1 0,0-1-1,-1 0 1,-2 2 1581,4-3-1595,0 0 1,0 0-1,0 0 1,0 1-1,0-1 1,0 0-1,0 0 1,0 1 0,0-1-1,1 1 1,-1-1-1,0 1 1,0-1-1,1 1 1,-1 0-1,2-1 1,2 0 6,12-7 6,0 1 0,1 1 1,29-6-1,-39 10 38,-1 0 0,1 0 0,-1 0-1,11-6 1,-7 3-70,2 0 0,14-3 0,-23 7 9,-3 1-60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42:40.8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 2080,'18'-4'8442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47:40.28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11 60 2912,'-10'3'5450,"23"-11"-4154,10-5-873,-19 10-317,0 1 1,0-1-1,0 1 1,0 0-1,1 0 1,-1 1-1,7-2 1,17-5 848,-25 7-984,0 0 1,-1 0 0,1 1-1,0 0 1,0-1 0,-1 1-1,4 0 1,4 0 36,-7-1-298,-1 0 0,1 0 1,-1 0-1,1 0 0,0-1 0,2-2 0,-3 3-166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47:41.08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 78 1984,'-5'-7'4595,"5"6"-4456,10-7 2049,-5 5-2075,-1 1 0,0-1 0,1 1 0,-1 0 0,1 0 0,0 1 0,0-1-1,0 1 1,-1 0 0,1 1 0,7-1 0,-6 0 106,-1 1 0,1-1 0,0 0 0,6-2 0,15-3 366,-19 4-396,0 0 0,14-5-1,12-2 94,-19 5-464,4 0-255,-15 2 229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47:41.78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58 1 4224,'-8'0'2949,"4"1"-2416,5 1-463,-1 0 0,0-1 0,1 1-1,0-1 1,-1 1 0,1-1 0,0 0 0,0 1-1,-1-1 1,1 0 0,0 1 0,1-1-1,-1 0 1,0 0 0,0 0 0,0 0-1,1 0 1,-1 0 0,2 1 0,30 14 929,15 2-298,-29-12-566,0 1 0,-1 1 0,1 1 0,20 13 0,-19-9-80,34 32 1,-47-38-47,0 0 1,-1 1-1,0-1 1,0 1-1,0 1 1,-2-1-1,8 16 1,-2 4 109,-1 0 1,-2 1-1,-1 0 1,-1 0-1,-1 0 1,-2 0 0,-1 1-1,-1-1 1,-1 0-1,-2 1 1,-9 37-1,8-48-67,-2-1 0,0 0 1,-1 0-1,-1-1 0,-14 25 0,-60 78 201,34-53-168,-120 185 75,150-225-451,-13 20-1432,15-14-4855,28-48 2125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47:44.53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0 890 2240,'2'-1'287,"-1"1"0,0-1 0,0 0 0,0 0 0,1 1 0,-1-1 1,0 1-1,1-1 0,-1 1 0,2-1 0,3 0 95,-1-1-1,0 0 1,0 0 0,6-5-1,-11 7-368,13-9 356,-1 0-1,0-1 1,-1 0-1,0-1 0,-1 0 1,9-13-1,-18 22-324,22-32 571,-2 0 0,20-45-1,-12 8-302,72-147 379,55-21 72,-154 237-779,7-10-43,0-1-1,-1 0 0,0 0 1,-1 0-1,8-22 0,-13 29-723,-3 7 418,-6 16 338,-4 8-168,-19 33 115,-34 96 0,56-132 82,-163 433 396,157-425-280,-36 55 1,15-28-90,16-17 67,7-16-53,10-14-178,2-4 110,-7 9 63,5-13-20,1 0-1,0 0 1,0 0-1,0 0 1,0 0-1,0 0 1,0 0-1,1 0 1,-1 5-1,1-6-8,0 0-1,0 0 0,0-1 1,-1 1-1,1 0 1,0 0-1,0-1 0,0 1 1,-1 0-1,1 0 0,0-1 1,-1 1-1,1 0 1,0-1-1,-1 1 0,1 0 1,-1-1-1,1 1 1,-1-1-1,-1 2 0,1-1-50,-3 6 948,11-23-596,30-46-529,-24 44 249,0 0-1,1 1 1,0 0 0,1 2-1,1 0 1,30-22 0,-20 19 26,1 1-1,40-18 1,61-18-290,-106 44 269,32-14 24,-34 13-138,2 1 0,-1 1 1,37-9-1,-56 17 84,0 0 0,0-1-1,-1 1 1,1-1 0,0 1 0,-1-1 0,1 0 0,0 1 0,-1-1-1,4-2 1,1 0 69,-6 8-96,-9 10-160,8-13 126,-3 4 34,1 1 0,0-1 0,1 1 0,-1-1 0,1 1 0,0 0 0,1 0 0,-1 11 0,0 0-9,1-17 24,1 1 1,-1-1-1,1 0 1,-1 1-1,1-1 0,0 0 1,0 1-1,0-1 1,0 0-1,0 1 1,0-1-1,0 0 1,0 1-1,1-1 0,-1 0 1,0 0-1,1 1 1,-1-1-1,1 0 1,-1 0-1,1 0 1,0 1-1,0-1 0,-1 0 1,1 0-1,0 0 1,0 0-1,0 0 1,0 0-1,1 0 1,2 2 39,0-1 0,-1 0-1,1-1 1,0 1 0,0-1 0,0 1 0,0-1 0,0 0 0,1-1 0,-1 1 0,0-1 0,0 1 0,0-1 0,1-1 0,-1 1 0,0-1 0,0 1 0,0-1 0,0 0 0,1-1 0,-2 1 0,1-1-1,0 1 1,0-1 0,0-1 0,-1 1 0,6-4 0,-8 4 17,0 1 0,0 0-1,0 0 1,0 0 0,0-1-1,-1 1 1,1 0 0,0-1-1,-1 1 1,1-1 0,-1 1-1,1-1 1,-1 1 0,0-1-1,0 1 1,1-1 0,-1 0-1,0 1 1,-1-3 0,-6-31 116,5 27-163,-3-6-8,0 0 1,-1 1-1,-1-1 0,0 1 1,-1 1-1,0 0 0,-19-22 1,14 23-133,12 10 73,-1 0 1,0-1-1,1 1 1,-1 0-1,1-1 0,-1 1 1,-1-4-1,0 3 81,12 4-999,0 1 959,-7-2 37,0 1-1,1-1 1,-1 0 0,1-1 0,-1 1-1,1 0 1,-1-1 0,1 1-1,-1-1 1,1 0 0,0 0 0,-1 0-1,1 0 1,-1 0 0,1-1-1,-1 1 1,4-2 0,26-10 294,-25 10-224,-1 0 1,1 0-1,-1-1 1,8-5 0,40-32 218,-36 26-359,31-19 1,-42 30 26,-1 0 1,1 1 0,-1-1 0,1 1 0,0 1 0,0 0 0,0 0 0,0 0 0,0 1 0,0 0 0,0 0 0,14 2 0,-13 0 37,0-1 0,0 1-1,0 1 1,-1-1 0,1 1 0,-1 0 0,1 1 0,-1 0 0,0 0 0,12 11 0,-17-13 4,-1-1 0,1 1 1,-1 0-1,1 0 0,-1 0 1,0 1-1,0-1 0,0 0 1,0 0-1,-1 1 0,1-1 0,0 0 1,-1 1-1,0-1 0,1 0 1,-1 1-1,0-1 0,-1 4 0,0 6 215,0-1-1,-6 19 0,2-4 2,4-18-184,0 0 1,1 0 0,-1 0 0,2 0-1,-1 0 1,1 0 0,1 0 0,0 0 0,0 0-1,0-1 1,1 1 0,0-1 0,0 1-1,1-1 1,0 0 0,0-1 0,1 1 0,-1-1-1,2 1 1,-1-1 0,1-1 0,-1 1-1,12 7 1,-10-7-20,-3-3-27,-1-1-1,1 1 1,0 0 0,-1-1 0,1 0 0,0 0-1,7 3 1,47 14 689,-57-19-687,-1 0 0,1 0 0,-1 0 0,1 0 0,-1 0 0,0 0 0,1 0 0,-1-1 0,1 1 0,-1 0 0,0 0 0,1 0 0,-1-1 0,1 1 0,-1 0 1,0-1-1,1 1 0,-1 0 0,0-1 0,0 1 0,1 0 0,-1-1 0,0 1 0,1-1 0,4-10-806,-2 3-664,-1 1 0,0-1-1,-1 0 1,0 0-1,0-1 1,0-12 0,-4-11-437,-5-25-766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48:02.23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364 43 1056,'0'0'19,"-1"-1"-1,1 0 1,0 0-1,-1 1 1,1-1-1,0 0 1,0 1 0,0-1-1,0 0 1,0 0-1,0 0 1,0 1 0,0-1-1,0 0 1,0 0-1,0 1 1,0-1-1,0 0 1,1 0 0,-1 1-1,0-1 1,1 0-1,-1 1 1,0-1 0,1 0-1,-1 1 1,1-1-1,-1 1 1,1-1-1,-1 1 1,1-1 0,0 1-1,-1-1 1,1 1-1,-1-1 1,1 1 0,1-1-1,11-9 1068,-10 2 1429,-3 9-2464,-1-1-1,1 1 1,-1-1-1,1 0 1,-1 1 0,1-1-1,0 1 1,-1-1 0,1 1-1,0 0 1,-1-1 0,1 1-1,0-1 1,0 1 0,-1-1-1,1 1 1,0 0 0,0-1-1,0 1 1,0 0-1,-2 28 731,2-22-645,-1 0-1,1 0 1,-3 8-1,-23 135 1607,7-33-1137,-39 140-569,17-80 477,37-161-440,-35 145 535,29-129-524,-1-1 0,-28 57 0,23-63 44,-27 35-1,8-13 56,28-37 106,-1 1 1,-13 13 629,21-25-873,1 1-1,-1 0 1,0 0-1,1-1 0,-1 1 1,0 0-1,0-1 1,1 1-1,-1 0 1,0-1-1,0 1 0,0 0 1,0-1-1,0 1 1,1-1-1,-1 1 1,0 0-1,0-1 0,0 1 1,0-1-1,1-4 57,3-1-99,1-1 1,0 0-1,0 1 0,10-10 0,4-5-61,-4 3 41,7-8-27,0-2 0,-2 0 0,25-48 1,-25 36-136,42-64 0,-17 33-45,-38 60 323,9-11-187,-16 22 85,0 0 0,1 0 0,-1 0-1,0-1 1,1 1 0,-1 0 0,0 0 0,1 0 0,-1 0 0,1 0 0,-1 0 0,0 0 0,1 0-1,-1 0 1,1 0 0,-1 0 0,1 0 0,-1 0 0,0 0 0,1 0 0,-1 0 0,0 0-1,1 0 1,-1 0 0,1 1 0,-1-1 0,0 0 0,1 0 0,-1 1 0,0-1 0,1 0 0,-1 0-1,0 1 1,0-1 0,1 0 0,-1 1 0,0-1 0,0 0 0,1 1 0,-1-1 0,0 0-1,0 1 1,0-1 0,0 1 0,0 0 0,8 17-153,-5-5 156,0 0 0,1 22 0,0-5 91,0 8-232,-2-21 154,0 0 1,1 0 0,1 0 0,0 0-1,8 18 1,-4-15 102,-1 1-1,9 40 1,-15-55 16,2 11-284,-3-17 154,0 1 0,0-1 0,0 1-1,0-1 1,0 1 0,0-1 0,0 1 0,1-1 0,-1 0 0,0 1-1,0-1 1,1 0 0,-1 1 0,0-1 0,0 1 0,1-1 0,-1 0 0,0 0-1,1 1 1,-1-1 0,0 0 0,1 1 0,-1-1 0,1 0 0,12 15 8,-7-12 10,0 0 1,0-1-1,0 1 0,1-1 0,-1 0 1,1-1-1,-1 0 0,1 0 0,-1 0 0,1-1 1,-1 0-1,11-1 0,7-2 54,-1-1 0,26-7 1,-17 3 121,-9 3-238,35-13 0,-49 15 46,-1-1 0,0 0 0,0 0 0,0 0 0,-1-1 0,0 0 1,0-1-1,13-11 0,-12 9-13,-1-1 0,11-13 1,-16 18 30,1 0 0,-1 0 1,0 0-1,0 0 0,0-1 1,-1 1-1,0 0 1,1-1-1,-1-5 0,4-69 224,-6 67-334,1 1 1,-2 0-1,0-1 1,-5-19-1,3 20 46,1 0 0,-1 1 0,-1-1 0,0 1 0,-1 0 0,0 1 0,-11-15 0,16 22 26,0 1 0,0 0 1,0-1-1,0 1 0,-1 0 0,1 0 0,0 0 0,-1 0 0,1 0 0,-1 0 1,1 0-1,-1 1 0,1-1 0,-1 0 0,0 1 0,1-1 0,-1 1 0,0 0 0,1 0 1,-1-1-1,0 1 0,0 0 0,1 0 0,-1 1 0,0-1 0,1 0 0,-1 1 1,0-1-1,1 1 0,-1-1 0,1 1 0,-1 0 0,0-1 0,1 1 0,0 0 0,-1 0 1,1 0-1,-1 0 0,1 0 0,0 1 0,0-1 0,-2 2 0,-3 5-16,1-1-1,-1 1 0,1 0 0,1 1 1,0-1-1,-5 12 0,8-16-1,-7 14-23,2-1-1,0 1 1,1 0-1,1 1 0,0-1 1,-1 30-1,5-42 77,0 1 1,1-1-1,-1 0 0,1 1 0,1-1 1,-1 0-1,1 0 0,0 0 1,5 9-1,-2-6-37,1-1-1,0 1 1,1-1 0,14 14-1,-18-19 37,6 7 26,0-1-1,0 0 1,1-1 0,0 0-1,1 0 1,-1-1 0,2 0-1,13 5 1,-20-10-18,0-1-1,0 0 1,1 0 0,-1-1 0,0 0-1,0 0 1,1 0 0,-1 0 0,0-1-1,0 0 1,1 0 0,-1 0 0,0-1-1,0 1 1,0-1 0,0 0 0,4-4-1,4-1 23,-1-1 1,0 0-1,0-1 0,19-20 0,-7 5 20,78-82 184,-89 90-294,19-21-196,-29 34 192,0 1-1,0-1 1,0 1 0,0 0-1,0 0 1,1 0 0,-1 0 0,1 0-1,0 1 1,3-1 0,-5 1 34,0 1 0,0 0 1,1 0-1,-1 0 1,0 1-1,0-1 1,0 0-1,0 1 0,0-1 1,0 1-1,0 0 1,0 0-1,-1 0 1,1 0-1,0 0 0,0 0 1,-1 0-1,1 0 1,0 1-1,-1-1 0,1 1 1,1 2-1,4 5-69,1 0 1,10 19-1,-10-15 62,-2-3 52,1 0 1,13 14 0,-18-23 30,1 5 582,-1-5 41,-3-4-319,-2 0-375,-1-1 0,1 1 0,-1 0 0,0 1 1,0-1-1,0 0 0,0 1 0,0 0 0,-6-2 0,-8-4 23,11 4-26,-1 1 0,1 0-1,0 0 1,-1 0 0,0 1 0,1 0 0,-1 1 0,-14-1 0,19 2 14,-9-1-88,0 2 0,-1-1 1,1 1-1,0 1 0,-13 3 1,22-4 56,0 1 1,0-1 0,0 0 0,0 1 0,0 0 0,0-1 0,0 1 0,0 1 0,1-1 0,-1 0 0,1 0 0,0 1-1,0 0 1,-1-1 0,1 1 0,1 0 0,-1 0 0,0 0 0,1 0 0,0 0 0,0 0 0,-2 7 0,-1 4-30,1-3 5,1-1 0,-2 16 0,4-22 48,0 0 0,0 0 0,0 0 0,1 0-1,-1 0 1,1 0 0,0 0 0,0 0 0,4 8 0,-3-7 22,1 0-1,0 0 1,0 0 0,0 0 0,1 0 0,7 6 0,-9-9-1,0 0 1,0-1-1,0 1 0,0-1 0,0 1 1,0-1-1,1 0 0,-1 0 1,1 0-1,-1 0 0,1 0 1,-1-1-1,1 1 0,-1-1 0,1 0 1,0 0-1,-1 0 0,4 0 1,9-2 79,1-1 0,-1-1 1,1 0-1,-1-1 1,0 0-1,-1-2 1,1 1-1,-1-2 0,0 0 1,15-12-1,-24 15-74,0 0-1,0 0 0,0-1 0,-1 1 1,0-1-1,0 0 0,0 0 1,-1-1-1,4-8 0,-4 9-30,-1 1 0,-1-1 0,1 0 0,-1 1 0,0-1 0,0 0 0,0 0 0,-1 0 1,0 1-1,0-1 0,-2-11 0,0 12 10,-1-7-843,7 17 237,12 35 587,2-1 0,45 73 0,-62-111 11,4 6 72,0 0 0,0 0-1,1-1 1,10 10 0,-14-14-33,-1-1 0,1 0 0,0 0 0,-1 0 0,1 0 0,0 0 1,0 0-1,0-1 0,0 1 0,0 0 0,0-1 0,0 0 0,0 1 0,0-1 0,0 0 0,0 0 1,0 0-1,0 0 0,0 0 0,0-1 0,0 1 0,0-1 0,0 1 0,-1-1 0,5-1 1,-4 1-12,1-1 7,0 1 0,0 0 0,-1-1 0,1 1 1,0-1-1,-1 0 0,1 0 0,-1 0 1,0 0-1,0-1 0,0 1 0,2-3 1,9-15 71,-9 14-9,1-1 1,-2 0 0,1 0-1,4-13 1,-2 0-39,-1 0 0,-1 0 1,-1-1-1,-1 0 0,-1-24 0,-5 15-749,4 28 403,1 6 88,2 7 154,2 7 11,-3-11 9,0 1 0,0 0 1,-1-1-1,1 13 0,-2-14 50,0 0 0,0 0-1,1 0 1,-1 0 0,2 0-1,-1-1 1,4 10 0,7 22-102,-9-24 83,2 0-1,-1-1 0,8 13 1,-12-24 27,1 0 0,0 0 0,0 0 0,-1 0 0,1 0 0,0-1 0,0 1 0,0 0 0,0 0 0,0-1 0,0 1 0,0-1 0,0 1 0,0-1 0,0 1 0,0-1 0,0 0 0,0 1 0,0-1 0,0 0 0,1 0 0,-1 0 0,0 0 1,0 0-1,0 0 0,0 0 0,0 0 0,1-1 0,-1 1 0,0 0 0,0-1 0,0 1 0,0 0 0,0-1 0,1 0 0,6-4 46,0 1 0,0-1 0,10-9 0,-10 9 25,9-8-20,-1-1 0,-1 0 0,0-1 0,0-1 0,-2 0 0,16-24 0,-21 28-45,-2 3-130,0 1 0,5-14-1,-8 15-207,2-3 212,-4 10-10,14 0-657,101 55 881,-107-52-86,0 0 1,0-1 0,0 0-1,14 1 1,3 1-2,-14-3 74,1 0 1,-1-1-1,0-1 0,0 0 1,19-3-1,-27 3-100,-1 1 18,1-1 0,-1 0 0,1 0 0,-1 0 0,1 0 0,-1 0 1,0-1-1,0 1 0,1-1 0,-1 0 0,0 0 0,0 0 0,-1-1 0,1 1 0,0-1 0,-1 1 1,0-1-1,1 0 0,-1 0 0,0 0 0,-1 0 0,1 0 0,0-1 0,-1 1 0,2-4 0,-1 0 65,1-1 0,-1 1 0,0 0 0,-1-1 0,0 0 0,1-10 0,3-2-285,-5 20 107,0 15-838,-5 53 859,5-57 50,-1 10-119,4 26-1,-1-39 169,-1 0 0,1 0 0,0 0-1,1 0 1,0 0 0,5 9 0,-7-15-25,1 0 0,-1 0 0,0-1 0,0 1 0,1 0 0,-1-1 0,1 1 0,0-1 0,-1 0 0,1 1 0,0-1 0,0 0 0,0 0 0,3 1 0,-1-1 24,0 1-1,0-1 0,1-1 0,-1 1 0,0 0 0,9-1 0,0-1 69,-1-1 0,1 0-1,24-7 1,-11 1 61,0-1 1,-1-2-1,27-14 0,-37 16-106,-2 0 0,1 0-1,-1-1 1,0-1 0,-1 0 0,16-20 0,-8 6-96,-1-2 0,-1 0 1,23-49-1,-27 52-798,-15 26 797,0 1 1,0-1-1,0 0 1,0 1-1,0-1 1,1 1-1,-1-1 1,1 1-1,-1 3 1,0 0 12,-6 28-88,-2-1-1,-17 41 1,-34 65 74,2-2 44,31-64-105,-48 110 314,65-164-153,0-1 1,-1-1 0,0 0-1,-2-1 1,0 0 0,-1-1-1,-24 21 1,34-32-22,0-1 0,0-1 1,0 1-1,0-1 0,0 1 0,-7 1 0,10-3-37,-1-1 0,1 0-1,-1 1 1,1-1 0,0 0 0,-1 0 0,1 0 0,-1 0-1,1 0 1,0 0 0,-1 0 0,1 0 0,-1-1-1,1 1 1,0 0 0,-1-1 0,1 1 0,0-1-1,-1 0 1,1 1 0,0-1 0,0 0 0,0 0-1,0 0 1,-2-2 0,-2-2-5,0 0 1,0 0-1,1-1 0,0 0 0,0 0 1,0 0-1,1-1 0,0 1 0,0-1 0,1 1 1,0-1-1,0 0 0,1 0 0,-1 0 1,1 0-1,1-11 0,-1-5-74,2 0-1,1 0 0,7-30 1,-7 44 62,0-1 1,1 2-1,1-1 1,0 0-1,0 1 1,0-1-1,1 1 0,0 0 1,1 1-1,12-14 1,-6 10 29,2 0-1,-1 0 1,1 1 0,1 1-1,0 1 1,0 0 0,32-12 0,6 4 66,59-12 1,-81 21-107,-20 4-19,1 1 0,-1 1 0,0-1 0,1 2 0,-1 0 0,15 2 0,10 2-632,-23-3-3083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48:05.74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0 504 5056,'5'12'6368,"-1"-12"-6118,-1 0 1,1-1 0,-1 1 0,1-1 0,-1 0-1,0 0 1,0 0 0,1 0 0,-1-1 0,0 1-1,0-1 1,4-3 0,-2 1-90,0 0 1,0-1 0,0 0-1,0 0 1,6-10-1,1-4-74,-1-1-1,15-38 0,-23 53 50,16-45 20,-3-1 0,21-103 1,-32 132-101,-3 18-12,-1-1 0,1 0 0,-1 0 0,0 0 0,0-6 0,-1 9-48,0 1 0,0-1 0,1 0 0,-1 1 1,0-1-1,1 0 0,0 1 0,-1-1 0,1 1 1,2-3-1,-3 4-6,0 0-1,0-1 1,0 1 0,0 0 0,0 0 0,0 0 0,0 0 0,0 0 0,0 0-1,0 0 1,0 0 0,0 0 0,0 0 0,0 0 0,0 0 0,0 0 0,0-1 0,0 1-1,0 0 1,0 0 0,0 0 0,0 0 0,1 0 0,-1 0 0,0 0 0,0 0-1,0 0 1,0 0 0,0 0 0,0 0 0,0 0 0,0 0 0,0 0 0,0 0-1,0 0 1,0 0 0,1 0 0,-1 0 0,0 0 0,0 0 0,0 0 0,0 0-1,0 0 1,0 0 0,0 0 0,0 0 0,0 0 0,0 0 0,0 0 0,0 0 0,1 0-1,-1 0 1,0 1 0,0-1 0,0 0 0,0 0 0,0 0 0,0 0 0,0 0-1,0 0 1,-1 14-370,-5 11 343,-2 34-1,4-11-75,-4 87-78,9-112 195,0 0 1,1 0-1,1-1 0,7 24 1,-7-36-2,0 5-1,1-1-1,1 0 1,0 0 0,9 17-1,-11-27 45,-1-1-1,1 1 0,-1 0 1,1-1-1,0 0 1,1 1-1,-1-1 1,1-1-1,-1 1 0,1 0 1,0-1-1,0 0 1,0 0-1,0 0 0,0 0 1,0-1-1,1 1 1,6 0-1,-5-1-8,-1-1 0,1 0 0,0 0-1,0-1 1,-1 1 0,1-1 0,0 0-1,8-4 1,43-18 48,-16 4-75,-2-2 0,39-26 1,-62 36 25,-1-1 0,0 0 0,-1-1 0,-1-1 1,0 0-1,-1-1 0,15-22 0,-21 28-24,12-24 82,-17 31-107,-1 1 0,1-1 0,0 0 0,-1 0 0,1 0 0,-1 0 0,0 0 0,0 0 1,0 0-1,0 0 0,0 0 0,0 0 0,0 0 0,-1 0 0,0-3 0,1 5 2,0 0 1,0 0-1,0 0 1,0-1-1,0 1 1,0 0 0,0 0-1,-1 0 1,1 0-1,0 0 1,0 0-1,0-1 1,0 1-1,0 0 1,0 0-1,0 0 1,0 0-1,-1 0 1,1 0-1,0 0 1,0 0-1,0 0 1,0 0-1,0 0 1,0 0-1,-1 0 1,1 0 0,0 0-1,0 0 1,0 0-1,0 0 1,0 0-1,-1 0 1,1 0-1,0 0 1,0 0-1,0 0 1,0 0-1,0 0 1,-1 0-1,1 0 1,-6 5-237,-4 8 11,3 7 125,0 0 0,1 1 0,0-1 0,2 1 0,-2 23 0,6-36 90,0-1 0,1 0 0,-1 1 0,1-1 1,1 0-1,3 14 0,-1-9-31,-3-9 78,0 0 0,0 0 0,0-1 0,1 1 0,-1-1 0,1 1 0,-1-1 0,1 0 0,0 1 0,0-1 0,0 0 0,0 0 0,1 0-1,-1 0 1,0-1 0,1 1 0,-1-1 0,1 1 0,0-1 0,2 1 0,-3-1 0,0-1 0,0 1 1,0-1-1,0 0 0,0 1 0,0-1 0,0 0 0,0 0 0,0 0 0,0-1 1,0 1-1,0 0 0,0-1 0,0 1 0,-1-1 0,1 0 0,0 0 1,0 1-1,0-1 0,-1 0 0,1-1 0,0 1 0,-1 0 0,1 0 1,-1-1-1,0 1 0,1-1 0,-1 1 0,0-1 0,0 1 0,1-3 0,4-5-30,1-3 48,0 0 0,10-26 0,-12 19-25,0-1 0,-1-1-1,0 1 1,-2-1 0,0-30-1,-2 27 0,0 6-11,0 0 1,-3-20-1,2 33-36,1 0 1,-2 0-1,1 0 1,0 1 0,-1-1-1,0 0 1,0 1-1,0 0 1,-1-1-1,0 1 1,1 0-1,-7-6 1,9 10 0,-1-1 1,0 0 0,1 0-1,-1 1 1,0-1-1,0 0 1,1 1 0,-1-1-1,0 1 1,0-1-1,0 1 1,0 0 0,0-1-1,0 1 1,0 0-1,0 0 1,0-1 0,0 1-1,0 0 1,0 0-1,0 0 1,0 0 0,-1 0-1,1 1 11,0-1 1,0 1-1,0 0 0,0-1 0,0 1 0,0 0 0,0 0 0,0 0 0,0-1 1,0 1-1,0 0 0,0 0 0,1 0 0,-1 1 0,0 0 0,-2 4-21,1 0 0,-1 0 0,1-1 0,1 1 0,-1 0-1,0 8 1,2 41 246,0-54-90,3-1-85,0 1 1,-1-1-1,1 0 1,0 0-1,0 0 1,0-1-1,0 1 1,0-1-1,0 1 1,0-1-1,-1 0 1,1 0-1,0 0 1,-1-1-1,1 1 1,4-4-1,5-4-33,0 0 0,12-13 0,1-1-25,-7 11 25,-1 0 1,2 1 0,-1 1-1,1 1 1,1 1 0,0 0-1,24-5 1,-40 12-16,-1 0-1,1 0 1,-1 1 0,1-1 0,-1 1-1,1 0 1,0 0 0,-1 0 0,1 0-1,-1 1 1,1-1 0,-1 1 0,1 0-1,-1 0 1,1 0 0,-1 1 0,4 1-1,-5-1 23,1 0-1,-1 0 0,1 0 0,-1 0 1,0 0-1,0 1 0,0-1 0,0 1 1,0 0-1,-1 0 0,1-1 0,-1 1 1,0 0-1,0 0 0,0 0 0,0 0 1,0 1-1,0-1 0,-1 5 1,2 18 166,-2 0 1,-7 53 0,4-48-2,2 25 26,1-36-2,0-18 92,2-3-241,1 0 0,-1-1-1,0 1 1,0 0-1,0-1 1,0 1 0,0-1-1,0 1 1,0-1-1,-1 0 1,1 0-1,-1 0 1,3-4 0,0 2 4,18-25-12,19-24-194,3 2 0,50-46 0,-87 90 73,15-12-66,-21 18 132,0 0 0,0 1 0,1-1 0,-1 0 0,0 1 0,0-1 0,0 1 0,1 0 0,-1-1 0,0 1 0,1 0 0,-1 0 0,0-1 0,1 1 0,-1 0 0,3 1 0,-3-1-6,0 1 0,0 0 0,0-1 0,0 1-1,0 0 1,-1 0 0,1 0 0,0 0 0,0 0-1,-1 0 1,1 0 0,-1 0 0,1 0 0,-1 0-1,1 0 1,-1 0 0,1 0 0,-1 0 0,0 0 0,0 1-1,0-1 1,0 2 0,1 2-1,10 76 21,-4-20 52,-5-50-18,0 0-1,1 0 1,0-1-1,1 1 0,0-1 1,0 0-1,1 0 1,1 0-1,11 15 1,-16-23-14,0-1 0,0 0 0,1 0 0,-1 0 0,0 0 0,0 0 0,1 0 0,-1 0 0,1 0 0,-1 0 0,1-1 0,-1 1 1,1 0-1,-1-1 0,1 0 0,0 1 0,-1-1 0,1 0 0,0 0 0,-1 0 0,1 0 0,-1 0 0,1 0 0,0 0 0,-1-1 0,1 1 0,0-1 0,-1 1 0,1-1 1,-1 1-1,1-1 0,-1 0 0,1 0 0,-1 0 0,2-1 0,4-3 76,-1-1 0,0 1 1,0-1-1,-1 0 0,9-12 1,74-119 443,-24 32-527,-9 17-304,-53 84 189,1 0 0,0 1 0,1-1 0,-1 0 0,0 1 0,1 0 0,4-4 0,-7 7 82,-1 0 0,1 0 1,-1 0-1,1 0 0,0-1 0,-1 1 1,1 0-1,-1 0 0,1 0 0,-1 0 1,1 0-1,-1 0 0,1 0 0,-1 1 1,1-1-1,-1 0 0,1 0 1,-1 0-1,1 0 0,-1 1 0,1-1 1,-1 0-1,1 0 0,-1 1 0,1-1 1,-1 0-1,1 1 0,-1-1 0,0 1 1,1-1-1,-1 1 0,0-1 0,1 1 1,10 16-39,-11-16 37,7 16 37,0 0-1,-2 1 0,0-1 0,4 29 0,-6-29-15,6 30 73,-3 1 0,-1 0-1,-4 87 1,-1-129-10,-1 1 1,1 0-1,-2-1 0,1 1 1,-1-1-1,0 1 0,-4 8 1,5-13-40,0-1 0,0 0 1,0 1-1,0-1 0,1 0 1,-2 0-1,1 1 0,0-1 1,0 0-1,0 0 1,0 0-1,-1-1 0,1 1 1,0 0-1,-1 0 0,1-1 1,-1 1-1,1-1 0,-1 1 1,1-1-1,-1 0 0,1 1 1,-1-1-1,1 0 0,-1 0 1,1 0-1,-1 0 0,0 0 1,1-1-1,-1 1 0,1 0 1,-1-1-1,1 1 0,-1-1 1,1 1-1,-2-2 0,-3-1-19,1 1 0,0-1 0,0 0 0,1 0 0,-1 0 0,1-1 0,-1 0-1,1 0 1,0 0 0,0 0 0,1-1 0,-7-9 0,-35-62-403,42 70-253,6 10 420,-2-2 793,-2-2-549,0 0-1,0 0 1,0 0-1,0-1 0,0 1 1,0 0-1,0 0 1,0-1-1,0 1 0,0 0 1,1-1-1,-1 1 0,0-1 1,0 1-1,0-1 1,1 1-1,-1-1 0,-1-1 1,1 1-24,-1 1 0,1-1 0,-1 1 1,0-1-1,1 1 0,-1 0 0,1-1 0,-1 1 1,-3 0-1,-10 2-313,-5-1 257,31 9 344,-4-3-33,1-2-83,1-1-1,0 1 1,0-2-1,1 1 1,-1-1-1,1-1 0,-1 0 1,11 1-1,8 3 38,60 8-29,-55-9-340,-1 0 0,58 19 0,228 111-1059,-291-123 753,0 2 1,40 29-1,-53-32-155,0 0 1,-1 0-1,-1 1 1,0 1-1,20 27 1,-30-38 394,-1 0 0,0 0 0,0 0 0,0 0 0,0 0 0,0 1 1,0-1-1,0 0 0,-1 1 0,1 4 0,-1-6 104,0 0 0,0 1 0,0-1 1,-1 1-1,1-1 0,0 1 0,-1-1 0,1 0 0,-1 1 0,1-1 0,-1 0 0,0 1 0,0-1 0,1 0 1,-1 0-1,0 0 0,-2 2 0,1-1-457,-1 0 0,0 0 0,1 0 0,-1-1 0,0 1 0,-5 1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48:06.38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0 10144,'3'20'3744,"2"-28"-2912,0 8-224,0-3-1824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32:30.883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128 0 832,'-5'5'311,"2"-6"141,3 1-234,-1 0-98,1 0-1,-1 0 0,1 0 0,-1 0 1,1 0-1,-1 0 0,1 0 0,-1 0 1,1 0-1,0 0 0,-1 0 0,1 1 1,-1-1-1,1 0 0,-1 0 0,1 1 1,0-1-1,-1 0 0,1 0 0,0 1 1,-1-1-1,1 1 0,0-1 0,-1 1 1,-4 24 959,2-4-676,0-5-344,1 0-1,1 1 1,0-1-1,2 24 1,0-2-64,-6 100 465,1-82-269,-18 143 321,14-159-375,3-21-13,-1 21-1,4-27-41,0 0 1,-1 0 0,-7 21-1,1-9 324,9-25-397,0 0-1,0 0 1,-1 0 0,1 0 0,0 1 0,0-1-1,0 0 1,0 0 0,0 0 0,-1 0 0,1 0-1,0 0 1,0 0 0,0 0 0,0 0 0,-1 0-1,1 0 1,0 0 0,0 0 0,0 0 0,0 0-1,-1 0 1,1 0 0,0 0 0,0 0 0,0 0-1,-1 0 1,1 0 0,0 0 0,0 0 0,0 0-1,0-1 1,0 1 0,-1 0 0,1 0 0,0 0-1,0 0 1,0 0 0,0 0 0,0-1 0,0 1-1,0 0 1,-1 0 0,1 0 0,0-1 0,-7-6 194,5 1-140,1-1 1,0 1-1,0 0 1,0 0-1,1-1 1,0 1 0,1-9-1,0-6-75,0 3 43,1 0-1,1 1 1,1-1 0,7-21 0,-4 16 145,5-39 0,-2-29-48,7 18-90,-15 63-47,0 1 0,5-13 0,-3 13-10,-1 0-1,2-13 0,2-12 110,2 1 0,23-57-1,-25 72-118,18-42 131,-23 56-185,-1 2-328,1 9 94,-1 1 288,0-1 0,-1 1 0,0-1 0,-1 1 0,-1 9 0,0 9-10,-20 390 108,21-394 7,2-16-2,-1 0-1,-1 0 1,1-1-1,-1 1 1,-2 8-1,2-9 307,2-8 199,4-11-231,8-77-188,-1 3 69,-12 57-191,0 27-24,0 1 1,-1-1 0,1 0 0,0 0-1,1 1 1,-1-1 0,1 0 0,0 1 0,0-1-1,0 0 1,0 1 0,3-7 0,13-17 14,-1-1 0,-1 0 1,-2-1-1,-1-1 0,14-50 1,-25 73 53,4-8-488,-5 15 387,0-1 0,0 1 0,1 0 1,-1-1-1,0 1 0,1 0 0,-1 0 0,0-1 0,1 1 0,-1 0 0,0 0 0,1 0 0,-1 0 0,0-1 0,1 1 0,-1 0 0,1 0 0,-1 0 0,0 0 0,1 0 1,-1 0-1,1 0 0,-1 0 0,0 0 0,1 0 0,-1 0 0,1 0 0,-1 0 0,0 1 0,1-1 0,-1 0 0,0 0 0,1 0 0,0 1 0,1 0-34,1 1 1,-1 0-1,0 0 0,0-1 0,0 1 0,0 0 1,0 1-1,0-1 0,-1 0 0,3 5 0,-1-2 13,0 0-1,-1 0 1,1 1-1,1 8 0,0 9 3,3 45 0,-4-30 58,1 2 8,-2 0 1,-2 1-1,-10 78 0,6-43 1598,5-103-1515,2 0-1,10-43 1,-8 41 12,19-81-16,10-65-136,-30 154 3,-2 7-134,0 1 0,0-16 0,-2 29 153,0 0-1,0 0 1,0 0-1,0 0 1,0 0-1,0 0 1,0 0 0,0 0-1,0 0 1,0 0-1,0-1 1,0 1-1,0 0 1,0 0-1,0 0 1,0 0-1,0 0 1,0 0-1,0 0 1,0 0-1,0 0 1,0 0-1,0 0 1,0 0-1,0 0 1,0 0 0,0 0-1,0 0 1,0 0-1,0 0 1,0 0-1,0 0 1,0 0-1,0-1 1,-1 1-1,1 0 1,0 0-1,0 0 1,0 0-1,0 0 1,0 0-1,0 0 1,0 0-1,0 0 1,0 0 0,0 0-1,0 0 1,0 0-1,0 0 1,0 0-1,0 0 1,0 0-1,0 0 1,0 0-1,0 0 1,-1 0-1,1 0 1,0 0-1,0 0 1,0 0-1,0 0 1,0 0-1,0 0 1,0 0 0,0 0-1,0 1 1,0-1-1,0 0 1,0 0-1,-4 5-192,-5 10-18,-9 33 260,-20 88 0,23-76-97,-47 147 6,16-38 949,39-154-274,11-27 64,9-12-535,-1 0-8,10-28 1,51-177-16,-61 180-429,29-73 0,-41 130-546,-2 32 720,-3-1 1,-1 1 0,-18 58 0,22-87 115,-6 15 28,0-1 1,-1-1-1,-1 1 1,-17 27-1,19-31 173,7-18-98,0-1 1,1 1-1,-1-1 0,0 0 1,0 1-1,0-1 1,0 0-1,-1 0 1,1 0-1,-1 0 0,1 0 1,-3 3-1,3-5-76,0 0 0,1 0 0,-1 0-1,0 0 1,1 0 0,-1 0 0,0 0 0,1 0 0,-1 0-1,0-1 1,1 1 0,-1 0 0,0 0 0,1 0-1,-1-1 1,1 1 0,-1 0 0,1-1 0,-1 1-1,0-1 1,1 1 0,-1 0 0,1-1 0,0 1-1,-1-1 1,1 0 0,-1 1 0,0-2 0,-12-18 5,-1-6-23,1-1 1,-18-57-1,31 83-51,0 0-1,0 1 1,0-1-1,-1 0 1,1 0 0,0 0-1,-1 0 1,1 0-1,-1 1 1,1-1-1,-1 0 1,1 0 0,-1 1-1,1-1 1,-1 0-1,0 1 1,-1-2-1,2 2 19,-1 0-1,0 1 0,1-1 0,-1 0 1,0 0-1,0 0 0,1 1 1,-1-1-1,1 0 0,-1 1 0,0-1 1,1 1-1,-1-1 0,1 1 0,-1-1 1,1 1-1,-1-1 0,1 1 1,-1-1-1,1 1 0,-1 0 0,1 1 1,-6 7-40,1 0 1,0 0 0,1 1-1,0 0 1,-3 13 0,-7 19 37,11-35 58,1 1-1,0-1 1,-1 9 0,-5 19-28,7-33 9,1 0 1,-1 0-1,1 0 1,0 0-1,0 0 1,-1 0-1,1 0 1,1 0-1,-1 0 0,1 2 1,0 9 566,7-17 7,-3 1-549,-1 0 0,0 0 0,-1-1 0,1 0 1,0 0-1,-1 0 0,4-6 0,19-36-37,-10 16-1,-6 15-1,-2-1 0,0 0 1,-1 0-1,0-1 0,-1 0 1,-1 0-1,3-20 0,-5 20 34,-1 1-22,3-31 1,-4 38-951,1 19 539,3 21 98,8 275-70,-13-295 388,5 81 1723,-3-105-1651,0 0 0,0 0 0,1 0 1,1 0-1,1 0 0,7-15 0,-2 2-49,26-81 18,29-138 0,-50 190-521,-10 42 215,-1 0 0,-1 0 0,0-1 0,2-26 1,-7 67 66,0-1 0,-2 0 0,-12 38 0,5-14 188,5-26 55,-1 6 312,1 0 1,-3 56-1,9-86-359,0 0 0,0 0 0,0 0 0,0 0 0,0 0 0,0 0 0,0 1 1,0-1-1,0 0 0,1 0 0,-1 0 0,0 0 0,0 0 0,0 0 0,0 0 0,0 0 0,0 0 0,0 0 0,0 0 0,0 0 1,0 0-1,0 0 0,1 0 0,-1 1 0,0-1 0,0 0 0,0 0 0,0 0 0,0 0 0,0 0 0,0 0 0,0 0 0,1 0 1,-1 0-1,0 0 0,0 0 0,0 0 0,0-1 0,0 1 0,0 0 0,0 0 0,0 0 0,0 0 0,1 0 0,-1 0 1,0 0-1,0 0 0,0 0 0,0 0 0,0 0 0,0 0 0,0 0 0,0 0 0,0 0 0,0-1 0,0 1 0,0 0 0,0 0 1,0 0-1,0 0 0,0 0 0,1 0 0,-1 0 0,0 0 0,0 0 0,0-1 0,0 1 0,3-5 27,0 0 0,0 0 1,0 0-1,0-1 0,-1 1 0,2-7 0,-2 8-19,24-79 232,28-153 0,-50 212-491,-4 19-81,-2 16 37,-81 399 266,82-409 22,0 5 32,0 0 0,1-1 0,-1 1 0,1 0 0,0 8 0,0-13-25,1 0 0,-1 0 0,0 0-1,0-1 1,1 1 0,-1 0 0,0 0 0,1-1 0,-1 1 0,0 0 0,1-1 0,-1 1 0,1 0 0,-1-1-1,1 1 1,0-1 0,-1 1 0,2 0 0,-1 0 0,0-1-1,0 0 1,1 1-1,-1-1 1,0 0 0,0 0-1,0 0 1,0 0-1,1 0 1,-1 0-1,0 0 1,0 0-1,0-1 1,0 1 0,1 0-1,-1-1 1,1 0-1,6-2 37,-1 0 0,0-1-1,0 0 1,0 0-1,0 0 1,6-7 0,3-4-10,15-16 0,-31 30-57,1 0 0,-1 0 0,1 1 0,0-1 0,0 0 0,-1 0 0,1 1 0,0-1 0,0 0 0,0 1 0,0-1 0,0 1 0,0 0 0,0-1 0,0 1 9,-1 0 1,0 1-1,0-1 0,0 0 1,1 0-1,-1 1 1,0-1-1,0 0 0,0 1 1,0-1-1,0 0 1,0 0-1,0 1 0,0-1 1,0 0-1,0 1 1,0-1-1,0 0 0,0 1 1,0-1-1,0 0 0,0 1 1,0-1-1,0 0 1,0 1-1,0-1 0,-1 1 1,-11 33-304,11-31 384,-29 55-63,1-1 413,23-47-114,6-11-294,-1 1-1,1 0 1,0-1 0,0 1 0,0-1 0,0 1 0,1-1 0,-1 1 0,0 0 0,0-1 0,0 1 0,0-1 0,0 1 0,0 0 0,1-1 0,-1 1 0,0-1 0,0 1-1,1 0 1,-1-1 0,0 1 0,0 0 0,1-1 0,4-8 6,0 0 1,-1 0-1,0-1 0,0 1 0,-1-1 1,-1 0-1,1 0 0,-2 0 0,1 0 1,-2 0-1,1 0 0,-1 0 0,-2-15 1,1 14-5,1 11-25,0-1-1,0 0 0,0 0 1,0 0-1,-1 0 0,1 1 1,0-1-1,0 0 1,-1 0-1,1 0 0,0 1 1,-1-1-1,1 0 0,-1 0 1,1 1-1,-1-1 0,1 0 1,-1 1-1,1-1 0,-1 1 1,0-1-1,-1 0 0,0-1-48,2 2 49,-1 0 1,1-1-1,-1 1 1,1 0-1,0-1 1,-1 1 0,1-1-1,-1 1 1,1-1-1,0 1 1,0-1-1,-1 1 1,1-1-1,0 1 1,0-1 0,-1 1-1,1-1 1,0 1-1,0-1 1,0 0-1,0 1 1,0-1-1,0 1 1,0-1-1,0 0 1,0 0 0,0 1-121,-1 19-730,-3-2 868,-1-2-1,-1 1 1,0-1-1,-1 0 1,-1 0 0,0 0-1,-1-1 1,-13 15-1,-46 67 845,67-95-824,0 0 1,1 0-1,-1 0 0,0-1 1,1 1-1,-1 0 0,0 0 0,0-1 1,0 1-1,0-1 0,0 1 0,-1 0 1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32:35.341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6 156 992,'-3'-4'220,"0"-4"135,14 3 83,-9 4-183,-1-1-1,1 1 0,-1-1 1,1 1-1,-1-1 0,0 0 1,1 0-1,-1 1 0,0-1 1,0 0-1,-1 0 0,1 0 1,0 0-1,0 0 0,-1-3 0,1 5-168,-1-1 0,0 1 0,1-1 0,-1 1 0,0-1 0,1 0 0,-1 1 0,1-1 0,-1 1 0,1 0 0,-1-1 0,1 1 0,-1-1 0,1 1 0,-1 0 0,2-1-1,-2 1-70,0 0 0,0-1 0,1 1 0,-1 0-1,0 0 1,0 0 0,1 0 0,-1-1-1,0 1 1,1 0 0,-1 0 0,0 0 0,0 0-1,1 0 1,-1 0 0,0 0 0,1 0-1,-1 0 1,0 0 0,1 0 0,-1 0 0,0 0-1,0 0 1,1 0 0,-1 0 0,0 0-1,1 1 1,-1-1 0,0 0 0,0 0 0,1 0-1,-1 0 1,0 1 0,0-1 0,0 0-1,1 0 1,-1 0 0,0 1 0,7 11 201,-6-10-180,1 1-1,-1-1 1,0 1-1,0 0 1,0-1 0,0 1-1,1 5 1,27 324 732,-26-285-672,5 37 288,1 21 187,-4-38 1882,4-191-1648,8-186-800,-16 299-4,26-229 468,-19 206-385,-5 27-128,-1 0 1,-1 0-1,1 0 1,0-11 0,-1 9 15,3 10-128,-4 0 137,1 0 0,-1 0 0,1 0 0,-1 0 0,1 0 0,-1 0 1,1 0-1,-1 0 0,0 1 0,0-1 0,1 0 0,-1 0 0,0 2 1,-5 390-196,5-167 913,2-204-488,2-12 1066,13-58-1176,-2-2-1,11-67 1,-5 23-67,-10 48-78,3-1 0,2 1 0,41-82 0,-52 119-8,5-10-149,-9 18 191,-1 1 0,1-1 0,-1 1 1,0 0-1,1-1 0,-1 1 1,1 0-1,-1-1 0,1 1 0,-1 0 1,1 0-1,-1-1 0,1 1 0,0 0 1,-1 0-1,1 0 0,-1 0 1,1 0-1,-1 0 0,1 0 0,0 0 1,-1 0-1,1 0 0,-1 0 1,1 0-1,-1 0 0,1 0 0,0 0 1,-1 1-1,1-1 0,0 1 0,1 0 1,-1 0-1,0 0 0,0 0 0,0 1 0,0-1 0,-1 0 1,1 0-1,0 1 0,0-1 0,-1 0 0,1 1 0,-1-1 0,1 1 1,-1-1-1,0 1 0,0-1 0,1 1 0,-1 2 0,0-3 5,6 52-111,-3 103 1,-4-100 127,-2 229 1071,12-297-721,0-4-317,0 0 0,-2-1 0,0 0-1,9-35 1,8-75-181,-7 32 59,-5 9 578,-11 76-1045,-5 30 346,-10 35-1,1-6 127,-45 268-8,54-265 795,14-65-662,2-5-78,-1 0 0,-1 0 1,0-1-1,12-36 0,15-84 32,-14 39 131,-23 100-145,0 0 0,0 0-1,0 0 1,0 0 0,1 0 0,-1 0-1,0 0 1,0 0 0,0 0 0,0 0 0,0 0-1,0 0 1,0 0 0,0 0 0,0 0-1,0 0 1,0 0 0,0 0 0,0 0-1,0-1 1,0 1 0,0 0 0,0 0-1,0 0 1,0 0 0,0 0 0,0 0-1,0 0 1,0 0 0,0 0 0,1 9-111,0 15-41,-17 160-177,10-134 277,-11 65 321,16-93-219,1-22-41,1 0-1,-1 0 1,0 0-1,0 0 0,0 0 1,0 0-1,0 0 1,0 0-1,0 0 1,0 0-1,0 0 1,0 0-1,0 0 1,0 0-1,0 0 1,0 0-1,0 0 1,0 0-1,0 0 1,0 0-1,0 0 1,0 0-1,1 0 1,-1 0-1,0 0 1,0 0-1,0 0 1,0 0-1,0 0 0,0 0 1,0 0-1,0 0 1,0 0-1,0 0 1,0 0-1,0 0 1,0 0-1,0 0 1,0 0-1,0 0 1,0 0-1,0 0 1,0 0-1,0 0 1,0 0-1,1 0 1,-1 1-1,0-1 1,0 0-1,0 0 1,0 0-1,0 0 0,0 0 1,0 0-1,0 0 1,0 0-1,0 0 1,0 0-1,0 0 1,4-13 84,5-28-285,-2 8 272,6-51 0,-8-31 299,-6 93-212,0 1 1,-1 0-1,-8-30 0,10 49-164,0 1-1,-1 0 0,1 0 1,-1 0-1,1 0 1,0 0-1,-1 0 1,0 0-1,1 0 1,-1 0-1,0 0 0,1 0 1,-1 0-1,0 0 1,-2-1-1,3 2-9,-1-1-1,1 1 1,-1 0-1,0 0 1,1 0-1,-1-1 1,0 1-1,1 0 1,-1 0 0,0 0-1,1 0 1,-1 0-1,0 0 1,1 0-1,-1 1 1,0-1-1,1 0 1,-1 0-1,0 0 1,0 1-1,-3 1-50,1 1-1,0-1 1,-1 1-1,1 0 1,0-1-1,0 1 0,-3 6 1,-22 28-220,-34 63 0,40-60 511,-49 64 1,68-100-157,0-1 1,0 1 0,0-1 0,-1 1 0,1-1-1,-1 0 1,-4 2 0,6-4-42,0 0-1,-1 0 0,1-1 1,0 1-1,0-1 0,0 0 1,0 1-1,-1-1 0,1 0 1,0-1-1,0 1 1,0 0-1,-1 0 0,1-1 1,0 1-1,0-1 0,-3-1 1,-11-4 43,1 0 0,-25-13 0,36 16-50,-1 0 1,1 0 0,0 0 0,0-1 0,0 0-1,0 1 1,1-1 0,0 0 0,-1-1-1,2 1 1,-1-1 0,-4-8 0,-3-18-14,1 0 0,1 0 1,-5-56-1,0 1 76,10 70-202,0 1 0,0-19-1,-1 58-615,-2-2 597,1 41 19,4 85 0,0 1 325,0-129 63,1 1 1,3 22 0,-3-36 175,-1-7-94,-1-12-129,2-452 187,-5 376-1142,10 107 219,-1 27 382,-3 83 0,-2-29 188,12 105-331,-5-95 647,-5-101-272,-2-4-6,2 0 0,-1 0 0,1 0 0,0 0 0,2 7-1,-3-12-90,0 1 0,0-1-1,0 0 1,0 0 0,0 0-1,0 0 1,0 1-1,0-1 1,0 0 0,0 0-1,0 0 1,0 0 0,0 1-1,0-1 1,0 0 0,1 0-1,-1 0 1,0 0-1,0 0 1,0 0 0,0 1-1,0-1 1,1 0 0,-1 0-1,0 0 1,0 0-1,0 0 1,0 0 0,0 0-1,1 0 1,-1 0 0,0 0-1,0 0 1,0 0 0,0 0-1,1 0 1,-1 0-1,0 0 1,0 0 0,0 0-1,1 0 1,-1 0 0,0 0-1,0 0 1,0 0-1,0 0 1,1 0 0,-1 0-1,0 0 1,0 0 0,0 0-1,0-1 1,0 1 0,1 0-1,5-10 78,-5 9-67,5-13-22,0 1 0,0-1 0,-2-1 0,4-14 0,9-65-40,-11 52 108,0 11-32,37-247 395,-33 198-1304,-10 80 870,0-1 0,0 1-1,0 0 1,0 0 0,0 0-1,0 0 1,0 0 0,0 0-1,0-1 1,0 1 0,0 0-1,0 0 1,0 0 0,0 0-1,0 0 1,0-1-1,0 1 1,0 0 0,0 0-1,0 0 1,0 0 0,0 0-1,0-1 1,1 1 0,-1 0-1,0 0 1,0 0 0,0 0-1,0 0 1,0 0 0,0 0-1,0 0 1,0-1-1,1 1 1,-1 0 0,0 0-1,0 0 1,0 0 0,0 0-1,0 0 1,0 0 0,1 0-1,-1 0 1,0 0 0,0 0-1,0 0 1,0 0 0,0 0-1,1 0 1,-1 0-1,0 0 1,0 0 0,0 0-1,0 0 1,0 0 0,0 0-1,1 0 1,-1 0 0,0 0-1,0 0 1,0 1 0,0-1-1,0 0 1,1 0 0,5 9-268,-4-6 279,26 43-52,-12-17 0,37 47 0,-46-68 61,0-1 1,0 1-1,0-1 1,1-1-1,0 0 1,0 0 0,1 0-1,-1-1 1,1 0-1,13 4 1,-20-8 6,1 0 0,-1 0 1,1 0-1,0 0 0,-1-1 0,1 0 1,0 1-1,-1-1 0,1 0 1,0 0-1,-1 0 0,1-1 0,0 1 1,-1 0-1,1-1 0,-1 0 0,1 0 1,-1 0-1,1 0 0,-1 0 1,1 0-1,-1-1 0,0 1 0,0-1 1,0 1-1,0-1 0,0 0 1,0 0-1,0 0 0,2-4 0,0 0 16,-1 0-1,0-1 0,0 1 0,0-1 1,-1 0-1,0 0 0,0 0 1,-1 0-1,0 0 0,0-11 0,0 2 27,-2 1-1,1-1 0,-2 0 0,0 1 1,-1 0-1,-8-25 0,8 32-102,0 0 0,-1 0 0,1 0 0,-2 1 0,1-1 0,-1 1 0,0 0 0,0 0 0,-1 1 0,0-1 0,0 1 0,-1 1 0,-10-8 0,15 12 5,0 0-1,0 0 0,0 0 0,1 1 0,-1-1 0,0 1 0,0-1 0,0 1 0,-1 0 1,1 0-1,0-1 0,0 2 0,0-1 0,0 0 0,0 0 0,0 1 0,0-1 0,0 1 1,0-1-1,0 1 0,1 0 0,-1 0 0,0 0 0,0 0 0,-2 2 0,0 0-15,0 0-1,-1 1 1,1-1 0,1 1-1,-1 0 1,1 1-1,-1-1 1,-3 7 0,-7 17-35,2-1 0,1 2 0,-11 38 0,-13 94 375,34-156-164,0 0 1,0 0 0,0 0-1,-4 7 1,5-12-110,0 0 0,0 0 0,0 1-1,0-1 1,0 0 0,0 0 0,0 0 0,-1 0 0,1 0 0,0 0 0,0 1 0,0-1-1,0 0 1,0 0 0,0 0 0,0 0 0,0 0 0,0 0 0,-1 0 0,1 0 0,0 0-1,0 1 1,0-1 0,0 0 0,0 0 0,0 0 0,0 0 0,-1 0 0,1 0 0,0 0-1,0 0 1,0 0 0,0 0 0,0 0 0,-1 0 0,1 0 0,0 0 0,0 0 0,0 0-1,0 0 1,-4-6 182,-2-14-122,6 18-52,-18-120 224,15 87-337,-2 0-1,-13-50 0,15 71 158,3 12-74,-1-1 0,1 1-1,0 0 1,-1 0 0,0 0 0,1 0-1,-1-1 1,0 1 0,0 0 0,0 1-1,-3-5 1,4 6 4,0 0-1,-1 0 0,1 0 1,0 0-1,0 0 0,-1 0 1,1 0-1,0 0 1,0 0-1,-1 0 0,1 0 1,0 0-1,0 0 1,-1 0-1,1 0 0,0 0 1,0 0-1,0 0 0,-1 0 1,1 0-1,0 0 1,0 0-1,-1 1 0,1-1 1,0 0-1,0 0 1,0 0-1,0 0 0,-1 1 1,1-1-1,0 0 0,0 0 1,0 0-1,0 0 1,0 1-1,-1-1 0,1 0 1,0 0-1,0 1 1,0-1-1,0 0 0,0 0 1,0 1-1,0-1 0,0 0 1,0 1-1,-2 3-66,-2 3 33,1 0 0,0 0 0,0 0 0,1 1 0,-3 14 0,-2 42-31,4-29 46,-28 262 286,18-160 43,13-125-96,4-19-140,4-23-104,-1-3 52,-2 1 0,1-40 0,-2 24-10,3-60 46,9-71 520,-14 164-739,-3 23-253,0 17 260,6 78 11,31 176-1,-33-261 231,10 35 0,-11-48-59,0 0 1,0 0 0,1 0-1,-1 0 1,1 0 0,0 0-1,0-1 1,1 1 0,-1-1-1,8 6 1,-10-9-19,1 0-1,-1 0 0,1 0 1,0 0-1,-1 0 1,1 0-1,0-1 1,-1 1-1,1-1 0,0 1 1,0-1-1,0 0 1,-1 1-1,1-1 0,3-1 1,-1 1 13,0-1 0,-1 1 0,1-1 0,-1 0 0,1-1-1,-1 1 1,5-3 0,3-3 74,0 0 1,-1 0-1,15-14 0,-12 10-11,-2-1 0,1 0 0,-2 0 0,17-25 0,-5 11 352,-21 25-518,3 21-602,-3-19 664,-1 1-1,1-1 1,0 1-1,0-1 1,0 1-1,0-1 0,1 1 1,-1-1-1,0 0 1,1 0-1,-1 0 1,0 0-1,1 0 1,0 0-1,-1 0 0,1 0 1,-1-1-1,1 1 1,0 0-1,-1-1 1,1 0-1,0 1 0,2-1 1,1 0 11,1-1 1,-1 1 0,0-1-1,1-1 1,-1 1-1,6-3 1,0 0 91,-7 3-70,13-4 81,-16 5-116,0-1 0,-1 1 0,1 0 0,-1-1 0,1 1 1,-1 0-1,1-1 0,0 1 0,-1-1 0,0 1 0,1 0 0,-1-1 0,1 1 0,-1-1 0,1 0 0,-1 1 0,0-1 0,0 1 0,1-1 0,-1 0 1,0 1-1,0-1 0,1 1 0,-1-2 0,-40-38-13803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32:41.045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12 229 1312,'1'0'82,"0"0"-1,0 0 1,0-1 0,-1 1 0,1 0-1,0-1 1,0 1 0,-1-1-1,1 1 1,0-1 0,-1 1 0,1-1-1,-1 0 1,1 1 0,-1-1-1,1 0 1,-1 1 0,2-2 0,9-20 207,-3 7 29,27-21 247,19-28 1643,-46 56-1599,-7 7-402,0 1 0,-1-1 0,1 0-1,0 0 1,0 0 0,-1 1 0,1-1 0,0 0 0,-1 0 0,1 0 0,-1 0-1,1 0 1,-1 0 0,1-1 0,4 130 801,-5-74-988,5 145 184,-3-135-23,-2-42 72,1 0-1,3 22 1,-3-15 595,8-34-320,-6 3-495,0-1-1,0 1 1,0-1 0,-1 0 0,1 0 0,-1 0 0,1-1 0,-1 1 0,2-6 0,16-38-34,-14 32-34,30-86 153,4-12 249,-25 79-279,1-1-1,2 2 1,1 0-1,25-31 1,-3 25-600,-41 39 492,1 0 1,-1 0 0,0 0 0,1 0 0,-1 1 0,1-1 0,-1 0-1,0 0 1,1 1 0,-1-1 0,1 0 0,-1 0 0,0 1-1,1-1 1,-1 0 0,0 1 0,0-1 0,1 1 0,-1-1 0,0 0-1,0 1 1,1 3 9,-1 0 0,1 0-1,-1-1 1,0 1 0,0 0-1,-1-1 1,1 1 0,-1 0-1,0-1 1,0 1 0,0 0-1,-2 3 1,-2 11 16,-18 107 76,-3 19 236,-6-8 93,31-124 404,5-16-366,8-23-204,35-123-100,8-19-71,-45 147-210,-6 15 79,-1 0 0,0-1 0,0 0 0,-1 1 0,0-1 0,0 0 0,1-8 0,-4 19-16,0 0-1,1 0 1,-1 0 0,-1 0 0,1 0-1,0 0 1,-1 0 0,-2 3 0,-7 16 17,-38 143 11,15-45 58,19-72 33,-12 36 298,25-74 47,2-10-381,0 1-1,0-1 1,0 0 0,0 0-1,0 0 1,0 0-1,0 0 1,0 0-1,0 0 1,0 0 0,0 0-1,0 0 1,0 0-1,0 0 1,1 0 0,-1 0-1,0 0 1,0 0-1,0 0 1,0 0 0,0 0-1,0 0 1,0 0-1,0 0 1,0 0-1,0 0 1,0 0 0,1 0-1,-1 0 1,0 0-1,0 0 1,0 0 0,0 0-1,0 0 1,0 0-1,0 0 1,0 0-1,0 0 1,0 0 0,0 0-1,0 0 1,1 0-1,-1 0 1,0 0 0,0 0-1,0 0 1,0 0-1,0 0 1,0-1 0,0 1-1,0 0 1,0 0-1,0 0 1,13-17 403,5-15-74,23-58 0,-24 48-313,62-138-229,-54 119 233,-13 31-229,20-38 0,-26 52-359,-6 16 437,0 0 109,0 0 0,0 0 0,0 0 0,0 0-1,0 0 1,0 0 0,0 0 0,0 0 0,0 0 0,0 0 0,0 0 0,0 0 0,-6 10-261,-55 150 256,14-32 34,-60 120 282,94-215 437,13-33-714,1 0 1,-1 1-1,0-1 1,0 0-1,1 0 1,-1 0-1,0 0 1,1 0-1,-1-1 1,0 1-1,1 0 1,-1 0-1,0 0 1,0 0-1,1 0 1,-1 0-1,0 0 1,1-1-1,-1 1 1,0 0-1,0 0 1,0 0-1,1 0 1,-1-1-1,0 1 1,0 0-1,0 0 1,1-1-1,-1 1 1,0 0-1,0-1 1,12-16-8,0-1-1,-2 0 1,11-26 0,-8 19-21,98-216-37,-59 150-52,-23 43-337,-21 38-88,-8 10 511,0 0-1,0 0 0,0 0 0,0 0 0,0 0 0,1 0 1,-1 0-1,0 0 0,0 0 0,0 0 0,0 0 0,0 0 1,1 0-1,-1 0 0,0 0 0,0 0 0,0 0 0,0 0 1,0 1-1,0-1 0,0 0 0,0 0 0,1 0 0,-1 0 0,0 0 1,0 0-1,0 0 0,0 1 0,0-1 0,0 0 0,0 0 1,0 0-1,0 0 0,0 0 0,0 0 0,0 1 0,0-1 1,0 0-1,0 0 0,0 0 0,0 0 0,0 0 0,0 1 1,-1 25-393,0-18 454,-5 45-32,-16 65-1,12-74 134,2 0-1,-5 85 0,16-109 391,-3-20-533,0 0-1,0 1 1,0-1 0,0 0 0,0 0 0,0 1-1,1-1 1,-1 0 0,0 0 0,0 0 0,0 1-1,0-1 1,0 0 0,1 0 0,-1 0 0,0 0 0,0 1-1,0-1 1,1 0 0,-1 0 0,0 0 0,0 0-1,1 0 1,-1 0 0,0 0 0,1 1 0,-1-2-1,1 1 0,-1 0 1,1 0-1,-1-1 0,1 1 1,-1 0-1,1 0 1,-1-1-1,1 1 0,-1-1 1,0 1-1,1 0 0,-1-1 1,1 1-1,-1-1 0,0 1 1,1-1-1,4-8 14,-1 1 1,0 0-1,0-1 0,3-11 0,6-13-16,76-151-63,-65 142-7,2 1 0,39-47-1,-48 68-72,29-25 0,-45 44-54,-5 7 174,-8 10 41,0-1-54,1 0-1,1 1 0,0 1 1,-9 22-1,-25 75 9,35-88 20,-103 251 129,93-226 66,12-33 50,-13 27 850,22-52-657,7-18-336,3-10-166,32-77-719,-43 107 171,-4 10 450,-3 11 85,1-5 68,0 0-1,-1 0 0,0 0 0,-1-1 0,0 0 0,-9 10 0,-55 51 7,65-66 56,-1 0 0,0 0 0,0-1 0,0 1 0,0-2 0,-1 1 0,1-1 0,-1 0 0,-13 2 0,3-1 61,-1-1 0,1-1-1,-24-1 1,-62 4 298,104-5-415,0 0 1,0 0 0,0 0-1,0 0 1,0-1-1,0 1 1,0 0-1,0 0 1,0 0 0,0 0-1,0 0 1,0 0-1,0 0 1,0-1 0,0 1-1,0 0 1,0 0-1,0 0 1,0 0-1,0 0 1,0 0 0,0 0-1,0-1 1,0 1-1,0 0 1,0 0 0,0 0-1,0 0 1,0 0-1,0 0 1,0 0-1,0-1 1,0 1 0,1 0-1,-1 0 1,0 0-1,0 0 1,0 0-1,5-2-65,1 1-1,-1-1 0,0 1 0,8 0 1,-2-1 44,244-33-55,-242 32 169,-13 3-88,0 0 1,0 0-1,0 0 0,0 0 1,0 0-1,0 0 0,0 0 0,0 0 1,0 0-1,0 0 0,0-1 1,0 1-1,0 0 0,0 0 1,0 0-1,0 0 0,0 0 0,0 0 1,0 0-1,0 0 0,0 0 1,0 0-1,-1-1 0,1 1 1,0 0-1,0 0 0,0 0 1,0 0-1,0 0 0,0 0 0,0 0 1,0 0-1,0 0 0,0 0 1,0 0-1,0 0 0,-1 0 1,1 0-1,0 0 0,0 0 1,0 0-1,0 0 0,0 0 0,0 0 1,0 0-1,0 0 0,0 0 1,0 0-1,-1 0 0,1 0 1,0 0-1,0 0 0,0 0 0,0 0 1,0 0-1,0 0 0,-24-3-54,23 3 50,-36-1 2,-42 3 1,9 0 161,30-2-62,5 1 179,-53-6 1,88 5-282,-1 0 0,1 0 0,-1 0 0,1 0 0,0 0-1,-1 0 1,1 0 0,-1 0 0,1 0 0,-1 0 0,1 0 0,-1 0 0,1-1 0,-1 1 0,1 0 0,0 0 0,-1-1 0,1 1 0,-1 0 0,1 0 0,0-1 0,-1 1 0,1 0 0,0-1 0,-1 1 0,1-1 0,0 1-1,0 0 1,-1-1 0,1 1 0,0-1 0,0 1 0,0-1 0,-1 1 0,1-1 0,0 1 0,0-1 0,0 0 0,1 0-19,-1 0 0,0 0-1,1 0 1,-1 1 0,1-1 0,0 0 0,-1 0-1,1 0 1,0 1 0,-1-1 0,1 0 0,0 0 0,0 1-1,0-1 1,0 1 0,1-2 0,10-2-46,1-1 0,-1 1-1,0 1 1,18-2 0,12-4-210,-27 6 205,0 0 0,1 1-1,-1 1 1,28 1 0,-39 0 50,-9 6 129,1-3-102,1-1 0,0 0 0,-1 1 0,1-1-1,-1 0 1,1-1 0,-1 1 0,-5 1 0,-37 9-8,16-5 5,-229 72 15,192-56 459,66-23-459,1 0 1,0 1-1,0-1 0,-1 0 0,1 0 1,0 0-1,0 0 0,-1 0 0,1 0 0,0 1 1,0-1-1,-1 0 0,1 0 0,0 0 1,-1 0-1,1 0 0,0 0 0,-1 0 1,1 0-1,0-1 0,0 1 0,-1 0 1,1 0-1,0 0 0,0 0 0,-1 0 1,1 0-1,0 0 0,-1-1 0,2-8 189,12-15-143,-10 18 27,7-18 27,1-3-22,9-33 0,-5 9 129,6-27-94,-4-9-28,41-124 0,-51 193-92,1-2 82,-1-1 0,-1 1 1,4-29-1,-10 46-111,1-1 1,-1 1 0,1 0-1,-1 0 1,1-1-1,0 1 1,0 0 0,1 0-1,-1 0 1,0 0 0,1 0-1,0 0 1,0 1-1,0-1 1,0 1 0,0-1-1,0 1 1,1-1 0,-1 1-1,1 0 1,0 0-1,-1 1 1,1-1 0,0 0-1,0 1 1,0 0 0,0 0-1,1 0 1,3-1-1,25-4-238,62-2-1,36 9 193,-50 0 217,118-1-215,-108 5 342,-89-5-273,7 1-26,-11 2 33,0 0 0,-1 0 1,1 0-1,-1-1 0,0 1 1,0-1-1,0 0 0,0 0 1,0 0-1,-4 1 0,-23 11-89,25-10 43,-1 0 0,1 0 0,0 1 0,0 0 0,1 0 0,-1 0 0,1 1 0,0-1 0,1 1 0,0 0 0,-1 1 0,2-1 0,-1 1 0,1 0 0,-3 7 0,-11 48 28,-9 65 0,24-120-30,0 11 159,1 1-1,0 0 0,3 30 0,0 0 120,-1-38-168,1-9-62,-1 1-8,0 7 39,-1-10-11,0 1 0,0-1 1,0 1-1,0 0 0,0-1 0,-1 1 0,1-1 0,0 1 0,0-1 0,0 1 0,-1-1 0,1 1 0,0-1 0,-1 0 0,1 1 0,0-1 0,-1 1 0,1-1 0,0 0 0,-1 1 0,1-1 0,-1 0 0,1 1 0,-1-1 0,1 0 0,-1 0 0,1 0 0,-1 1 0,1-1 0,-1 0 0,1 0 0,-1 0 0,1 0 1,-1 0-1,1 0 0,-2 0 0,-24-2-171,12 0 127,-6 3 2,0 1 0,0 1-1,-38 11 1,-4 1-18,-40 10-346,95-24 330,0 1 0,0 0 0,0 1 0,0-1-1,1 1 1,-11 7 0,16-10-25,2 1-123,0 0 1,0-1-1,0 1 1,0-1-1,1 1 1,-1-1-1,0 1 1,0-1-1,1 0 1,-1 1-1,0-1 1,0 0-1,1 0 0,-1 0 1,0 0-1,3-1 1,2 1-628,28 0-1143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42:14.9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187 522 2240,'5'0'5888,"-11"12"-5110,4-11-688,1 0 0,-1 1-1,0-1 1,0 0 0,0 1-1,1-1 1,-1 1 0,0 0-1,-2 3 1,-7 6 432,-56 50 630,59-53-1098,1 0 0,0 1 0,0 0 0,1 0 0,0 0 0,1 1 0,-4 11 0,3-7-19,1 0 0,0 0 1,1 0-1,-3 26 0,4-8 429,1 35 0,2-60-443,1 0 0,0 0 1,0 0-1,0 0 0,1 0 1,0 0-1,1 0 0,0-1 0,3 8 1,0-5-12,-1 0-1,2 0 1,-1-1 0,1 1 0,11 9 0,-13-13 43,1 0-1,1-1 1,-1 0 0,1-1 0,-1 1-1,1-1 1,0 0 0,0-1 0,1 0-1,-1 0 1,0 0 0,1-1 0,-1 0-1,1-1 1,-1 1 0,1-1-1,10-2 1,-13 1 11,0-1-1,0 0 1,0 0-1,0 0 1,-1 0-1,1-1 1,-1 0-1,1 0 1,-1 0-1,0 0 1,0-1-1,0 1 1,4-7-1,-3 4 3,0 0 0,-1-1 0,0 0 0,0 0 0,0 0 0,-1 0 0,0 0 0,2-9 0,-2 3-50,-1 0 0,0 1 0,0-23 0,3-50 304,-5 25-805,0 59 421,-1-8-520,1 8 216,1 7 210,-1-2 167,0-1-1,1 0 0,-1 0 1,1 0-1,2 5 0,2 13-95,-1 3-53,10 33 0,-1-4-23,-9-39 171,1 0-1,0 0 0,1-1 1,8 14-1,-1-1 143,-10-19-126,2 0-1,-1-1 1,1 0 0,0 0 0,6 6-1,1 1-176,-11-12 172,0 1-1,1-1 0,-1 1 1,0-1-1,1 0 0,-1 1 1,1-1-1,-1 0 0,1 0 1,0 0-1,-1 0 0,1 0 1,0-1-1,0 1 0,0-1 1,-1 1-1,1-1 0,0 1 1,0-1-1,0 0 0,0 0 1,0 0-1,0 0 0,0 0 1,0-1-1,0 1 0,-1 0 1,1-1-1,0 1 0,0-1 1,0 0-1,-1 0 0,4-2 1,0 0 18,-1 0 1,-1-1 0,1 1 0,0-1 0,-1 0 0,0 0-1,0 0 1,0 0 0,0-1 0,-1 1 0,4-10 0,4-15 61,-1-1 0,-1 0 0,-2-1 0,-1 1 0,-1-1 0,-1-50 0,-3 77-105,-1 0 1,0-1-1,0 1 1,0 0-1,0 0 0,-4-6 1,4 6-34,-1 1 1,1-1-1,0 1 0,0-1 1,0 1-1,0-5 1,-4-6-64,5 14 94,0-1-12,0 1 0,0-1 0,0 1 0,0-1 0,0 1 0,0-1 0,0 1 0,0-1 0,0 1 0,0-1 0,0 1 0,0-1 0,0 1 0,0-1 0,0 1 0,0-1 0,-1 1 0,1-1 0,0 1 0,0-1 0,-1 1 0,1 0 0,0-1 0,-1 1 0,1-1 0,0 1 0,-1 0 0,1-1 0,-1 1 0,1 0 0,0 0 0,-1-1 0,1 1 0,-1 0 0,1 0 0,-1 0 0,0-1 0,1 3-56,0-1-1,0 1 1,1 0 0,-1-1-1,0 1 1,1-1 0,-1 1-1,1-1 1,1 3-1,-2-3 73,3 5 0,1 0 0,0 0 0,7 8 0,3 4 68,-14-18-45,1 1-1,0 0 1,-1 0 0,1-1-1,0 1 1,-1 0-1,1-1 1,0 1 0,0-1-1,-1 1 1,1-1-1,0 1 1,0-1 0,0 0-1,0 1 1,0-1-1,-1 0 1,1 0 0,0 1-1,0-1 1,0 0-1,0 0 1,0 0 0,0 0-1,0 0 1,0-1-1,0 1 1,0 0 0,0 0-1,0-1 1,-1 1-1,1 0 1,0-1 0,0 1-1,0-1 1,0 1-1,0-2 1,3 0 32,0-1 0,0 0 0,-1 0 0,1 0 0,5-7 1,14-27 235,-6 10-244,-5 7-31,-1 0 0,-1 0 0,0-1 0,-2 0 0,0-1 0,-1 0 0,4-31 0,-5 3-97,-2 0 0,-4-63 0,-1 52 164,2 32-124,-3-47-120,2 68 158,-1 1 1,-1 0 0,1 0-1,-1 0 1,-1 0 0,1 0-1,-8-13 1,7 11-54,-3-1-243,3 6-540,1 11 460,-2 14 346,0 0 1,1 0 0,0 31 0,0 0 117,-4 85-125,4-57 2,1 207 145,3-153 18,0-54-3,13 94-1,-9-150-33,0 0 0,1 0 0,13 29 0,-15-42 386,-3-6 107,0-10 141,-7-9-147,2-21-622,1-1 1,1 1-1,2-1 0,2 0 1,1 1-1,2-1 0,13-50 1,-14 73-25,0 1 0,1 0 1,0 0-1,1 0 0,0 1 1,1 0-1,0 0 0,1 0 1,18-18-1,-16 17-13,-7 9 72,-1 0 0,1-1 0,0 1 1,0 0-1,0 1 0,1-1 0,-1 0 1,1 1-1,0 0 0,4-3 1,-7 5-16,2-1-18,-1 1 0,0-1 1,0 0-1,0 0 0,0 0 0,0 0 1,0-1-1,2-1 0,-4 3 45,0 0 0,1 0 0,-1-1 0,0 1-1,1 0 1,-1 0 0,0 0 0,1-1 0,-1 1 0,1 0-1,-1 0 1,1 0 0,-1 0 0,0 0 0,1 0 0,-1 0-1,1 0 1,-1 0 0,0 0 0,1 0 0,-1 0 0,1 1 0,-1-1-1,0 0 1,1 0 0,-1 0 0,1 0 0,-1 1 0,1-1-1,10 9-53,-10-7 55,6 3-4,-5-3 2,1 0-1,-1 0 0,1 1 0,-1-1 1,0 0-1,0 1 0,0 0 0,0-1 1,-1 1-1,3 5 0,3 10-6,0-1 0,-1 1 0,5 34 0,-2-4 53,2 0 0,28 79 0,-31-110-13,0 0 0,0 0 0,14 19 0,-21-34 2,0-1-1,0 0 1,0 1 0,1-1-1,-1 0 1,0 0 0,0 0-1,1 0 1,-1 0 0,0 0-1,1 0 1,-1-1 0,1 1-1,-1 0 1,1-1 0,-1 1-1,1-1 1,0 0 0,-1 1-1,1-1 1,-1 0 0,1 0-1,0 0 1,-1 0 0,1 0-1,0 0 1,-1-1 0,1 1-1,2-2 1,-1 2 0,-1-1 1,0 0-1,0-1 0,1 1 1,-1 0-1,0-1 0,0 1 1,0-1-1,0 1 0,-1-1 1,1 0-1,0 0 0,-1 0 1,1 0-1,-1 0 0,1 0 1,-1-1-1,1-2 1,14-51 91,-3 0 1,7-62 0,-15 82-38,-2 17-9,4-23-264,2-68 1,-9 109-48,2 5-220,1 11-188,3 87 625,-3-71 15,2 5 3,1-1 0,14 43 0,-14-52 7,-2-11 18,9 25 1,-6-19 6,-6-17 41,1 1 0,-1 0 0,1-1 0,0 1 0,5 6 0,-6-10 113,0-1-20,1 0-123,0-1 1,0 1 0,0-1 0,0 1 0,0-1-1,0 0 1,0 1 0,0-1 0,-1 0 0,1 0-1,0 0 1,-1-1 0,1 1 0,-1 0 0,1-1-1,-1 1 1,1-1 0,-1 1 0,0-1 0,0 1-1,0-1 1,0 0 0,1-2 0,3-6 6,0-1 1,5-21 0,-7 21-1,12-39-2,-4 12-208,1 1 0,33-68 0,-43 101 121,0 0 0,0 1 0,1-1 0,-1 1 1,1 0-1,0 0 0,0 0 0,0 0 0,1 0 0,-1 1 0,1-1 1,-1 1-1,1 0 0,0 0 0,0 0 0,0 1 0,0-1 0,0 1 1,0 0-1,1 0 0,-1 0 0,0 1 0,0 0 0,1 0 0,-1 0 1,0 0-1,6 1 0,44 8-35,-35-5 321,0-1 0,24 1 613,-43-5-845,0-1 1,0 1-1,-1 0 1,1 0-1,0 0 1,-1 0-1,1-1 0,-1 1 1,0 0-1,1 0 1,-1 0-1,0 0 1,0 0-1,1 0 1,-1 0-1,0 1 0,0-1 1,0 0-1,0 0 1,0 1-1,0-1 1,-1 1-1,1-1 1,0 1-1,0-1 0,0 1 1,0 0-1,-2-1 1,0 0-50,0 1 1,0-1-1,-1 1 1,1-1 0,0 1-1,0 0 1,0 0-1,0 1 1,0-1-1,-6 2 1,2 1-7,0 0 0,0 1 1,0 0-1,0 0 0,1 0 0,0 1 1,0 0-1,0 0 0,0 1 0,-7 8 1,-11 15-25,-35 52 0,52-70 29,1 0 0,0 0 0,1 1 0,0 0 0,1 0 0,0 0 0,1 1 0,-4 22 0,7-30 45,0 0 1,0 0 0,0 0-1,1 0 1,0 0 0,-1-1-1,2 1 1,-1 0-1,0 0 1,1-1 0,0 1-1,0-1 1,1 0 0,-1 1-1,1-1 1,6 7-1,-4-6 5,0 0-1,0 0 0,1-1 1,-1 0-1,1 0 0,0-1 0,1 0 1,-1 0-1,0 0 0,1 0 1,9 1-1,4 2 172,39 4 1,-50-10-157,0 1 0,0-1-1,0-1 1,0 0 0,0 0-1,17-5 1,-15 2 8,1 0 0,-1-1 0,1 0 0,-1-1 0,-1 0 0,1-1 0,-1 0 0,-1-1 0,1 0 0,-1 0 0,0-1 0,-1 0 0,0-1 0,-1 0 0,0 0 0,8-15-1,10-24 133,29-78 0,-44 102-83,5-18 47,15-78 0,-20 75-141,-4 17-28,-2 1-1,1-38 1,-5-60 71,-2 50-142,2 59 66,1-12-151,-2 0 0,-6-41 0,6 46-449,0 36-341,-4 31 730,-1 61 0,0 15 246,-21 39 227,0 0-236,16-14 88,3-26-30,0-58 355,3-26 145,0 42 0,10-107-618,-5 21 60,1 0 1,1 0-1,0 0 1,0 0-1,1 0 1,6-14-1,28-53-422,-35 72 423,1-1-41,0 0-1,0 0 1,1 1 0,0-1-1,0 1 1,0 0 0,0 0-1,1 0 1,0 1 0,10-8 0,-14 12 50,-1 0 1,1-1-1,0 1 1,-1 0-1,1 0 1,0 0-1,-1 0 1,1-1 0,0 1-1,0 0 1,-1 0-1,1 1 1,0-1-1,-1 0 1,1 0 0,0 0-1,0 0 1,-1 1-1,1-1 1,0 0-1,-1 0 1,1 1-1,-1-1 1,1 1 0,0-1-1,-1 1 1,1-1-1,-1 1 1,1-1-1,-1 1 1,1-1-1,-1 1 1,0-1 0,1 1-1,-1 0 1,0-1-1,1 2 1,3 5-38,-1 0 0,5 14 0,-4-10 23,28 78 18,-28-81 7,19 41 263,-20-44-237,0 0-1,0-1 1,1 0 0,-1 1-1,1-1 1,0-1 0,8 7-1,-6-6 56,0 0 1,0-1-1,0 0 0,1 0 0,-1 0 0,1-1 0,0 0 1,0 0-1,0-1 0,0 0 0,0 0 0,0 0 0,0-1 1,9-1-1,2 0 25,-1-1 0,0-1 0,0-1 0,0-1 0,29-11 0,-43 15-114,4-1-206,-2-1 0,1 0-1,0 0 1,0-1 0,7-5-1,-12 8-175,1-1 0,0 1-1,0-1 1,-1 1 0,1-1-1,-1 0 1,1 0 0,-1 0-1,0 0 1,0 0 0,0 0-1,0 0 1,0 0 0,0 0-1,0 0 1,-1 0 0,1-4-1,-1 6 384,0 0-146,0-1 1,0 0-1,0 1 0,0-1 1,0 0-1,0 1 1,0-1-1,0 0 0,0 1 1,0-1-1,-1 0 0,1 1 1,0-1-1,-1 0 0,0 0 1,-13-4-3919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32:45.345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145 216 3136,'-5'-36'2704,"5"29"-2417,-1 4-185,1 1 0,0 0-1,0-1 1,0 1 0,0 0-1,0-1 1,1 1-1,-1 0 1,1 0 0,-1-1-1,1 1 1,0 0 0,0 0-1,0 0 1,0 0 0,1 0-1,-1 0 1,3-3-1,38-43 1611,-32 38-1081,2-4 397,-12 14-972,0 0 0,0-1 0,0 1 0,1 0 0,-1-1 0,0 1 0,0 0 0,0-1 0,1 1 1,-1 0-1,0-1 0,0 1 0,1 0 0,-1 0 0,0-1 0,0 1 0,1 0 0,-1 0 0,0 0 0,1 0 0,-1-1 0,1 1 0,-1 0 0,0 0 0,1 0 0,-1 0 0,4 8 450,-3 20-399,-1-25 50,-2 50 210,-3 1 0,-14 60 1,5-28-222,-94 381 1150,82-352-1136,-6 18 218,10-49 86,21-64 875,1-22-1035,1-11-205,1 0 0,0 1 1,1-1-1,7-21 0,-4 17-73,30-94 6,-31 94-49,1-1 0,1 1 0,1 1 0,14-24 0,-20 37-24,1 0-1,-1 0 1,0 0 0,1 1 0,-1 0-1,1-1 1,0 1 0,0 0-1,0 0 1,0 0 0,0 1 0,0-1-1,1 1 1,-1 0 0,0-1-1,1 2 1,-1-1 0,1 0-1,6 0 1,5 1-71,0 0-1,0 1 1,23 4-1,-22-2 31,23 0 0,4-2 48,39-1-60,-47 0 271,-26 0-107,1 0 0,-1 0 1,1-1-1,11-3 0,0 1 575,-20 2-549,0-3 198,16-35 9,7-15-215,24-82 1,-26 42-44,14-143 0,-31 195-165,8-122-53,-13 84-371,1 80 529,-1-1 1,0 1-1,0 0 1,0 0-1,0-1 0,0 1 1,0 0-1,0 0 0,0 0 1,0-1-1,0 1 1,0 0-1,0 0 0,0-1 1,0 1-1,0 0 0,0 0 1,0-1-1,0 1 1,0 0-1,0 0 0,0-1 1,0 1-1,-1 0 0,1 0 1,0 0-1,0-1 1,0 1-1,0 0 0,0 0 1,-1 0-1,1 0 0,0-1 1,0 1-1,0 0 1,-1 0-1,1 0 0,0 0 1,0 0-1,-1 0 0,1 0 1,0-1-1,0 1 1,0 0-1,-1 0 0,1 0 1,0 0-1,0 0 0,-1 0 1,1 0-1,0 0 1,0 0-1,-1 0 0,1 1 1,0-1-1,0 0 0,-1 0 1,1 0-1,0 0 1,0 0-1,0 0 0,-1 0 1,1 1-1,0-1 0,0 0 1,0 0-1,-1 0 1,-13 15-515,11-12 553,-12 11 46,0-1-1,-1-1 0,-31 19 0,-56 23 169,48-27-86,-81 30 579,65-29-321,14-5-191,55-23-320,16-3 74,169-53 416,-181 55-416,-1 1 0,1-1-1,-1 1 1,1 0 0,-1-1-1,1 1 1,-1 0-1,1 0 1,0 0 0,-1 0-1,1 1 1,-1-1 0,1 0-1,-1 1 1,1-1 0,-1 1-1,1-1 1,2 2-1,-3 0 16,1-1-1,-1 1 1,0-1-1,0 1 0,0-1 1,0 1-1,0-1 1,-1 1-1,1 0 0,0 0 1,-1-1-1,1 1 1,-1 0-1,0 0 1,1 0-1,-1 0 0,0 1 1,0 13-35,0-1 0,0 0 0,-5 22 0,-13 49-80,5-26 58,0-5 275,-2-1 0,-32 76 0,30-88 421,15-34-12,11-27-523,11-29-257,23-86 1,-3 9 135,-9 26-1032,-37 116 790,1 0-1,-4 26 1,3-18 205,2-3 27,-12 51 11,-31 85-1,37-132 53,-3 7 151,-13 56-1,22-76 83,1-4 124,14-15-261,-2-2-125,0 0 0,-1 0 0,0-1 0,7-11 0,27-43-74,-21 29 124,-4 7-1,28-39-168,-38 61-618,-4 11 581,-2-3 157,-1-1 0,1 0 0,0 0 1,0 1-1,0-1 0,0 0 1,2 3-1,-3-4 24,1-1 0,-1 0 0,0 0 0,1 0 0,-1 0 0,0 1 0,1-1 0,-1 0 0,1 0 0,-1 0 0,0 0 0,1 0 0,-1 0 0,0 0 0,1 0 0,-1 0 0,1 0 0,-1 0 0,0 0 0,1 0 0,-1-1 0,0 1 0,1 0 1,1-1 36,1 0-37,-1 0 1,1 0-1,0 0 0,-1 0 0,1-1 0,-1 1 0,0-1 0,1 0 0,-1 0 0,0 0 0,3-3 0,19-29-7,-19 26-5,19-29 46,-1-1 1,-3-1-1,-1 0 0,21-65 1,-76 192-1042,18-39 898,-2 5 235,-23 101 0,40-144-42,2-9-55,0 0 0,0 1 1,1-1-1,-1 0 0,1 1 1,-1-1-1,1 1 0,0-1 1,0 5-1,0-7-44,0 0 1,0 0-1,1 0 0,-1 0 1,0 0-1,0 0 0,0 1 1,0-1-1,0 0 0,1 0 1,-1 0-1,0 0 0,0 0 1,0 0-1,0 0 0,0 0 1,1 0-1,-1 0 0,0 0 1,0 0-1,0 0 0,0 0 1,0 0-1,1 0 0,-1 0 1,0-1-1,0 1 0,0 0 1,0 0-1,0 0 0,1 0 1,-1 0-1,0 0 0,0 0 1,0 0-1,0 0 0,0-1 1,0 1-1,0 0 0,0 0 1,0 0-1,1 0 0,3-6 10,1 1 0,-1-1-1,1 0 1,-2 0-1,1 0 1,-1 0-1,0-1 1,3-8-1,17-61 23,-19 61 9,9-35 42,10-86 0,-23 109-243,-4 16-91,4 11 235,-1-1-1,1 1 1,0 0-1,-1 0 1,1 0-1,0-1 1,-1 1-1,1 0 1,0 0-1,0 0 1,-1 0-1,1 0 1,-1 0-1,1 0 1,0 0-1,-1 0 0,1 0 1,0 0-1,-1 0 1,1 0-1,0 0 1,-1 0-1,1 0 1,0 0-1,-1 0 1,1 0-1,0 0 1,-1 1-1,1-1 1,-1 0-1,-4 3-8,0 1-1,1-1 1,-1 1-1,1 0 1,-1 0-1,1 0 1,0 1-1,-4 6 1,-26 44-82,29-45 68,-117 216-67,118-216 197,3-7-48,-1 1 0,1 0 0,-1-1 0,0 1 0,0-1 0,0 0 0,0 0 0,-1 0 0,-2 3 0,5-6-46,-1 0 0,1 0 0,0 0 0,0 0 0,0 0 0,0 0 0,-1 0 0,1 0 0,0 0 0,0 0 0,0 0 0,0 0 0,0 0 0,0 0 0,-1 0 0,1-1 1,0 1-1,0 0 0,0 0 0,0 0 0,0 0 0,0 0 0,0 0 0,-1-1 0,1 1 0,0 0 0,0 0 0,0 0 0,0 0 0,0 0 0,0-1 0,0 1 0,0 0 0,0 0 0,0 0 0,0 0 0,0-1 0,0 1 0,0 0 0,0 0 0,0 0 0,0 0 0,0-1 0,0 1 0,0 0 0,0 0 0,1 0 0,-1 0 0,0 0 0,0 0 0,0-1 0,0 1 0,3-14-25,-3 12 24,38-187-131,-5 20 340,-28 141-130,-1-1 0,-1 1 0,-2-35 0,0 63-105,-1-1-1,0 1 0,0 0 0,0-1 0,0 1 0,0-1 0,0 1 0,0 0 1,0-1-1,0 1 0,0-1 0,0 1 0,0 0 0,-1-1 0,1 1 1,0-1-1,0 1 0,0 0 0,0-1 0,-1 1 0,1 0 0,0-1 0,0 1 1,-1 0-1,1 0 0,0-1 0,0 1 0,-1 0 0,1 0 0,-1-1 1,1 1-4,-1 0 0,0 1 1,1-1-1,-1 0 1,1 0-1,-1 0 1,0 1-1,1-1 0,-1 0 1,1 1-1,-1-1 1,1 1-1,-1-1 0,1 0 1,-1 1-1,0 0 1,-2 3-52,0-1 1,1 1-1,-1 0 1,-3 6-1,0 5-28,1 0 1,1 0-1,-5 27 0,-1 48 22,9-30 544,1-60-452,0 0 0,0 0-1,0 0 1,1 0-1,-1 0 1,0 0-1,0-1 1,0 1 0,0 0-1,0 0 1,1 0-1,-1 0 1,0 0-1,0 0 1,0 0 0,0 0-1,1 0 1,-1 0-1,0 0 1,0 0 0,0 0-1,0 0 1,1 0-1,-1 0 1,0 0-1,0 0 1,0 0 0,0 0-1,1 0 1,-1 0-1,0 0 1,0 0-1,0 1 1,0-1 0,0 0-1,0 0 1,1 0-1,-1 0 1,0 0-1,0 0 1,0 0 0,0 1-1,0-1 1,0 0-1,0 0 1,0 0-1,1 0 1,-1 0 0,0 1-1,0-1 1,0 0-1,0 0 1,0 0-1,0 0 1,0 1 0,0-1-1,0 0 1,0 0-1,0 0 1,0 0-1,0 1 1,11-16 140,-10 13-142,42-65 242,41-87-1,-81 149-245,-1 0 0,0 0 0,0-1 0,-1 1 0,1-1 0,-1 1 0,-1-1 0,1 1 0,-1-12 0,0 15-12,0-1 0,-1 1 0,1 0 0,-1 0 1,1 0-1,-1 0 0,0 0 0,0 0 0,0 0 1,0 0-1,0 0 0,0 0 0,-1 0 0,1 1 1,-1-1-1,1 0 0,-1 1 0,0-1 1,1 1-1,-1 0 0,0 0 0,0 0 0,0 0 1,0 0-1,0 0 0,0 0 0,-4-1 0,-9-1-139,0 1 0,-1 0 0,-25 0-1,-18-2 613,54 3-439,1 0-1,-1 0 0,1-1 1,0 0-1,-1 0 0,1 0 1,0-1-1,0 1 0,0-1 1,0 0-1,1 0 0,-1 0 1,-2-4-1,1 3 38,4 4-69,1 0 1,0-1-1,0 1 1,-1 0-1,1 0 1,0 0-1,0 0 1,0-1-1,-1 1 1,1 0-1,0 0 1,0 0-1,0-1 1,0 1-1,0 0 1,-1 0-1,1-1 1,0 1-1,0 0 1,0 0-1,0-1 1,0 1-1,0 0 1,0 0-1,0-1 1,0 1-1,0 0 1,0 0-1,0-1 1,0 1-1,0-1 1,9 2-482,7 9 37,-12-7 429,1-1-1,-1 0 1,0 1-1,6 0 1,39 11-51,80 12-1,-59-14 240,-12-3 32,-31-6-108,28 8-1,-42-8-3,1 0 0,0 0-1,22 0 1,-36-3-81,1 0 0,-1 0 0,0 1 0,0-1 0,1 0 0,-1 0 0,0 0 0,0 0 0,1 1 0,-1-1 0,0 0 0,0 0-1,0 0 1,1 1 0,-1-1 0,0 0 0,0 0 0,0 1 0,0-1 0,1 0 0,-1 0 0,0 1 0,0-1 0,0 0 0,0 1 0,0-1 0,0 0 0,0 1 0,0-1 0,0 0 0,0 0 0,0 1 0,0-1 0,0 0-1,0 1 1,0-1 0,0 0 0,-1 1 0,-2 13-55,3-12 25,-36 224 143,18-89-44,-26 70 617,26-116 86,13-67-812,4-22-31,1-1 80,0 0-1,0 0 1,0 0 0,0 0-1,0 0 1,0 0 0,0 0-1,-1 0 1,1 0 0,0 1-1,0-1 1,-1 0 0,1 0-1,-1-1 1,1 1 0,-1 0-1,1 0 1,-1 0 0,0 0-1,1 0 1,-1 0 0,-1 0-1,-8 6 37,0-1 0,0-1 0,-1 1 0,0-2 0,0 1 0,0-2 0,-22 5 0,-23 9-65,-51 28 130,-36 12 282,122-52-322,1 0-1,-1-2 1,1-1-1,-41 0 1,76-4 1,0 1 1,0-2-1,18-4 1,1-1 32,198-53-510,-157 34-3025,0-5-4242,-71 30 7306,0 0-1,0 0 1,0 0 0,0-1-1,-1 1 1,1-1 0,-1 0-1,1 0 1,3-5 0,-1-1-397,-1-1 1,1 1-1,-2-1 0,5-12 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32:52.022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254 265 1408,'22'-20'7931,"-19"30"-6081,-1 9-1622,-2 0 1,0 0-1,-1 0 1,-3 20-1,0-3-21,-34 254 292,26-213-374,1 1-11,-50 259 972,2-78 184,56-243-1174,-3 24 837,16-65 5,2-7-950,1 0-1,1 1 0,2 1 0,32-47 0,131-225-264,-172 285-33,-7 17 303,0 0 0,0 0 0,0-1 0,0 1-1,0 0 1,0 0 0,0 0 0,0 0 0,0 0-1,0 0 1,0-1 0,0 1 0,0 0 0,-1 0-1,1 0 1,0 0 0,0 0 0,0 0 0,0 0-1,0-1 1,0 1 0,0 0 0,0 0 0,0 0-1,0 0 1,0 0 0,-1 0 0,1 0 0,0 0-1,0 0 1,0 0 0,0 0 0,0 0 0,0 0-1,0-1 1,-1 1 0,1 0 0,0 0-1,0 0 1,0 0 0,0 0 0,0 0 0,0 0-1,-1 0 1,1 0 0,0 1 0,0-1 0,0 0-1,0 0 1,0 0 0,0 0 0,-1 0 0,1 0-1,-4 2-57,0 0 0,0 1 0,0 0 0,-6 5 0,-52 41-247,-59 50 582,117-95-194,-1 0 1,1 0-1,-1-1 1,0 1 0,-11 4-1,15-7-53,0-1 0,0 0 0,0 1 0,0-1 0,0 0 0,0 1 0,0-1 0,0 0 0,0 0 0,0 0 0,0 0 0,0 0 0,0 0 0,0 0 0,0 0 0,-1 0 0,1-1 0,0 1 0,0 0 0,0-1 0,0 1 0,0-1 0,0 1 0,1-1 0,-1 1 0,0-1 0,0 0 0,0 0 0,0 1 0,1-1 0,-1 0 0,0 0 0,1 0 0,-1 0 0,0 0 0,1 1 0,-1-1 0,1 0 0,0 0 0,-1-2 0,-1-3 19,1 1 1,0-1-1,0 1 0,1-1 0,0 0 0,0-9 1,0-1 2,2-31-11,1 1 0,20-91 0,-7 73 30,38-98 0,-37 123 71,-9 21-144,9-24 0,-11 26-283,-7 17 58,0 3 179,-12 26 31,2 1 0,2 1 0,-8 41 0,-77 509 1016,87-518-903,-17 127 766,19-172-638,0 6 510,-3-49 51,3 3-659,0-29 0,0 11-47,4 30-187,-1 0 0,-1 0 1,-4-11-1,7 19 82,0 1 0,0-1 0,0 1 0,0-1 0,0 1-1,0 0 1,-1-1 0,1 1 0,0-1 0,0 1 0,0 0 0,-1-1 0,1 1 0,0 0-1,0-1 1,-1 1 0,1 0 0,0-1 0,-1 1 0,1 0 0,0 0 0,-1-1 0,1 1 0,0 0-1,-1 0 1,1 0 0,-1-1 0,1 1 0,0 0 0,-1 0 0,1 0 0,-1 0 0,0 0-1,1 1 26,1-1-1,-1 1 0,0 0 1,0-1-1,1 1 0,-1-1 0,0 1 1,1 0-1,-1-1 0,1 1 0,-1-1 1,0 1-1,1-1 0,0 1 0,-1-1 1,1 1-1,-1-1 0,1 1 1,-1-1-1,1 0 0,0 1 0,-1-1 1,1 0-1,1 1 0,7 2 52,-1 0 0,1-1 1,0 0-1,0 0 0,1-1 0,-1 0 0,17 0 0,-12-1-25,344 3 321,-189-5 383,-140 3-619,-7-1 28,-1 0 0,33-5 0,-36 4-94,-16 1-85,-12-3 576,10 1-482,-1-1 0,1 1-1,0 0 1,-1 0 0,1 0-1,0 0 1,0 0 0,0-1 0,1-2-1,0-2 26,-2-151 314,6-303-471,-2 353 71,4-71-237,-3 144 96,1-15-56,-4 26 88,-1 16 143,1 0 0,-1 0 0,0 0 0,-1 0 0,0 0-1,0 0 1,-3-9 0,-50-102-190,50 113 134,1 1-1,-1 0 1,0 0-1,0 1 1,-1-1-1,1 1 1,-1 0-1,0 0 1,0 0-1,0 1 1,-1 0-1,1 0 1,-1 0-1,0 1 1,0 0-1,0 0 1,-9-2-1,-3 1-29,0 0 1,-1 1-1,0 1 1,-29 2-1,-92 15 9,110-12 90,10-4-107,189-37 234,-77 18-30,-74 15-127,87-15 80,-92 18-113,1 0 0,-1 0 0,0 2 0,0-1 0,0 2 0,14 2 0,-23-3-5,1 1 0,-1-1 0,0 1 0,1 0 1,-1 0-1,0 0 0,0 0 0,0 1 0,-1 0 1,1 0-1,-1 0 0,1 0 0,-1 0 0,6 8 1,-6-5-8,1 0 0,-1 1 0,0 0 0,0-1 0,-1 1 1,0 0-1,0 0 0,1 14 0,-2-7 22,0-1 0,-1 1-1,-1-1 1,0 1 0,-1-1 0,-6 24-1,-32 79 20,24-74-2,-74 238 36,3-27 436,72-212-333,9-26-4,-2 9 356,-15 26-1,12-34-88,6-14-190,3-9-14,5-48-183,10-58 0,-11 97-12,9-48-56,-5 31-86,-1 0 1,0-37-1,-5 70 132,0 0 1,0-1-1,0 1 0,0 0 1,0 0-1,0 0 0,0 0 1,1 0-1,-1 0 1,0 0-1,0 0 0,0 0 1,0 0-1,0 0 0,0 0 1,0-1-1,0 1 0,0 0 1,0 0-1,0 0 0,0 0 1,0 0-1,0 0 0,0 0 1,0 0-1,0 0 1,0-1-1,0 1 0,0 0 1,0 0-1,0 0 0,0 0 1,0 0-1,-1 0 0,1 0 1,0 0-1,0 0 0,0 0 1,0 0-1,0-1 1,0 1-1,0 0 0,0 0 1,0 0-1,0 0 0,0 0 1,0 0-1,0 0 0,-1 0 1,1 0-1,0 0 0,0 0 1,0 0-1,0 0 0,0 0 1,0 0-1,0 0 1,0 0-1,0 0 0,-1 0 1,1 0-1,0 0 0,0 0 1,0 0-1,0 0 0,0 0 1,0 0-1,0 0 0,-6 9-232,-4 16 181,-29 95 46,-20 53 304,49-154-274,6-13 182,2-1-1,-1 1 1,1 0-1,-3 9 1,50-254-289,-7 47 207,-20 64 94,-17 125-213,-1 0 1,0 1-1,0-1 0,0 0 0,0 0 0,-1 0 0,1 1 1,-1-1-1,1 0 0,-3-4 0,3 7 4,0 0-1,0 0 1,0-1 0,0 1-1,0 0 1,0 0 0,-1 0-1,1 0 1,0 0 0,0 0-1,0 0 1,0-1 0,0 1-1,0 0 1,0 0 0,-1 0-1,1 0 1,0 0 0,0 0-1,0 0 1,0 0 0,0 0-1,-1 0 1,1 0 0,0 0-1,0 0 1,0 0 0,0 0-1,0 0 1,-1 0 0,1 0-1,0 0 1,0 0 0,0 0-1,0 0 1,0 0 0,-1 0-1,1 0 1,0 0 0,0 0-1,0 1 1,0-1 0,0 0-1,0 0 1,0 0 0,-1 0-1,1 0 1,0 0 0,0 0-1,0 1 1,0-1 0,0 0-1,0 0 1,0 0 0,0 0-1,-12 15-55,0 0 0,1 0 0,-13 27 0,-23 56 69,43-89-46,-108 245 354,103-236-384,7-17-22,2-5 36,3-11-33,87-223-57,2-7 243,-64 148-93,-28 96-74,0 6 26,-4 14 9,-7 27-96,-76 177 623,86-222-494,0 2 9,0-1 1,0 1 0,0-1 0,1 1-1,-1-1 1,1 5 0,14-18-89,1-3 55,-2-1-1,0 0 1,-1-1-1,0 0 1,17-33-1,2-3-123,-28 48 176,-2 13 65,-5 19 87,4-26-177,-49 317 644,-27-5-651,72-302 14,2-6-67,0 0 0,0 0 0,0 0 0,1 0 0,0 9 0,3-18-267,6-15 137,-1 1 0,7-30 0,65-399 27,-60 317 477,-18 122-269,1-4 2,-1 0 1,1 0-1,-2 1 1,0-1-1,-2-21 1,2 33-56,0-1 0,0 0 0,0 0 0,0 0 0,0 0 0,0 1 1,-1-1-1,1 0 0,0 0 0,0 0 0,0 0 0,0 0 0,-1 0 1,1 1-1,0-1 0,0 0 0,0 0 0,0 0 0,-1 0 0,1 0 0,0 0 1,0 0-1,0 0 0,-1 0 0,1 0 0,0 0 0,0 0 0,0 0 0,-1 0 1,1 0-1,0 0 0,0 0 0,0 0 0,-1 0 0,1 0 0,0 0 1,0-1-1,0 1 0,0 0 0,-1 0 0,1 0 0,0 0 0,0 0 0,0 0 1,0-1-1,0 1 0,0 0 0,-1 0 0,1 0 0,0 0 0,0-1 1,0 1-1,0 0 0,0 0 0,0 0 0,0-1 0,0 1 0,0 0 0,0 0 1,0 0-1,0 0 0,0-1 0,0 1 0,0 0 0,-11 19-17,8-13 7,-31 45-67,5-8 220,-11 25-42,4 2-1,-39 105 1,71-164-61,12-24 18,50-108 18,-22 49 19,9-15 36,-42 82-122,-2 4-5,-1 1 1,1-1-1,-1 1 1,0-1-1,1 1 1,-1-1-1,1 1 1,-1-1-1,0 0 1,0 1-1,1-1 1,-1 0-1,0 1 1,0-1-1,0 0 1,1 1-1,-1-1 1,0 0-1,0 1 1,0-1-1,0-1 1,-1 2-2,1 0 1,0 0-1,0 1 0,0-1 0,-1 0 1,1 0-1,0 0 0,0 0 1,0 0-1,-1 0 0,1 0 0,0 0 1,0 0-1,0 1 0,-1-1 1,1 0-1,0 0 0,0 0 0,0 0 1,0 0-1,0 1 0,0-1 1,-1 0-1,1 0 0,0 0 0,0 1 1,0-1-1,0 0 0,0 0 1,0 0-1,0 1 0,0-1 0,0 0 1,0 0-1,-5 13 107,0 0 0,-4 19 0,4-11-68,-22 80-41,-60 146 0,-12-39 251,96-202-248,2-4-10,0 0 1,1 0-1,-1 0 0,0 0 1,0-1-1,0 1 0,-1 0 0,1-1 1,0 1-1,-1-1 0,1 1 0,-1-1 1,-2 2-1,4-3-2,0 0 1,0 0-1,0 0 1,-1 0-1,1 0 0,0 0 1,0 0-1,0 0 1,0 0-1,0 0 1,0 0-1,0 0 0,0 0 1,0 0-1,0-1 1,0 1-1,-1 0 1,1 0-1,0 0 0,0 0 1,0 0-1,0 0 1,0 0-1,0 0 1,0 0-1,0-1 0,0 1 1,0 0-1,0 0 1,0 0-1,0 0 1,0 0-1,0 0 0,0 0 1,0 0-1,0-1 1,0 1-1,0 0 1,0 0-1,0 0 0,0 0 1,0 0-1,0 0 1,0 0-1,1 0 1,-1 0-1,0-1 0,0 1 1,0 0-1,0 0 1,0 0-1,0 0 1,0 0-1,0 0 0,0 0 1,19-63-424,45-291 185,-36 168 1161,-19 133-482,-9 44-280,0 9-149,-1 0 1,1 0 0,0 0-1,0 0 1,0 0 0,0 0-1,0 0 1,0 0-1,0 1 1,0-1 0,0 0-1,0 0 1,0 0-1,0 0 1,0 0 0,0 0-1,0 0 1,-1 0-1,1 0 1,0 0 0,0 0-1,0 0 1,0 0-1,0 0 1,0 0 0,0 0-1,0 0 1,0 0-1,0 0 1,-1 0 0,1 0-1,0 0 1,0 0-1,0 0 1,0 0 0,0 0-1,0 0 1,0 0-1,0 0 1,0 0 0,0 0-1,0 0 1,-1 0 0,1 0-1,0 0 1,0 0-1,0-1 1,-3 11 18,1-1-1,0 1 1,-1 18 0,0-4-13,-28 288-18,27-263-14,-1 148-30,5-182 117,0-11-72,0-1 0,0 1 1,0 0-1,1-1 0,-1 1 0,3 4 1,-3-8 5,0 1 1,0-1 0,0 0 0,0 0-1,0 1 1,0-1 0,0 0 0,1 0-1,-1 0 1,0 1 0,0-1 0,0 0-1,0 0 1,1 0 0,-1 1 0,0-1-1,0 0 1,1 0 0,-1 0 0,0 0-1,0 0 1,1 0 0,-1 0 0,0 1-1,0-1 1,1 0 0,-1 0 0,0 0-1,0 0 1,1 0 0,-1 0 0,1-1 0,0 1 1,0-1-1,0 1 0,0-1 1,0 0-1,0 1 1,0-1-1,0 0 1,-1 0-1,1 0 0,0 0 1,0-1-1,6-8 16,-1 0 0,0-1-1,-1 1 1,0-1-1,-1 0 1,5-18 0,10-71 146,-18 90-163,6-35-46,8-46 200,5-147 0,-20 227-134,-1-23 49,1 32-64,0 0 0,-1 0 0,1 0-1,-1-1 1,0 1 0,0 0 0,1 0 0,-1 0 0,-1 1 0,1-1-1,0 0 1,-3-3 0,4 5-10,-1 0 0,1-1 0,-1 1 0,0 0 0,1-1-1,-1 1 1,0 0 0,0 0 0,1-1 0,-1 1 0,0 0 0,1 0-1,-1 0 1,0 0 0,0 0 0,1 0 0,-1 0 0,0 0 0,0 1-1,1-1 1,-1 0 0,0 0 0,1 1 0,-1-1 0,0 0 0,1 1 0,-1-1-1,1 0 1,-1 1 0,0-1 0,1 1 0,-1-1 0,0 2 0,-16 18-284,16-19 222,3-1 76,-1-1 0,1 0 1,-1 1-1,1-1 0,-1 0 0,1 0 1,-1 0-1,1 0 0,-1 0 1,0 0-1,0 0 0,0 0 1,2-3-1,4-2-45,1-2 48,0-1 1,-1 1 0,0-2-1,0 1 1,-1-1 0,0 0 0,-1 0-1,0-1 1,3-11 0,1-4-36,-1-2 0,6-42 0,-11 41 10,-1-50 0,-2 64-19,1 14 4,-1-1 0,0 1 0,0 0 0,0-1 0,0 1 0,0 0 1,-1-1-1,1 1 0,0 0 0,-1-1 0,1 1 0,-1 0 0,1 0 1,-1-2-1,0 3 12,1 0 1,-1 0-1,1 0 1,0 0-1,-1 0 1,1 0-1,0 0 1,-1 0 0,1 0-1,0 1 1,-1-1-1,1 0 1,0 0-1,-1 0 1,1 0-1,0 0 1,-1 1-1,1-1 1,0 0-1,0 0 1,-1 1-1,1-1 1,0 0-1,0 0 1,-1 1 0,1-1-1,0 0 1,0 1-1,0-1 1,0 0-1,-1 1 1,-3 7-170,0 0 0,-6 15 0,0 3 135,-13 34-69,-29 124 0,49-171 194,1 1-1,1 1 1,1-1-1,2 25 1,5-20 103,-7-19-155,1 0 0,0-1 0,0 1 0,-1-1 0,1 1-1,0-1 1,-1 1 0,1-1 0,0 1 0,-1-1 0,1 0 0,0-1 0,9-13 23,0-1 1,-1 0-1,0-1 1,-2 0-1,0 0 1,-1-1-1,0 0 1,5-36-1,-10 48-26,0-1 1,-1 0-1,0 0 1,0-7-1,0 13-22,-1 0 1,1 0-1,0 0 0,0 0 0,0-1 0,-1 1 0,1 0 0,-1 0 0,1 0 1,-1 0-1,1 1 0,-1-1 0,-1-2 0,2 3-10,-1 0 0,1-1 1,-1 1-1,0 0 0,1 0 0,-1-1 0,1 1 0,-1 0 0,1 0 1,-1 0-1,0 0 0,1 0 0,-1 0 0,1 0 0,-1 0 0,0 0 1,1 0-1,-1 0 0,1 0 0,-1 0 0,0 1 0,1-1 0,-1 0 0,1 0 1,-1 1-1,0 0 0,-11 6-49,0 1 0,0 1 0,-18 18 0,15-13 64,-10 10 31,2 1 0,1 1 0,1 1 0,1 1 0,2 0 0,0 2 0,2 0 0,-13 35 0,18-40 72,-14 23 0,21-44-75,5-13-23,7-16-57,28-73-422,-19 55 467,19-72 0,-14 7 651,-21 91-482,-2 13-145,-3 10-49,-12 37 32,3 0 0,1 0 1,-10 73-1,18-81 10,-1 50-1,5-85-11,0 0 1,0 0-1,0 0 0,0 1 0,0-1 0,0 0 1,0 0-1,0 0 0,0 1 0,0-1 0,0 0 1,0 0-1,0 1 0,0-1 0,0 0 0,0 0 0,0 0 1,0 1-1,0-1 0,0 0 0,1 0 0,-1 1 1,0-1-1,0 0 0,0 0 0,0 0 0,0 0 1,1 1-1,-1-1 0,0 0 0,0 0 0,0 0 1,0 0-1,1 0 0,-1 1 0,7-7-3,5-16-32,4-15-53,-1-1 1,13-54-1,-24 76 162,-1-1 0,0 0 0,-2 0-1,0-1 1,-1 1 0,0 0 0,-2 0-1,-4-24 1,5 34-11,-5-17 112,6 24-173,0 0 0,0-1 0,0 1 0,0 0 0,0 0-1,-1 0 1,1-1 0,0 1 0,0 0 0,0 0 0,0 0 0,0-1 0,-1 1 0,1 0 0,0 0 0,0 0 0,0 0 0,-1-1 0,1 1 0,0 0 0,0 0 0,0 0 0,-1 0 0,1 0-1,0 0 1,0 0 0,-1 0 0,1 0-4,-1 0 0,1 1-1,-1-1 1,1 0 0,-1 1 0,1-1-1,-1 0 1,1 1 0,0-1-1,-1 1 1,1-1 0,0 1-1,-1-1 1,1 1 0,0-1-1,0 1 1,-1 0 0,-16 38-94,1 1-1,2 1 1,-15 70 0,15-31 79,4 1 0,0 98 0,10-189 53,1 0-1,1 1 0,3-15 1,3-11 137,0-45-132,-3-120 0,-5 184-35,-1 11-82,-1 7-1,-3 10-34,1 6 84,1 1 0,1-1 1,0 24-1,0-7 11,-6 381 199,17-333-298,-2-38 248,-7-44-114,0 0 1,0 0-1,0 0 1,0 0-1,0 0 1,0 0-1,0 0 1,1 0-1,-1 0 1,1 0-1,-1 0 1,0 0 0,1-1-1,-1 1 1,1 0-1,0 0 1,-1 0-1,1-1 1,0 1-1,1 1 1,-1-2-2,1 1 1,-1-1 0,0 0-1,1 0 1,-1 0 0,1 0-1,-1 0 1,0 0 0,1-1 0,-1 1-1,0 0 1,1-1 0,-1 1-1,0-1 1,3 0 0,25-12-36,-1 0 1,0-2 0,-1-1 0,41-31 0,-55 35-26,1 0 0,-2-1 0,1 0 0,-2-1 0,0-1 0,0 0-1,-2 0 1,0-1 0,0 0 0,-2-1 0,11-32 0,32-137-336,-26 92-245,-19 76 4,-3 16 170,-1 9 326,-1-5 128,0-1 0,0 1 0,0-1 0,0 1 0,0 0 0,0-1 0,1 1 0,-1-1 1,0 1-1,1-1 0,0 1 0,0 2 0,0-3 332,1-5-207,1 1-1,-1-1 1,-1 1-1,1-1 1,0 0 0,-1 0-1,0 0 1,1-4-1,-1 4-69,2-7-34,-1-1-1,0 0 1,-1 1 0,0-1-1,-1 0 1,0 0 0,-3-18-1,2 17-70,1 5 125,-5 12-122,2 1 32,1 1 0,-1-1-1,1 1 1,0 0 0,0 0 0,0-1 0,0 13 0,0 1 15,0 23 1,2-41-26,0 0 1,0 0-1,0 0 1,0 0-1,0 0 1,0 0-1,0 0 1,0 0-1,1 0 1,-1 0-1,0 0 1,1 0-1,-1 0 1,1 0-1,-1 0 1,1 0-1,0 1 1,0-2 9,-1 0 1,0 0-1,1 0 1,-1 1-1,1-1 1,-1 0-1,1 0 1,-1 0-1,0 0 1,1 0-1,-1 0 1,1 0-1,-1 0 1,1 0-1,-1-1 1,1 1 0,-1 0-1,0 0 1,1 0-1,-1 0 1,1-1-1,-1 1 1,0 0-1,1 0 1,-1-1-1,1 1 1,2-3-25,0 0 0,1 0 0,-1-1 0,-1 1 0,1-1 0,2-4 1,7-13-20,0-1 0,13-38 0,-20 46 127,-1-1 0,-1 0 0,0 1 1,-1-1-1,0-24 0,-2 31-48,-1-7 634,1 15-651,0 0 0,-1-1 0,1 1 0,-1 0 0,1 0 0,0 0 0,-1 0 0,1 0 0,0 0 0,-1 0 0,1 0 0,-1 0 0,1 0 0,0 0 0,-1 0 0,1 0 0,0 0-1,-1 0 1,1 0 0,-1 0 0,1 0 0,0 0 0,-1 1 0,1-1 0,0 0 0,-1 0 0,1 0 0,0 1 0,0-1 0,-1 0 0,1 0 0,0 1 0,0-1 0,-1 0 0,1 1 0,-6 5-45,1 0 0,0 0 0,0 0 1,0 0-1,1 1 0,0 0 1,1 0-1,-4 8 0,-4 6 5,-4 10-13,11-22 14,0 0 0,-12 18-1,15-26 10,0 1-1,0-1 1,0 0-1,0 0 1,1 1-1,-1-1 1,0 1-1,1-1 1,-1 1 0,1-1-1,0 1 1,-1-1-1,1 4 1,8-13 128,-6 4-45,-1-1 0,0 1 0,1-1 0,-2 0 0,1 1 0,0-1 0,-1 0 0,0-6 0,1-15 105,-1 6 171,-3 17-131,-3 11-136,-1 7-88,0 1 0,2 0 0,-1 0 0,2 0 0,0 1 0,1-1 0,-1 21 0,4-22-3,-1-11-33,1 1 1,0 0 0,0 0 0,1 0-1,-1 0 1,3 7 0,-2-12 61,-1 0 0,1-1 0,0 1 0,0 0 0,-1-1 0,1 1 0,-1 0 0,1-1 0,0 1 0,-1-1 0,1 1 0,-1-1 0,1 1 0,-1-1 0,2 0 0,0-4 30,1 1 1,0-1-1,-1 0 1,0 1-1,0-1 1,0 0 0,-1 0-1,0 0 1,0 0-1,0 0 1,0-1-1,-1-6 1,0 12-18,1-4-639,2 11 576,-1 0 0,0 0 0,0 0 0,-1 0 0,0 0 0,1 9 0,-1-5 37,8 180 18,-5-73-5,-4-69-57,0-32 91,0 0 0,1 0 0,1 0-1,4 18 1,-5-30 27,0 0-1,0 1 0,0-1 0,0 11 1,-1-16-64,0 1 0,0-1 0,0 1 0,0-1 0,0 0 1,0 1-1,0-1 0,0 1 0,0-1 0,0 1 0,0-1 1,0 0-1,1 1 0,-1-1 0,0 1 0,0-1 0,0 0 0,1 1 1,-1-1-1,0 0 0,1 1 0,-1-1 0,0 0 0,1 0 1,-1 1-1,0-1 0,1 0 0,-1 0 0,0 0 0,2 1 1,-1-1 116,1 0-84,6 0 15,0-4-3,-8 0-44,1 0 66,0 4-77,0-1 0,-1 0 0,1 0 0,0 0 0,-1 0 0,1 0 0,-1 0 0,1 0 0,-1 0 0,0 0 0,1 0 0,-1 0 0,0 0 0,1-2-1,-1 1-324,0 14 256,1-97-625,7-7 396,19-177-396,-19 201 189,-3-103 1,-5 159-1427,-1 0-1,-1 0 1,-6-20-1,4 15 985,-12-50-5800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9:25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16 410 2080,'-1'1'85,"1"-1"0,-1 0 0,0 0-1,0 0 1,0 1 0,1-1 0,-1 0 0,0 1 0,1-1 0,-1 1 0,0-1-1,1 1 1,-1-1 0,0 1 0,1 0 0,-1-1 0,1 1 0,-1 0 0,1-1-1,-1 1 1,1 0 0,0-1 0,-1 2 0,1 0 123,0-1-1,1 1 1,-1-1 0,1 0 0,-1 1 0,1-1 0,0 0-1,-1 1 1,1-1 0,0 0 0,1 2 0,-1-1 71,0-2-163,0 1 0,0 0 0,0-1 0,0 1 0,0-1 0,0 1 0,0-1 0,0 0 0,0 1 0,0-1 0,0 0 0,0 0 0,0 0 0,0 0 0,0 0 0,0 0 0,2 0 0,16-2 554,-11 0-523,-1-1 0,0 0 0,-1 0 1,1 0-1,0-1 0,-1 0 0,0 0 1,0 0-1,0-1 0,-1 0 0,1 0 1,-1-1-1,0 1 0,7-13 0,5-7-127,-2-2 0,16-38 0,-24 50 69,30-78 765,-9 20-801,-23 64-192,-4 13-82,-4 19 45,3-20 242,-24 110 110,6-33-10,-83 556 1604,82-496-570,19-129-297,3-17-360,5-19-229,-7 22-335,41-185 122,14-69 70,-5 76-294,-40 145 70,3-14-123,3 1 0,32-69 0,-42 105 151,2-6-131,2 0-1,0 1 0,24-31 1,-31 44 99,1 1 0,-1 0 0,1 0 0,0 0 0,0 1 1,0-1-1,10-4 0,-11 7 26,-1-1 1,1 1 0,0 0-1,0 0 1,-1 1 0,1-1-1,0 1 1,0 0 0,0 0-1,0 0 1,-1 0 0,1 1 0,6 1-1,-4 0 12,0 1-1,0-1 1,-1 1-1,1 1 1,-1-1-1,0 1 1,1-1-1,-2 2 1,1-1-1,0 0 1,-1 1-1,0 0 1,0 0-1,0 0 1,-1 0-1,0 1 1,0-1-1,4 12 1,-2-4 28,0 0 1,-2 0 0,1 1-1,-1 0 1,-1-1 0,-1 1-1,0 23 1,-1-24 37,-2-1 0,1 1 1,-2-1-1,1 0 0,-2 0 0,0 0 1,0 0-1,-1-1 0,0 1 0,-1-1 0,-1 0 1,0-1-1,-13 17 0,4-11 100,0 1 0,-1-2 0,-1 0 0,0-1 0,-1-1 0,0-1 0,-1-1-1,-1 0 1,0-1 0,-24 7 0,33-14-80,10-3-170,0 1 0,0-1 0,-1 1-1,1 0 1,0 0 0,0 0 0,0 0 0,-2 1 0,3-1 39,0 0 1,0 0 0,1 0-1,-1 0 1,0 0 0,0 1-1,1-1 1,-1 0 0,1 0-1,-1 0 1,1 0 0,0 1-1,0-1 1,-1 0 0,1 1 0,0-1-1,0 0 1,0 0 0,0 2-1,2 16 30,1 0 1,0-1-1,1 1 0,1-1 0,12 27 1,-5-9 341,3-1 0,0-1 0,3 0 1,39 58-1,-38-66-66,1 0-1,45 43 1,-42-46-115,-14-13 19,18 15 0,-25-23-116,0 0 1,0 0 0,1-1-1,-1 1 1,1-1 0,0 0-1,-1 0 1,1 0 0,0 0-1,0 0 1,-1 0 0,1-1-1,4 1 1,22-9 353,-6-7-379,-23 14 27,0 0-20,0 1 0,0-1 0,-1 0 0,1 1 0,0-1 0,0 1 0,0-1 0,-1 1 0,1-1 0,0 1 0,0-1 0,-1 1 0,1-1 0,0 1 0,-1 0 0,1-1 0,-1 1 0,0-1-1,0-1-14,1 2 3,0 0-3,0 0-1,0 0 0,0 0 1,0 1-1,0-1 1,0 0-1,0 0 0,0 0 1,0 0-1,0 1 1,0-1-1,0 0 0,0 0 1,0 0-1,-1 0 1,1 1-1,0-1 0,0 0 1,0 0-1,0 0 0,0 0 1,0 0-1,0 1 1,0-1-1,-1 0 0,1 0 1,0 0-1,0 0 1,0 0-1,0 0 0,0 0 1,-1 0-1,1 0 1,0 1-1,0-1 0,0 0 1,0 0-1,-1 0 1,1 0-1,0 0 0,0 0 1,0 0-1,0 0 1,-1 0-1,1 0 0,0 0 1,0 0-1,0-1 1,0 1-1,-1 0 0,1 0 1,0 0-1,0 0 1,0 0-1,0 0 0,-1 0 1,1 0-1,0 0 1,0 0-1,0-1 0,0 1 1,0 0-1,0 0 1,0 0-1,-1 0 0,1 0 1,0-1-1,0 0-448,0-1 0,0 1 0,0-1 0,0 1 0,0 0 1,0-1-1,0 1 0,0 0 0,1-1 0,-1 1 0,1-1 0,-1 1 0,1 0 0,-1 0 0,1-1 0,0 1 0,-1 0 0,1 0 0,0 0 1,0 0-1,3-3-452,4 2-584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9:26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252 40 3072,'0'-17'976,"0"16"-951,0 1 1,0-1-1,0 1 1,0-1 0,0 1-1,0-1 1,0 0-1,0 1 1,0-1-1,0 1 1,0-1-1,1 1 1,-1-1-1,0 1 1,0-1 0,1 1-1,-1-1 1,0 1-1,1-1 1,-1 1-1,1 0 1,0-1-1,-1 0 31,0 1 0,1 0-1,-1 0 1,0-1-1,0 1 1,1 0 0,-1 0-1,0-1 1,0 1-1,0 0 1,1-1 0,-1 1-1,0 0 1,0-1 0,0 1-1,0 0 1,0-1-1,0 1 1,0 0 0,0-1-1,0 1 1,0-1-1,0 1-12,0 0 0,0-1-1,0 1 1,0 0-1,0 0 1,0 0 0,0 0-1,0 0 1,0 0-1,-1-1 342,1 1-342,0 0 1,0-1 0,0 1-1,0 0 1,0 0-1,0 0 1,0 0 0,-1 0-1,1 0 1,0 0-1,0 0 1,0 0 0,0 0-1,0 0 1,0 0-1,-1 0 1,1 0 0,0 0-1,0 0 1,0 0-1,0 0 1,0 0 0,0 0-1,-1 0 1,1 0 0,0 0-1,-1 1 342,1-1-342,0 0 1,0 0-1,0 0 1,0 1 0,-8 5 344,8-6-339,-5 5 130,0 0-1,1 1 0,0-1 0,0 1 1,0 0-1,-2 7 0,-13 18 348,-114 180 2120,125-199-2523,-2 3-13,0-1 1,1 2 0,-7 17 0,14-30-70,1 1 0,0 0 0,-1 0 0,1-1 0,1 1-1,-1 0 1,0 0 0,1 0 0,0 0 0,0 0 0,0 0 0,1 0 0,-1 0 0,1 0 0,0 0 0,0 0 0,0 0 0,0 0 0,3 4 0,-2-6 0,-1 0 0,0 0 0,1 0 0,-1 0 1,1 0-1,0 0 0,0-1 0,0 1 0,0 0 0,0-1 0,0 0 1,0 0-1,0 1 0,0-1 0,1 0 0,-1-1 0,0 1 0,1 0 1,-1-1-1,1 1 0,-1-1 0,1 0 0,-1 0 0,1 0 0,-1 0 1,0 0-1,1 0 0,-1-1 0,1 1 0,-1-1 0,3-1 0,2 0 31,0-1 0,0 0 0,-1-1 0,1 1 0,-1-1 0,0-1 0,0 1 0,0-1 0,6-7 0,-4 3-11,0-1 0,-1 0 0,0 0 0,-1-1 0,0 0 0,-1 0 0,7-20 0,-4 2-316,10-56 0,-16 75-376,-3 21 351,1 6 315,0 3-104,2 69 340,-1-74-143,1 0-1,1-1 0,0 1 0,6 15 1,-9-28-99,1 0 0,-1 0 0,1 0 0,0 0 0,0 0 0,0-1 0,0 1 0,0 0 0,0-1 0,0 1 0,1 0 0,-1-1 0,0 0 0,1 1 0,0-1 0,-1 0 0,1 0 0,0 0 0,-1 0 0,1 0 0,0 0 0,0 0 0,0 0 0,0-1 0,0 1 0,0-1 0,0 0 0,0 1 0,0-1 0,0 0 0,0 0 0,0 0 0,0-1 0,0 1 0,0 0 0,0-1 0,0 1 0,2-2 0,5-1 51,-1-1 0,0 0-1,0-1 1,-1 1 0,1-2 0,-1 1-1,11-11 1,29-27-68,51-50 122,-81 73-191,21-22-115,-34 38 140,0 0-1,0 1 0,0 0 1,0 0-1,1 0 1,-1 1-1,1-1 0,5-1 1,-9 4 26,0 0 1,0 0 0,0-1-1,0 1 1,0 0-1,0 0 1,0 0-1,0 0 1,0 0 0,-1 1-1,1-1 1,0 0-1,0 0 1,0 1-1,0-1 1,0 0 0,0 1-1,0-1 1,-1 1-1,1-1 1,0 1 0,0-1-1,-1 1 1,1 0-1,0-1 1,-1 1-1,1 0 1,0 0 0,-1-1-1,1 1 1,-1 0-1,1 0 1,-1 0 0,0 0-1,1 0 1,-1 0-1,0 0 1,0 1-1,2 4 39,-1 0 0,0 0 0,0 0 0,-1 10 0,-2 9 60,-1 0 0,-1 0-1,-1 0 1,-12 35 0,9-33 329,10-28-358,1 0 0,-1 0 0,0 0-1,0 0 1,1-1 0,-1 1 0,0 0 0,4-4-1,14-16-39,-1 0-1,0 0 0,21-35 0,10-12-228,-48 66 192,-1 0-13,0 0-1,1 0 1,0 0 0,0 0 0,0 0 0,0 0 0,0 0-1,0 1 1,0-1 0,0 1 0,1-1 0,-1 1 0,4-2-1,-5 3 20,0 0 0,-1 0-1,1 0 1,-1 0-1,1 0 1,0 0-1,-1 0 1,1 0-1,0 0 1,-1 0-1,1 0 1,-1 0 0,1 1-1,0-1 1,-1 0-1,1 0 1,-1 1-1,1-1 1,-1 0-1,1 1 1,-1-1-1,1 0 1,-1 1 0,1-1-1,-1 1 1,1-1-1,-1 1 1,0-1-1,1 1 1,-1-1-1,1 2 1,5 19 54,-5-17-35,1 9 21,-1-1 0,0 20-1,-2-24-14,1 1-1,1-1 1,-1 0 0,1 1-1,1-1 1,0 1 0,0-1-1,0 0 1,5 9-1,-7-16-3,1 0-1,0 0 0,-1 0 0,1 0 0,0 0 0,0 0 0,0 0 1,0 0-1,0 0 0,0 0 0,0-1 0,0 1 0,0 0 0,1-1 1,-1 1-1,0-1 0,0 0 0,0 1 0,1-1 0,-1 0 0,0 1 1,1-1-1,-1 0 0,0 0 0,0 0 0,1 0 0,-1-1 0,0 1 1,1 0-1,-1 0 0,0-1 0,0 1 0,0-1 0,2 0 0,4-2 4,-1 0-1,1 0 1,-1-1-1,0 0 0,7-6 1,20-20 34,54-63 1,-43 44-115,43-44 59,-77 84-38,-10 9 42,1 0-1,-1 0 1,0 0-1,0 0 1,0 0 0,0 0-1,0 0 1,0 0-1,0 0 1,0 0-1,0 0 1,0 0-1,0 0 1,0 0 0,1 0-1,-1 0 1,0 0-1,0 0 1,0 0-1,0 0 1,0 0 0,0 0-1,0 0 1,0 0-1,0 0 1,0 0-1,0 0 1,0 0 0,0 0-1,0 1 1,0-1-1,1 0 1,-1 0-1,0 0 1,0 0 0,0 0-1,0 0 1,0 0-1,0 0 1,0 0-1,0 0 1,0 0 0,0 0-1,0 0 1,0 1-1,0-1 1,0 0-1,0 0 1,0 0 0,0 0-1,0 0 1,0 0-1,0 0 1,0 0-1,0 0 1,0 0 0,0 0-1,0 0 1,-1 1-1,1-1 1,0 0-1,0 0 1,0 0 0,0 0-1,0 0 1,0 0-1,-2 7-25,-39 61-100,23-39 106,1 0-1,1 1 1,-15 42-1,29-68 24,1-1 1,0 1-1,1 0 0,-1-1 0,1 1 1,-1 0-1,1-1 0,0 1 0,1 0 1,-1-1-1,1 1 0,1 6 0,-1-8 4,-1 0-1,1-1 1,0 0 0,0 1-1,0-1 1,0 1-1,0-1 1,0 0 0,0 0-1,0 1 1,1-1-1,-1 0 1,0 0 0,1 0-1,-1-1 1,1 1-1,-1 0 1,1 0 0,-1-1-1,1 1 1,-1-1-1,1 1 1,0-1 0,-1 0-1,1 0 1,0 0-1,-1 0 1,1 0 0,0 0-1,2-1 1,5 0 38,-1 0 0,0-1 0,0 0 0,0 0 0,-1-1 0,1 0 0,0-1 0,-1 0 0,0 0 0,0 0 0,0-1 0,-1 0 0,9-8 0,1-4-74,0-1 0,-1-1 0,17-26 0,-29 40 34,9-11-256,-12 16 249,0 0-1,0 0 1,0 0-1,0 0 1,0 0-1,0 0 1,0 0-1,0 0 1,0 0-1,1 0 1,-1 0-1,0 0 1,0 0-1,0 0 1,0 0-1,0 0 1,0 0-1,0 0 1,0 0-1,0 0 1,1 0-1,-1 0 1,0 0-1,0 0 1,0 0-1,0 0 1,0 0-1,0 0 1,0 0-1,0 0 1,0 0-1,0 0 1,1 0 0,-1 0-1,0 0 1,0 0-1,0 0 1,0 0-1,0 0 1,0 0-1,0 1 1,0-1-1,0 0 1,0 0-1,0 0 1,0 0-1,0 0 1,0 0-1,0 0 1,1 13-119,-7 29 27,-2 0 0,-2 0 1,-16 44-1,0-1 52,3-4 131,-88 280 166,109-354-240,-30 69 178,28-68-115,0 0-1,-1 0 0,0 0 1,0 0-1,-1-1 1,-7 8-1,12-15-65,1 1 0,-1-1 0,1 1 0,-1-1 0,0 1 0,1-1 1,-1 1-1,1-1 0,-1 0 0,0 1 0,1-1 0,-1 0 0,0 1 0,0-1 0,1 0 0,-1 0 0,0 0 0,1 0 0,-1 0 0,0 0 0,0 0 1,1 0-1,-1 0 0,0 0 0,-1-1 0,1 1-3,1-1 0,-1 0 0,0 1 0,0-1 0,1 0 0,-1 0 0,0 1 0,1-1 0,-1 0 0,1 0 0,-1 0 0,1 0 0,-1 0 0,1 0 0,0 0 0,-1 0 0,1 0 0,0 0 0,0 0 0,0 0 0,0-1 0,-1-24-18,2 0 0,1 0 1,1 0-1,1 0 0,11-35 0,-9 36-9,2 1-1,1 0 1,1 0 0,14-24-1,-15 34-7,-1 1 0,2 0 0,0 0-1,0 1 1,1 0 0,1 1 0,22-17 0,4 3-33,61-29 1,-58 33 41,49-34 0,-65 37 101,28-25 0,-43 33-56,0-1 1,-1 0-1,0 0 1,0 0-1,7-14 1,-7 6 28,0 1 1,-1-2 0,-1 1-1,7-33 1,-11 38-55,0 0 0,-1-1 0,-1 1 0,0-1 0,-1 1-1,-1-1 1,-3-21 0,3 34-15,1 0 0,0 1 0,-1-1 0,1 0 0,-1 1 0,0-1 0,0 0 0,0 1 0,1-1-1,-1 1 1,-1-1 0,1 1 0,-2-2 0,2 2 7,1 1 0,-1 0-1,0-1 1,1 1 0,-1 0 0,0-1-1,1 1 1,-1 0 0,0 0 0,0 0-1,1 0 1,-1 0 0,0 0 0,0 0-1,1 0 1,-1 0 0,0 0 0,0 0-1,1 1 1,-1-1 0,0 0 0,0 0-1,1 1 1,-1-1 0,1 0 0,-1 1-1,0-1 1,1 1 0,-1-1 0,1 1 0,-1-1-1,0 2 1,-5 4 4,1 0-1,0 0 1,0 1 0,1 0 0,0 0-1,-5 10 1,3-3 84,0 0-1,0 1 1,1-1-1,1 1 1,1 0 0,0 1-1,1-1 1,0 0-1,1 19 1,2-27-23,-1 0-1,1-1 1,0 1 0,1-1 0,0 1-1,0-1 1,0 1 0,1-1-1,0 0 1,0 0 0,5 8 0,-4-10-18,-1 0 0,1 0-1,-1 0 1,1-1 0,0 1 0,1-1 0,-1 0 0,1 0 0,-1-1 0,1 1 0,0-1 0,0 0 0,-1-1 0,2 1 0,7 1 0,4-1-74,0 0-1,-1-2 1,1 1-1,0-2 1,-1-1-1,22-4 1,101-30-3694,-102 25 1320,25-5-371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9:29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1048 3136,'0'0'28,"0"0"0,0 0 0,0 0 0,0 0 0,0 0 0,-1-1 587,1 1-587,0 0 0,0 0 0,-1 0 0,1 0 0,0-1 0,0 1 0,0 0 0,0 0-1,0 0 1,0 0 0,0 0 0,0 0 0,0 0 0,0 0 0,0 0 0,0 0 0,0 0 0,0-1 0,0 1 0,0 0 0,0 0 0,1 0 0,-1 0 0,0 0 0,0 0 0,4-7 968,9-7 572,34-30 283,-25 19-1380,-1-1-1,21-34 1,33-65 58,-28 44-118,-8 18-182,45-80 182,0-43 27,-79 172-332,14-31 369,20-73-1,-28 82-366,2-14-328,-12 43 64,-2 7-14,-6 15-100,2-5 226,-89 190 588,-22 42 203,-18 43 224,81-182-614,-15 33-101,63-124-50,-8 26 0,12-36-163,0 0 0,1 1 0,-1-1 0,1 0 0,0 0-1,-1 0 1,1 1 0,0-1 0,0 0 0,1 1 0,-1-1-1,0 0 1,1 0 0,-1 0 0,1 1 0,0-1 0,0 0-1,0 0 1,2 3 0,-1-4-29,-1 0 0,1 0 0,0 0 0,0 0 0,1 0 0,-1-1 0,0 1 0,0-1 0,0 1 0,0-1 0,1 0 0,-1 0 0,0 0 0,0 0 0,3 0 0,4-2 11,0 1 0,0-1 1,0 0-1,-1-1 0,1 0 0,-1 0 0,0-1 0,1 0 1,-2-1-1,11-7 0,-1-1-24,0 0 1,-2-2-1,17-17 1,75-98 25,-65 76 5,78-76-1,42-24-95,-147 142 48,-11 12 64,-6 9 0,-29 44 38,29-48-98,-13 28 36,-11 38-1,23-61-18,0 0 0,1 0 0,0 1 0,1-1 0,0 0 0,1 1 0,0-1 0,2 16 0,-1-22 42,0 1 0,0-1 1,1 0-1,-1 0 0,1 0 1,0-1-1,4 7 0,-5-8-14,0-1 0,0 1 0,0-1 0,0 0 0,0 1 0,0-1 0,1 0 0,-1 0 0,1 0 0,-1 0 0,1 0 0,-1 0 1,1 0-1,0-1 0,-1 1 0,1 0 0,0-1 0,-1 0 0,1 1 0,2-1 0,0 0 4,-1-1 0,1 1 0,-1-1 0,1 0 0,-1 0 0,1 0 0,-1 0 0,0-1 0,1 0 0,-1 1 0,0-1 0,0 0 0,0-1 0,0 1 0,-1 0 0,1-1 0,3-4 0,2-2 43,-2 0 0,0-1 0,0 1 0,7-16 0,-5 7-52,-1 0-1,0 0 0,7-37 1,-12 48-29,-1 0 0,-1 0 0,1 0 0,-1 0 0,0 0 0,0 0 0,-1 0 1,0 0-1,-1 0 0,1 0 0,-1 1 0,-1-1 0,1 0 0,-4-6 0,3 9-22,0 1 0,0-1 0,0 1 0,0 0-1,0 0 1,-1 0 0,-3-3 0,5 5-1,1 0 0,0 0 1,-1 0-1,1 0 0,-1 0 1,1 1-1,-1-1 0,0 0 1,1 1-1,-1-1 0,0 1 1,1 0-1,-1-1 0,0 1 1,1 0-1,-1 0 0,0 0 1,0 0-1,1 0 0,-3 1 1,38-4 12,-17 1 22,145-19 138,-156 20-140,62-9 33,-61 10 17,-1 0 0,1 0 0,-1 0-1,1 1 1,-1 0 0,1 0 0,-1 0 0,9 4 0,-13-4 14,1 1-1,0-1 0,-1 1 1,1 0-1,-1-1 0,0 1 1,0 1-1,0-1 0,0 0 0,0 0 1,0 1-1,0-1 0,-1 1 1,3 4-1,0 4 107,0-1-1,4 18 0,-6-20-134,5 32 102,-5-26-32,7 22 1,-8-31-90,1-1 1,0 0-1,0 1 1,0-1-1,0 0 1,1 0-1,0 0 1,0-1-1,3 4 1,-4-5-30,1 0 1,-1 0-1,1 0 0,0-1 1,-1 1-1,1-1 1,0 0-1,0 0 1,0 0-1,0 0 1,0-1-1,0 1 0,0-1 1,0 1-1,0-1 1,1 0-1,-1 0 1,0-1-1,5 0 0,6-2-971,1-1 0,24-9-1,-29 9 96,42-14-1503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9:31.2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1 850 2720,'15'1'4360,"-4"0"-3659,-1-1 0,1 0 1,-1 0-1,1-1 0,-1-1 1,16-3-1,-13 0-503,0-1 0,0 0 0,0-1 0,-1 0 0,0-1-1,0-1 1,-1 0 0,11-10 0,-19 15-129,0 1-1,0-1 1,0 0-1,-1 0 0,1 0 1,-1 0-1,3-6 1,-5 8-57,1 0 1,0 1 0,-1-1-1,1 0 1,-1 0 0,0 0-1,1 0 1,-1 0-1,0 0 1,0 0 0,0 0-1,-1 1 1,1-1 0,0 0-1,-1 0 1,1 0-1,-1 0 1,1 0 0,-3-2-1,2 2-45,0 1-1,0 1 0,0-1 1,-1 0-1,1 0 0,0 0 1,-1 1-1,1-1 0,0 0 1,-1 1-1,1 0 0,-1-1 1,1 1-1,-1 0 0,1 0 1,0-1-1,-1 1 0,1 0 1,-1 1-1,1-1 0,-1 0 1,1 0-1,-1 1 0,1-1 1,-2 1-1,-5 1-111,0 1 0,1-1-1,-13 8 1,7-3 174,0 1-1,1 0 1,0 1-1,0 0 1,1 1 0,1 0-1,-1 1 1,-10 15-1,16-19 49,0 1 0,0-1 0,1 1 0,0 0 0,0 0 0,1 1 0,0-1 0,0 1 0,1-1 0,0 1 0,1 0-1,0 0 1,0 0 0,1 0 0,1 11 0,-1-17-27,1 1-1,0 0 1,0 0-1,0 0 1,0 0-1,1-1 1,-1 1-1,1 0 1,0-1-1,0 1 1,0-1 0,1 0-1,-1 0 1,1 0-1,0 0 1,0 0-1,0-1 1,0 1-1,0-1 1,1 0-1,4 3 1,-2-3 6,-1 0 0,0 0 0,1 0 0,-1-1 0,1 0 0,0 0 0,-1 0 0,1-1 0,0 0 0,0 0 1,-1 0-1,1-1 0,0 0 0,10-3 0,-3 0 29,-1-1 1,0-1-1,0 0 1,17-11-1,42-35 64,-12 5-83,69-50 134,-108 83-143,18-12 91,49-45-1,-59 42-53,0-3 0,-2 0 0,-2-1 0,39-70 0,-39 53-53,-2-1 0,-3-1 1,16-63-1,-32 103-80,0 0-1,-1 0 1,0 1-1,-1-15 1,-1 24-3,0 0 1,0 0 0,0 0 0,0 0-1,-1 0 1,1-1 0,-1 1-1,1 0 1,-1 0 0,-2-3-1,3 4 15,-1 0 0,1 0 0,-1 1 0,0-1 0,0 1 0,1-1 0,-1 1 0,0-1 1,0 1-1,1-1 0,-1 1 0,0-1 0,0 1 0,0 0 0,0 0 0,0 0 0,0-1 0,0 1 0,1 0 0,-1 0 0,0 0 0,0 0 0,0 0 0,0 0 0,0 1 0,0-1 0,0 0 0,0 0 0,-1 1 0,-1 0 0,-1 1 0,1-1 1,0 1-1,-1-1 0,1 1 1,0 0-1,0 1 1,0-1-1,0 0 0,1 1 1,-1-1-1,1 1 0,-1 0 1,-2 4-1,-12 19-21,0 1 0,2 1 0,1 0 0,-17 47 0,16-29 144,2 1 0,-9 66 0,18-86-38,2-1 1,1 1 0,1 0-1,1 0 1,7 43-1,-4-50 16,1 0 1,1-1-1,1 0 0,0 0 0,1-1 0,1 1 0,1-2 0,12 18 0,-18-30-1,0 1 0,1-1 0,-1 0 0,1 0-1,0-1 1,0 1 0,1-1 0,-1 0-1,1-1 1,0 1 0,11 4 0,-13-7-33,0 0 0,1 1 1,0-2-1,-1 1 1,1 0-1,0-1 0,-1 0 1,1 0-1,0-1 0,-1 1 1,1-1-1,0 0 1,-1 0-1,1 0 0,-1-1 1,0 1-1,8-5 0,0-1 42,-1-1 0,0 0-1,0 0 1,-1-1-1,13-15 1,-1 0 36,20-31 0,-34 44-120,-1-1 0,0-1 1,9-20-1,-14 27 1,0-1 0,0 1 0,0 0 0,-1-1 0,0 1 0,0-1 1,0 0-1,-1 1 0,-1-10 0,1 15-9,0 1 1,0-1-1,0 1 1,0-1 0,0 1-1,-1-1 1,1 1-1,0-1 1,0 1-1,0-1 1,-1 1-1,1-1 1,0 1 0,0-1-1,-1 1 1,1 0-1,0-1 1,-1 1-1,1 0 1,-1-1 0,1 1-1,0 0 1,-1-1-1,1 1 1,-1 0-1,0-1 1,0 1-7,0 0-1,0 0 1,0 0 0,0 0 0,0 0-1,0 0 1,0 0 0,0 1-1,0-1 1,0 0 0,0 1 0,-2 0-1,-3 2-33,0 1 0,0-1 0,-7 7 0,12-9 50,-6 4-24,-1 1-1,1 1 0,1 0 1,-1-1-1,1 2 1,0-1-1,1 1 0,-6 9 1,8-11 30,1 1 1,-1-1-1,1 0 0,0 1 1,1-1-1,0 1 0,0 0 1,0 0-1,1-1 0,0 1 1,0 0-1,2 10 0,-1-13 21,-1 0 0,1 1 0,1-1 0,-1 0 0,1 0-1,-1 0 1,1 0 0,0 0 0,1-1 0,-1 1 0,1 0-1,-1-1 1,1 0 0,5 5 0,-5-6-8,0 0-1,0 0 1,0 0 0,0 0-1,0-1 1,0 0 0,0 1-1,0-1 1,1 0 0,-1-1-1,0 1 1,1 0 0,-1-1-1,0 0 1,1 0 0,-1 0-1,1 0 1,-1-1 0,0 1-1,4-2 1,18-5 36,43-21-1,-11 4-3,274-106 125,-266 104-240,-7-4-64,-57 33 22,-4 4 56,-5 8 35,-1-2-39,1 1 0,1 0-1,-10 22 1,15-30 66,1-1 1,-1 0 0,1 0 0,0 1-1,1-1 1,-1 1 0,1-1 0,0 1-1,1-1 1,-1 0 0,1 1 0,0-1-1,0 0 1,2 6 0,-2-9-6,-1-1-1,1 0 1,0 1 0,-1-1 0,1 0 0,0 0 0,0 1 0,0-1-1,-1 0 1,1 0 0,1 0 0,-1 0 0,0 0 0,0 0-1,0 0 1,0 0 0,1-1 0,-1 1 0,2 1 0,0-2 0,-1 1 0,0-1 0,0 0 0,0 0 0,1 0 0,-1 0 0,0 0 0,0 0 0,0 0 1,0-1-1,5-1 0,0 0 27,0-1-1,1-1 1,-1 0 0,-1 0 0,1 0 0,8-8-1,90-90 278,-87 83-312,5-7 33,0-1 1,26-43 0,25-61 77,107-269-233,-177 390 54,-1 1-1,0-1 1,2-13 0,-5 13-92,0 10 155,0 0 0,-1-1 0,1 1 0,0 0 0,0 0-1,0 0 1,0 0 0,0-1 0,0 1 0,0 0 0,0 0 0,-1 0 0,1 0 0,0 0 0,0 0 0,0-1-1,0 1 1,0 0 0,-1 0 0,1 0 0,0 0 0,0 0 0,0 0 0,0 0 0,-1 0 0,1 0-1,0 0 1,0 0 0,0 0 0,-1 0 0,0 0-11,0 1 0,-1 0 0,1-1 0,0 1-1,0 0 1,0 0 0,-1 0 0,1 0 0,0 0 0,0 0-1,1 0 1,-1 0 0,0 0 0,0 1 0,0 0 0,-13 21-89,1 0-1,-16 43 1,-13 58-2,30-81 108,2-1-1,-9 79 1,17-98 30,1 1 1,1-1 0,2 1-1,0 0 1,1-1 0,12 44-1,-12-58-254,0 0 0,1 0 0,-1-1-1,2 1 1,-1-1 0,8 9-1,-10-15-116,0 0-1,0 0 0,0 0 1,0 0-1,0 0 0,0 0 0,0-1 1,1 1-1,-1-1 0,5 2 1,-5-2-81,0-1 0,1 1 0,-1-1 0,0 0 0,0 0 0,0 0 0,0 0 0,0 0 1,0 0-1,0 0 0,0-1 0,0 1 0,0-1 0,0 0 0,0 1 0,2-2 0,14-7-2756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9:31.5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72 7808,'-28'-9'3520,"23"9"-3040,-1 0 800,12 0-800,-1-4 0,4 4-288,10-8 160,9 4-224,10-10 96,4 7-128,11-7 224,-1 11-192,4-6-960,-3 9 448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9:33.1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80 297 3488,'-28'10'1115,"19"-4"-673,0 2 413,1 1-1,-1 0 1,-7 12 0,16-21-832,0 0 1,0 0-1,0 0 1,0 1 0,0-1-1,0 0 1,0 0-1,0 0 1,0 0-1,0 0 1,0 0 0,-1 0-1,1 0 1,0 0-1,0 1 1,0-1-1,0 0 1,0 0 0,0 0-1,0 0 1,0 0-1,0 0 1,0 0-1,0 1 1,0-1 0,0 0-1,0 0 1,0 0-1,0 0 1,0 0-1,1 0 1,-1 0-1,0 0 1,0 1 0,0-1-1,0 0 1,0 0-1,0 0 1,0 0-1,0 0 1,0 0 0,0 0-1,0 0 1,0 0-1,1 0 1,-1 0-1,0 0 1,0 0 0,0 0-1,0 1 1,0-1-1,0 0 1,0 0-1,0 0 1,1 0 0,-1 0-1,0 0 1,0 0-1,0 0 1,0 0-1,0 0 1,12-3 889,16-7 181,-27 10-1016,24-12 344,0-1 0,-1-1 1,0-1-1,-1-1 0,-1-2 0,27-25 0,-37 30-133,1-2-1,-2 1 1,12-20 0,-10 15 92,-12 17-364,1 0 15,0-1 0,0 1 1,0-1-1,-1 0 0,1 0 1,-1 0-1,0 0 0,0 0 1,0 0-1,0 0 0,-1 0 1,1-4-1,0 7-44,-1-1-1,0 1 1,0 0 0,0-1-1,0 1 1,0-1 0,-1 1-1,1 0 1,0-1 0,0 1-1,0 0 1,0-1 0,0 1-1,0 0 1,-1-1-1,1 1 1,0 0 0,0-1-1,-1 1 1,1 0 0,0-1-1,0 1 1,-1 0 0,1 0-1,0-1 1,-1 1 0,1 0-1,0 0 1,-1 0-1,1-1 1,0 1 0,-1 0-1,1 0 1,0 0 0,-1 0-1,1 0 1,-1 0 0,1 0-1,0 0 1,-1 0-1,13 8 45,-1 0 0,17 15 0,-23-19-7,-1 1 0,1 0-1,-1 0 1,0 1-1,-1-1 1,1 1-1,-1-1 1,0 1-1,0 0 1,-1 0-1,0 1 1,0-1-1,0 0 1,1 12-1,-3-15 7,1 6 68,0 0 0,1 1-1,0-1 1,7 16-1,-8-23-71,0 0-1,0 0 1,0 0-1,0 0 0,1 0 1,-1 0-1,1 0 1,-1 0-1,1-1 0,0 1 1,0-1-1,0 1 1,0-1-1,0 0 0,0 0 1,0 0-1,0 0 1,0 0-1,1 0 0,-1 0 1,0-1-1,1 1 1,-1-1-1,3 1 0,12-1 79,-1 0 0,1-1-1,-1-1 1,19-4 0,64-21-53,44-27-105,-96 36 133,-45 17-80,19-5-32,-31 21-228,6-9 264,3-4-10,-4 4 33,2 0 0,-1 0 1,1 0-1,0 0 0,-3 10 0,5-14-7,1 0-1,-1 0 1,1 0 0,0 0-1,0 0 1,0 0 0,0 0-1,0 0 1,0 0 0,1 0 0,-1 0-1,0 0 1,1 0 0,0 0-1,0 0 1,-1 0 0,1 0-1,0 0 1,0-1 0,1 1-1,-1 0 1,0-1 0,3 3-1,-1-1 11,0-1 0,0 0 0,0 0 0,0 0 0,0 0 0,0 0 0,0-1 0,1 1 0,-1-1 0,0 0 0,1 0-1,-1-1 1,1 1 0,-1 0 0,1-1 0,0 0 0,-1 0 0,1 0 0,-1-1 0,1 1 0,0-1 0,-1 0 0,1 0-1,-1 0 1,0 0 0,1 0 0,-1-1 0,0 0 0,0 1 0,0-1 0,0 0 0,0-1 0,0 1 0,-1 0 0,1-1-1,-1 0 1,1 1 0,-1-1 0,0 0 0,2-5 0,-3 7-25,1-2-3,0-1 1,-1 1-1,1-1 1,0 0-1,-1 1 1,0-1-1,2-8 1,-4 10-22,1 0 1,0 1-1,0-1 1,-1 0-1,1 0 1,-1 1-1,1-1 1,-1 0-1,0 1 1,0-1 0,0 1-1,0-1 1,0 1-1,0-1 1,0 1-1,0-1 1,-1 1-1,1 0 1,0 0-1,-1 0 1,1 0 0,-3-1-1,2 0 11,0 1 1,0 0-1,0 1 0,0-1 0,0 0 1,-1 1-1,1-1 0,0 1 0,0-1 1,-1 1-1,1 0 0,0 0 1,0 0-1,-1 0 0,-2 1 0,-8 0 52,13-1-45,0 0 1,-1 0-1,1 0 1,-1 0-1,1 0 1,0 0-1,-1 0 1,1 0-1,0 0 0,-1 0 1,1 0-1,-1 0 1,1 0-1,0-1 1,-1 1-1,1 0 0,0 0 1,-1 0-1,1-1 1,0 1-1,0 0 1,-1 0-1,1-1 0,0 1 1,0-1-1,-1 1 0,1 0 0,0 0 0,1 0 0,-1 0 0,0 0 0,0-1 0,0 1 0,0 0 0,0 0 0,0 0 0,0 0 0,0 0 0,0 0 0,0-1 0,0 1 0,0 0 0,0 0 0,0 0 0,0 0 0,1 0 0,-1 0 0,0 0 0,0 0 0,0-1 0,0 1 0,0 0 0,0 0 0,0 0 0,1 0 0,-1 0 0,0 0 0,0 0 0,0 0 0,0 0 0,0 0 0,1 0 0,-1 0 0,0 0 0,0 0 0,0 0 0,0 0 0,0 0 0,1 0 0,14-1-9,0-1-1,0 0 0,29-9 0,17-3 33,86-3-200,-128 17 199,0 0 0,0 1 0,0 1-1,0 1 1,31 8 0,-47-10-1,0 0 0,0 0 1,0 0-1,0 0 0,0 1 1,-1-1-1,1 1 0,0-1 1,-1 1-1,0 0 0,1 0 1,2 3-1,-4-3 3,0 0 0,-1-1 1,1 1-1,0 0 0,0 0 0,-1-1 1,1 1-1,-1 0 0,0 0 0,1 0 0,-1 0 1,0 0-1,0-1 0,0 1 0,0 0 1,-1 0-1,1 0 0,0 0 0,-1 0 0,0 1 1,-1 3 18,-1-1 0,1 0 1,-1 0-1,-3 5 0,-4 9 93,10-19-129,0 0-1,0 0 0,0 0 0,0 0 1,0 0-1,0 0 0,0 1 0,0-1 1,0 0-1,0 0 0,0 0 0,1 0 1,-1 0-1,0 0 0,0 0 0,0 0 0,0 0 1,0 1-1,0-1 0,0 0 0,0 0 1,0 0-1,1 0 0,-1 0 0,0 0 1,0 0-1,0 0 0,0 0 0,0 0 1,0 0-1,0 0 0,1 0 0,-1 0 1,0 0-1,0 0 0,0 0 0,0 0 1,0 0-1,0 0 0,0 0 0,1 0 1,-1 0-1,0 0 0,0 0 0,0 0 0,0 0 1,0 0-1,0 0 0,0-1 0,0 1 1,0 0-1,1 0 0,-1 0 0,0 0 1,0 0-1,0 0 0,0 0 0,33-20 47,1 1 0,1 3 0,45-16 0,-77 31-92,0 0 0,0 0 0,0 0-1,0 1 1,0 0 0,1-1-1,5 2 1,-8-1 33,0 0-1,0 0 0,0 0 1,0 0-1,0 1 0,0-1 1,0 0-1,0 1 1,0-1-1,-1 1 0,1-1 1,0 1-1,0-1 0,0 1 1,-1 0-1,1-1 1,0 1-1,0 0 0,-1 0 1,1-1-1,-1 1 0,1 0 1,-1 0-1,1 0 1,-1 0-1,1 1 0,5 37-172,-6-29 264,1-1 1,4 16-1,-4-22-51,0-1-1,-1 1 0,2-1 1,-1 1-1,0-1 1,0 0-1,1 0 1,-1 1-1,1-1 1,0 0-1,-1 0 1,1 0-1,0-1 1,3 3-1,-4-3-11,1 0 0,0 0 0,1 0 0,-1-1 0,0 1 0,0 0 0,0-1 0,0 0-1,0 1 1,1-1 0,-1 0 0,0 0 0,0 0 0,1 0 0,-1-1 0,0 1 0,0-1 0,0 1 0,0-1-1,0 0 1,1 0 0,1-1 0,5-3 76,0 0 0,0 0 1,12-11-1,50-39 122,65-55-108,-107 81-168,-15 14 40,1 0 0,0 2 0,1-1 0,0 2-1,30-17 1,-45 28 13,0 1-1,0-1 1,0 1-1,0-1 1,0 1-1,0 0 1,0 0-1,0 0 1,0 0 0,0-1-1,1 1 1,-1 1-1,0-1 1,0 0-1,0 0 1,0 0-1,0 0 1,0 1-1,0-1 1,0 1-1,0-1 1,0 1-1,0-1 1,0 1-1,0-1 1,0 1-1,0 0 1,-1-1-1,1 1 1,0 0-1,0 0 1,-1 0-1,1 0 1,-1 0 0,1 0-1,0 1 1,1 2 19,1 1 0,-1 0 0,-1 0 1,1 0-1,-1 0 0,1 8 1,0 6-2,-1 0 1,-1-1-1,0 1 1,-2 0-1,-6 29 1,-29 90 362,23-93-20,13-41-306,0-1-1,0 1 1,-1 0 0,-3 6 0,5-10-42,0 0 0,0 0 0,0 0 0,0 1 0,-1-1 0,1 0 0,0 0 0,0 0 0,0 1 0,-1-1 0,1 0-1,0 0 1,0 0 0,0 0 0,-1 0 0,1 0 0,0 1 0,0-1 0,-1 0 0,1 0 0,0 0 0,0 0 0,-1 0 0,1 0 0,0 0 0,0 0 0,-1 0 0,1 0 0,-1-1 16,0 1-1,1 0 1,-1-1-1,1 1 1,-1-1-1,1 0 1,-1 1-1,1-1 1,0 1-1,-1-1 1,1 0 0,0 1-1,-1-1 1,1 0-1,-1 0 1,-2-10-22,-1 1 0,-2-19 0,5 24-31,0 0 1,0 0-1,1-1 0,0 1 1,0 0-1,1 0 0,-1-1 0,2-5 1,-1 11 27,-1-1 0,0 0 0,1 1 1,-1-1-1,1 0 0,-1 1 1,1-1-1,-1 1 0,1-1 0,-1 1 1,1-1-1,0 1 0,-1-1 0,1 1 1,0 0-1,-1-1 0,1 1 0,0 0 1,-1-1-1,1 1 0,0 0 1,0 0-1,-1 0 0,1 0 0,1 0 1,23 1 86,-19-1-69,90 10 624,-54-5-488,1-1 0,71-4 0,90-32-4041,-72 8-6935,-77 19 6070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9:38.3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222 25 3072,'5'-14'976,"-5"13"-898,0 1-1,1-1 1,-1 0 0,1 1 0,-1-1-1,1 0 1,-1 1 0,1-1 0,-1 1 0,1-1-1,-1 1 1,1 0 0,0-1 0,-1 1-1,1 0 1,0-1 0,1 1 0,0-2 671,-6 7 1362,-7 5-1392,1 1 0,0-1 0,1 2 0,-14 23 1,-17 52 442,-49 159 1,79-214-975,0 0-1,3 1 1,0-1 0,-2 52 0,9-32 53,3 0 0,2-1 1,2 1-1,3-2 0,2 1 0,1-1 1,26 59-1,-32-92-56,0-1-1,0 0 1,2 0-1,18 26 1,-27-42-222,1 1 0,-1-1 0,0 0 0,1 1 0,-1-1 0,0 1 0,1-1 0,-1 0 1,1 1-1,-1-1 0,1 0 0,-1 1 0,1-1 0,-1 0 0,1 0 0,-1 0 0,1 1 0,-1-1 0,1 0 1,-1 0-1,1 0 0,-1 0 0,1 0 0,0 0 0,-1 0 0,1 0 0,-1 0 0,1 0 0,-1 0 0,1-1 1,-1 1-1,1 0 0,-1 0 0,1 0 0,-1-1 0,1 1 0,0-1 0,8-6-997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9:41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8 499 4480,'-7'0'2310,"7"0"-2228,1 1 0,0 0 0,-1-1-1,1 1 1,0-1 0,-1 1 0,1-1 0,0 1 0,0-1 0,-1 0 0,1 1 0,0-1 0,0 0 0,0 0 0,1 1 0,19 1 1153,1 0-1,40-2 1,-51-1-1090,1 0 0,-1-1 0,1 0 0,-1-1 0,0 0 0,0-1 0,11-6 0,-19 8-80,0 1-1,0-2 1,0 1-1,0 0 1,0 0-1,0-1 1,-1 0 0,1 1-1,-1-1 1,0 0-1,0 0 1,0 0-1,0-1 1,2-5 0,-3 6-52,0 1 1,-1-1 0,1 1-1,-1-1 1,1 1 0,-1-1-1,0 1 1,0-1 0,0 0-1,0 1 1,-1-1 0,1 1-1,-1-1 1,1 1 0,-1-1-1,0 1 1,0-1 0,0 1-1,0 0 1,0 0 0,-3-4-1,3 5-53,0 0-1,-1-1 1,1 1-1,0 0 1,-1 0-1,1 0 1,-1 0-1,1 0 1,-1 0-1,0 0 1,1 0-1,-1 1 1,0-1-1,0 1 1,-2-1-1,-1 0-37,1 1 0,0 0 0,0 0 0,-1 0 1,1 1-1,-6 1 0,0 0 22,1 1-1,0 0 1,0 1 0,0 0 0,-10 6 0,4 0 180,1 1 1,0 0 0,1 0 0,-18 21 0,27-28-74,1 1 1,0-1-1,0 0 1,0 1-1,0 0 1,1 0-1,0 0 1,0 0-1,0 0 1,-1 5-1,3-6-11,-1-1 0,1 0 0,0 0 1,0 0-1,0 0 0,1 1 0,-1-1 0,1 0 0,-1 0 0,1 0 0,0 0 0,0 0 0,1 0 0,-1 0 0,0 0 0,1-1 0,0 1 0,3 4 1,0-2 38,0 1 0,0-1 0,1 0 0,0 0 1,0-1-1,0 0 0,0 0 0,1 0 1,-1-1-1,1 0 0,0 0 0,0 0 1,0-1-1,12 2 0,-8-3 15,0 0 0,0 0 0,0-1 0,0 0 0,0-1 0,0-1 0,0 0 0,0 0 0,15-6-1,15-8-43,-1-1 0,0-2-1,-2-2 1,0-1-1,-2-2 1,42-36-1,-75 58-62,-1 0 0,1 0 0,-1 1 0,1-1 0,0 0 0,-1 1 0,1 0 0,0 0 0,0 0-1,4-1 1,-6 2 20,0-1 0,-1 1 0,1 0 0,0 1 0,-1-1 0,1 0 0,0 0 0,-1 0-1,1 0 1,0 0 0,-1 1 0,1-1 0,-1 0 0,1 0 0,0 1 0,-1-1 0,1 0-1,-1 1 1,1-1 0,0 2 0,0-1 11,-1 0 1,1 0-1,0 0 0,-1 1 0,1-1 0,-1 0 1,0 1-1,1-1 0,-1 0 0,0 1 1,0-1-1,0 0 0,0 3 0,-1 11 56,-1 1 0,0-1 0,-1 0 0,-9 24 0,9-27 47,3-12-106,0 0 0,0 0-1,-1 0 1,1 0 0,0 0 0,0 0 0,0 0 0,0 1 0,0-1 0,0 0 0,0 0-1,0 0 1,0 0 0,0 0 0,0 0 0,0 0 0,0 0 0,0 0 0,0 0-1,0 1 1,0-1 0,0 0 0,0 0 0,0 0 0,0 0 0,0 0 0,0 0 0,0 0-1,0 0 1,0 0 0,0 1 0,0-1 0,0 0 0,0 0 0,0 0 0,1 0-1,-1 0 1,0 0 0,0 0 0,0 0 0,0 0 0,0 0 0,0 0 0,0 0 0,0 0-1,0 0 1,0 1 0,0-1 0,1 0 0,-1 0 0,0 0 0,0 0 0,0 0-1,0 0 1,0 0 0,0 0 0,0 0 0,0 0 0,1 0 0,7-5 427,19-17-328,-12 10-139,131-86-167,-107 78 124,-36 19 31,0-1 1,0 1-1,1 0 1,-1 0-1,0 0 1,0 1-1,1-1 1,-1 1-1,0 0 1,5 0-1,-7 0 30,-1 0 0,1 0-1,0 1 1,-1-1-1,1 0 1,0 0 0,-1 1-1,1-1 1,-1 0-1,1 1 1,0-1 0,-1 0-1,1 1 1,-1-1-1,1 1 1,-1-1 0,0 1-1,1-1 1,-1 1-1,1-1 1,-1 1 0,0 0-1,1-1 1,-1 1-1,0-1 1,0 1 0,0 0-1,1-1 1,-1 1-1,0 1 1,-3 22 202,1-9-150,2-11-61,0-1 1,0 0-1,0 1 0,1-1 1,1 6-1,-2-8 29,0 0 0,1 0 0,-1-1 0,0 1 0,1 0 0,-1-1 0,1 1 0,-1 0 0,1-1 0,-1 1 0,1 0 0,-1-1 0,1 1 0,0-1 0,-1 1 0,1-1 0,0 0 0,-1 1 0,1-1 0,0 1 0,0-1 0,-1 0 0,1 0 0,0 0 0,0 1 0,0-1 0,-1 0 0,2 0 0,15-1 50,0-1 0,0-1 0,0 0 1,0-1-1,-1-1 0,29-12 0,0 0-204,-41 16 127,1-1 1,-1 1 0,1 1-1,-1-1 1,1 1 0,0-1 0,-1 1-1,6 1 1,-8-1-8,0 1 0,-1-1 0,1 1 0,-1 0 0,1 0 0,-1-1 0,0 1 1,1 0-1,-1 0 0,0 0 0,1 0 0,-1 0 0,0 1 0,0-1 0,0 0 0,2 3 0,11 27-228,-6-14 294,-1 0 94,-5-14-99,-1 1 0,1-1 0,0 1 0,0-1 0,0 0 0,3 4 0,-4-6-26,0 0 1,0 0-1,0-1 0,0 1 0,1 0 0,-1-1 0,0 1 0,0-1 1,1 1-1,-1-1 0,0 1 0,1-1 0,-1 0 0,0 0 1,1 0-1,-1 0 0,0 0 0,1 0 0,-1 0 0,0 0 1,3-1-1,3-1 32,-1 0 1,0 0-1,11-6 0,-13 6-56,-1 0 0,1 0 0,0 1 0,0-1 0,0 1 0,0 0 0,0 0 0,1 0 0,-1 1 0,8-1-1,-11 1-3,0 0 0,0 0 0,0 1-1,0-1 1,0 0 0,0 1 0,0-1-1,0 0 1,0 1 0,-1-1 0,1 1-1,0 0 1,0-1 0,-1 1 0,1 0-1,0-1 1,-1 1 0,1 0 0,0 0-1,-1-1 1,1 1 0,-1 0 0,1 0-1,-1 0 1,0 0 0,1 0 0,-1 0-1,0 0 1,0 0 0,0 1 0,1 3 10,-1 1 1,0 0 0,0 0-1,-2 8 1,2-14 3,-17 123-86,-23 152 177,34-241-87,-19 87 88,22-106 92,0-1 0,1 0 0,0 17 0,3-24 325,1-9-259,4-11-101,-5 9-60,22-48 181,24-81-1,-32 87-280,2 0 1,2 1-1,32-56 0,-32 70-14,2 0 0,1 2-1,32-34 1,87-74-41,-80 80-49,-56 53 95,4-6-86,1 2 1,0-1-1,22-13 1,-30 21 82,0-1 1,0 1 0,0 0 0,0 0-1,0 0 1,1 0 0,-1 1-1,0-1 1,1 1 0,-1-1 0,0 1-1,1 0 1,-1 0 0,1 0 0,-1 0-1,0 0 1,1 0 0,-1 1-1,1-1 1,-1 1 0,0 0 0,0 0-1,1 0 1,-1 0 0,0 0 0,0 0-1,0 0 1,2 3 0,0 0 11,-1 0 0,0 1 1,0 0-1,-1-1 0,1 1 1,-1 0-1,0 1 0,-1-1 1,1 0-1,1 10 0,-3-9 40,1 0 0,-1 0 0,0 0 0,0 0 0,-1 0-1,0 0 1,0 0 0,0 0 0,-1 0 0,0 0 0,0-1-1,0 1 1,-4 6 0,1-1 37,4-8-26,0 0 0,-1 0 0,1 0 1,-1-1-1,0 1 0,0-1 1,1 1-1,-4 2 0,4-4-17,-1 0 0,1 0 0,0 0 0,0-1-1,-1 1 1,1 0 0,-1-1 0,1 1 0,0-1 0,-1 0 0,1 1 0,-1-1-1,1 0 1,-1 0 0,1 0 0,-1 0 0,1 0 0,-1 0 0,1 0-1,-3-1 1,-3 0 35,3 0-56,-1 0-1,1 0 1,0 0 0,-1-1-1,1 1 1,-5-4 0,8 5-20,0-1 1,0 0 0,-1 0 0,1 1 0,0-1-1,-1 1 1,1 0 0,0-1 0,-1 1 0,1 0-1,0-1 1,-1 1 0,1 0 0,-1 0 0,1 0-1,0 1 1,-1-1 0,1 0 0,0 0-1,-1 1 1,-2 0 0,4-1 18,0 1 0,0-1-1,0 0 1,0 1 0,0-1 0,0 1-1,0-1 1,0 0 0,0 1 0,0-1-1,1 0 1,-1 1 0,0-1 0,0 0-1,0 0 1,0 1 0,0-1 0,1 0-1,-1 1 1,0-1 0,0 0 0,1 0-1,-1 1 1,0-1 0,0 0 0,1 0-1,-1 0 1,0 1 0,1-1 0,-1 0-1,0 0 1,0 0 0,1 0 0,-1 0-1,13 8 33,-7-5-38,1 0 0,-1-1 0,0 1-1,1-2 1,0 1 0,-1-1 0,1 0 0,0 0 0,-1-1 0,1 0 0,0 0 0,0 0 0,-1-1 0,1 0 0,8-3 0,-4 1 23,1-2 0,-1 0 0,1 0 0,-1-1 0,-1 0 0,1-1 1,14-12-1,20-21-21,50-57 0,-51 53-141,-43 44 138,-1 0-1,0-1 0,0 1 1,0 0-1,0 0 0,0 0 1,0 0-1,0 0 0,0 0 1,0-1-1,1 1 0,-1 0 1,0 0-1,0 0 0,0 0 1,0 0-1,0 0 0,0 0 1,1 0-1,-1 0 0,0-1 1,0 1-1,0 0 0,0 0 1,1 0-1,-1 0 0,0 0 1,0 0-1,0 0 0,0 0 1,1 0-1,-1 0 0,0 0 1,0 0-1,0 0 0,0 1 1,0-1-1,1 0 0,-1 0 1,0 0-1,0 0 0,0 0 1,0 0-1,0 0 0,1 0 1,-1 0-1,0 1 0,0-1 1,0 0-1,0 0 0,0 0 1,0 0-1,0 0 0,0 0 1,0 1-1,1-1 0,-1 0 1,0 0-1,0 0 0,0 17-202,-9 19 77,3-21 136,0 1 0,1 0-1,1 1 1,0-1 0,1 1 0,0 23 0,2-39 13,1 1 0,1-1 0,-1 1 0,0-1 0,0 1 0,0-1 0,1 0 0,-1 1 0,1-1 0,-1 1 0,1-1 0,-1 0 0,1 1 0,0-1 0,0 0 0,0 0 0,0 0 0,0 0 0,0 0 0,0 0 0,0 0 0,0 0 0,0 0 1,0 0-1,1 0 0,-1-1 0,0 1 0,1 0 0,-1-1 0,0 1 0,1-1 0,-1 0 0,1 1 0,-1-1 0,3 0 0,3 0 45,0 0 1,0 0-1,0 0 1,0-1-1,0-1 1,8-1-1,29-10 70,-2-1 0,0-3 0,52-27 0,-74 31-157,0-1-1,0-1 0,28-28 0,-28 24-36,-17 17 14,-1 0 0,1 0 0,0 0 0,1 0 0,4-2 0,-4 3 64,0 1 1,1-1-1,-1 1 1,0 0-1,9 1 0,6 0-82,65-1 7,-82 0 51,0 0 0,0 1-1,0-1 1,1 0 0,-1 1 0,0-1-1,0 1 1,0-1 0,0 1-1,0 0 1,0 0 0,-1 0 0,1 0-1,0 0 1,0 0 0,-1 1-1,1-1 1,-1 0 0,1 1 0,-1-1-1,1 1 1,-1 0 0,0 0-1,0-1 1,1 4 0,0-2-1,-1 0 0,0 1 0,0-1 0,0 1 0,-1 0 0,1-1 0,-1 1 0,0 0 0,0-1 0,0 1 0,0-1 0,-1 1 0,-1 6 0,-18 49 111,15-46-94,0 0 1,0 0-1,2 1 0,-1 0 1,2 0-1,-2 18 0,4-29 9,0 0 0,1 0 0,-1 0 0,1 0 0,-1 0-1,1 0 1,1 3 0,-1-5-3,-1 0-1,0-1 0,1 1 1,-1 0-1,0-1 0,1 1 1,-1-1-1,1 1 0,-1-1 1,0 1-1,1-1 0,0 1 1,-1-1-1,1 1 1,-1-1-1,1 1 0,0-1 1,-1 0-1,1 1 0,-1-1 1,1 0-1,0 0 0,0 0 1,-1 1-1,1-1 0,0 0 1,-1 0-1,1 0 1,0 0-1,0 0 0,-1 0 1,1 0-1,0-1 0,-1 1 1,1 0-1,1-1 0,156-68 568,-101 43-511,-14 6-34,-1-1-1,68-47 1,-107 66-33,0 0-55,-1-1 0,1 1 1,0 1-1,0-1 0,0 0 1,0 1-1,0-1 0,0 1 1,0 0-1,7-1 0,-10 2 40,0 0 0,0 1-1,1-1 1,-1 0-1,0 0 1,0 1 0,0-1-1,0 0 1,0 1 0,0-1-1,1 1 1,-1-1-1,0 0 1,0 1 0,0-1-1,0 0 1,0 1 0,0-1-1,0 0 1,-1 1-1,1-1 1,0 0 0,0 1-1,0-1 1,0 1 0,0-1-3,-4 12 11,1 0 0,1 0-1,0 1 1,1-1 0,0 0-1,1 1 1,0-1-1,1 1 1,0-1 0,5 20-1,-5-29 157,15 37-879,-5-23-1657,-10-17 2218,-1 1 1,1-1-1,-1 0 1,1 1-1,-1-1 0,1 0 1,-1 0-1,0 1 1,1-1-1,0 0 1,-1 0-1,1 0 1,-1 0-1,1 1 1,-1-1-1,1 0 0,-1 0 1,1 0-1,-1 0 1,1 0-1,-1 0 1,1-1-1,0 1 1,-1 0-1,1 0 1,1-1-182,0-1 0,0 1 0,0 0 0,0 0 0,0-1 0,-1 0 0,1 1 0,-1-1 0,1 0 0,-1 1 0,0-1 1,1 0-1,-1 0 0,0 0 0,0 0 0,1-3 0,0-2-158,-1 1 1,1-1-1,-1 1 0,0-8 0,1-12 666,-2 1-1,-1 0 0,-1-1 0,-8-36 0,-31-93 5432,23 96-5467,20 63-389,1-1-1,-1 1 1,1-1 0,0 1 0,0-1 0,3 3 0,1 0-490,21 21-1015,2-2 0,62 39 1,-68-49 1590,41 16 0,-9-4 2203,-55-27-1835,0 1-1,1-1 1,-1 1 0,0 0 0,1-1 0,-1 1 0,0 0-1,0 0 1,0 0 0,0 0 0,0 0 0,0 0-1,0 0 1,0 1 0,0-1 0,-1 0 0,2 3 0,-2-3-40,0 0 0,0 1 1,-1-1-1,1 0 0,0 0 1,-1 0-1,1 1 1,-1-1-1,1 0 0,-1 0 1,0 0-1,1 0 1,-1 0-1,0 0 0,0 0 1,0-1-1,0 1 0,0 0 1,0 0-1,0-1 1,-2 2-1,-8 6 478,1 0-1,0 1 1,1 0-1,-16 19 1,23-25-581,0-1-1,0 1 0,0 0 1,1-1-1,-1 1 0,1 0 1,0 0-1,0 0 1,0 0-1,0 0 0,0 0 1,1 0-1,-1 0 1,1 0-1,0 0 0,0 0 1,0 0-1,0 0 1,1 1-1,-1-1 0,1 0 1,0 0-1,0 0 1,0 0-1,0 0 0,0-1 1,2 4-1,-1-3-5,1 0 0,-1 0 0,0 0 0,1 0 0,0-1 0,0 1 0,0-1 0,0 1 1,0-1-1,0 0 0,0-1 0,6 3 0,-3-2 6,0 0 0,0 0 0,1-1 0,-1 0 0,0 0 0,12 0 0,4-3 56,0 0 1,-1-2 0,29-7 0,-35 7-33,254-80 153,-242 75-229,-19 7-4,0 0 0,-1-1 0,1 0 1,-1 0-1,1-1 0,-1 0 0,0 0 0,10-8 0,-25 15-41,1 1 0,0-2 0,-1 1 0,-11 2-1,-20 7 179,35-11-105,-15 7 144,0-1-1,0 2 0,-24 16 0,42-24-142,-1 0-1,1 0 0,0 0 0,0 0 0,0 0 0,0 0 1,0 1-1,0-1 0,0 0 0,0 1 0,0-1 0,0 3 1,1-4-17,0 1 0,-1-1 0,1 0 0,0 1 0,0-1 0,0 0 1,0 0-1,0 1 0,0-1 0,0 0 0,1 0 0,-1 1 0,0-1 1,0 0-1,0 0 0,0 1 0,0-1 0,0 0 0,0 0 0,0 1 1,1-1-1,-1 0 0,0 0 0,0 1 0,1-1 0,-1 0 8,1 1 0,0-1 0,-1 0 0,1 0-1,0 1 1,-1-1 0,1 0 0,0 0 0,-1 0 0,1 0-1,0 0 1,-1 0 0,1 0 0,1 0 0,26-6 25,0-1 0,0-1 0,37-16 0,-36 13-184,-29 11 133,0 0 0,1 0 0,-1 0 0,0 0 0,1 1 0,-1-1 0,0 0 0,1 0 0,-1 0 0,0 1 0,1-1 0,-1 0 0,0 0 0,0 1 1,1-1-1,-1 0 0,0 1 0,0-1 0,0 0 0,0 1 0,1-1 0,-1 0 0,0 1 0,0-1 0,0 0 0,0 1 0,0-1 0,0 0 0,0 1 0,0-1 0,0 0 0,0 1 0,0-1 1,0 0-1,0 1 0,0 0 0,0 21-94,0-18 81,0 1 38,0 0-1,0-1 0,1 1 0,-1-1 0,1 1 0,1-1 0,-1 1 1,1-1-1,2 6 0,-3-8-5,0-1-1,0 1 1,0-1-1,0 0 1,0 1-1,0-1 1,0 0 0,1 0-1,-1 1 1,0-1-1,1 0 1,-1 0-1,1-1 1,-1 1 0,1 0-1,0 0 1,-1-1-1,1 1 1,0-1-1,-1 0 1,1 1 0,0-1-1,0 0 1,0 0-1,-1 0 1,4 0-1,2-2 29,-1 0 0,1 0 0,-1 0-1,0-1 1,0 0 0,0 0 0,0-1-1,0 1 1,-1-1 0,8-8 0,2 1-3,30-23 108,62-62 1,-83 69-87,-1-1 0,-1 0 0,30-52-1,41-100-80,-58 109-109,-30 61 74,0-1 0,0 1-1,-1-1 1,0 0 0,2-12-1,-6 22 52,0 0 0,0 0-1,0 0 1,0 0-1,0 0 1,0 0 0,0 0-1,0 0 1,0 0-1,0 0 1,0 0 0,0 0-1,-1-1 1,1 2 6,0-1 0,-1 1 1,1 0-1,0 0 1,0 0-1,0 0 0,-1-1 1,1 1-1,0 0 0,0 0 1,-1 0-1,1 0 0,0 0 1,0-1-1,-1 1 1,1 0-1,0 0 0,0 0 1,-1 0-1,1 0 0,0 0 1,-1 0-1,1 0 0,0 0 1,0 0-1,-1 0 0,1 0 1,0 0-1,0 1 1,-1-1-1,1 0 0,-3 1-6,0 1 0,1 0 0,-1-1 0,1 1 0,-1 0 0,1 1 0,0-1 0,-1 0 0,-1 4 0,-15 20 53,2 2 0,0-1 1,2 2-1,1 0 0,1 1 1,2 1-1,-15 62 0,24-80 8,0 0 0,1 1 0,0-1 0,1 0 0,1 1 0,0-1 0,0 0 0,2 0 0,4 16 0,-4-19-142,0 0-1,1-1 1,1 1 0,-1-1 0,2 0-1,-1 0 1,1 0 0,1-1-1,-1 0 1,2 0 0,-1-1-1,10 8 1,20 12-592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2:42:15.2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98 9216,'-18'-21'3424,"18"13"-2656,5-9-224,-5 14-736,0-2 0,0-4-1120,3 3 736,2-3-2912,3 1 1952,8-4-2304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9:42.1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51 7712,'-70'-42'3520,"40"37"-3072,22 2 320,8 6-512,8-3-864,12 5 288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8:59:42.6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59 3072,'0'-22'976,"0"22"-965,0 0 1,0-1-1,0 1 1,0 0-1,0 0 1,0 0-1,0-1 0,0 1 1,0 0-1,0 0 1,0-1-1,0 1 1,0 0-1,0 0 1,0 0-1,1-1 1,-1 1-1,0 0 0,0 0 1,0 0-1,0-1 1,0 1-1,0 0 1,1 0-1,-1 0 1,0 0-1,0-1 0,0 1 1,0 0-1,1 0 1,-1 0-1,0 0 1,1 0-1,4-4 453,0 0 0,0 1 0,0 0 0,1 0 0,0 1 0,0 0 0,-1-1 0,1 2 0,0-1 0,0 1 0,1 0 0,-1 0 0,0 1 0,11 0 0,-7 2-232,-1 0 0,0 1 0,-1 0 0,1 1-1,0-1 1,-1 2 0,0-1 0,0 1 0,12 10 0,-2 1 181,0 0-1,26 32 1,-25-24-73,-2 1-1,0 0 0,-2 2 1,-1 0-1,-1 1 0,-1 0 0,9 33 1,-15-37-131,-1-1 0,-1 1 1,-1 0-1,-2 0 0,0 1 0,-1-1 1,-1 0-1,-2 0 0,-7 36 0,-8 10 97,-49 122 0,-19-7-208,45-108-5167,20-34 1891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0:09.8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119 877 3072,'4'-5'2485,"-4"4"-2307,1 1-1,-1 0 1,0 0-1,1-1 1,-1 1-1,1 0 1,-1 0-1,1 0 1,-1 0-1,1 0 1,-1 0-1,1 0 1,-1-1-1,1 1 1,-1 1-1,1-1 1,11-3 1060,-3-2-863,-1 1 0,0-1 0,-1-1 0,1 1 0,-1-1 0,0-1 0,8-8 0,40-54 294,-48 59-541,142-176 826,0-1-761,-115 138-9,-2-1 0,-2-2 0,36-87 0,-40 67-211,-54 133-603,-32 61 940,-310 429 512,176-275 345,157-216-348,-32 70 0,67-126-408,5-7-151,8-12-39,-4 5-180,8-8-36,1 0 0,1 1 0,0 1 0,25-17 0,83-53 158,-91 64-191,-31 21 29,53-35-147,-1-2 0,58-54 0,107-135 345,-197 202-153,51-48 2,-72 71-35,0 0 1,0 0-1,1 0 0,-1 0 1,1 0-1,-1 0 0,5-1 1,-7 3-9,1 0 1,-1 0 0,0 0 0,1 0-1,-1 0 1,0 0 0,0 1 0,1-1-1,-1 0 1,0 0 0,0 0-1,0 0 1,1 1 0,-1-1 0,0 0-1,0 0 1,0 1 0,1-1-1,-1 0 1,0 0 0,0 1 0,0-1-1,0 0 1,0 0 0,0 1 0,0-1-1,1 0 1,-1 0 0,0 1-1,0-1 1,0 0 0,0 1 0,0-1-1,0 0 1,0 0 0,0 1-1,-1-1 1,1 0 0,0 1 0,0-1-1,-2 7 69,-1 0-1,0 0 1,0 0-1,-6 10 0,-5 8 56,-48 131 106,56-137-192,0-1 1,1 1-1,1 1 1,1-1-1,0 1 1,1 20-1,2-37-22,0 0 0,0 0 1,1 0-1,-1 0 0,1 1 0,0-1 0,-1 0 1,1 0-1,1 0 0,-1 0 0,0-1 1,1 1-1,2 4 0,-3-6 1,0 0 0,0 0 0,0 0 0,0 0-1,0-1 1,1 1 0,-1 0 0,0 0 0,0-1 0,1 1 0,-1-1 0,0 1 0,1-1 0,-1 1 0,1-1-1,-1 0 1,1 0 0,-1 0 0,0 0 0,1 0 0,-1 0 0,1 0 0,-1 0 0,1-1 0,-1 1-1,0 0 1,1-1 0,-1 1 0,0-1 0,2 0 0,2-2 13,0 0 0,-1 0-1,1 0 1,-1-1 0,0 0 0,0 1 0,0-1-1,-1-1 1,1 1 0,-1-1 0,0 1 0,0-1-1,-1 0 1,1 0 0,-1 0 0,0 0 0,0 0-1,1-6 1,1-7-7,-1 1 0,0-1-1,-1 0 1,0-25 0,-3 27-43,0 0 0,-1 0 0,0 0 0,-2 0-1,-6-20 1,10 34 13,-1 0-1,1 0 0,0 1 1,0-1-1,0 0 1,0 0-1,0 0 0,0 1 1,0-1-1,1 0 0,-1 0 1,1 1-1,-1-1 1,1 0-1,-1 1 0,1-1 1,0 0-1,0 1 1,0-1-1,0 1 0,0-1 1,0 1-1,1 0 0,-1 0 1,0-1-1,1 1 1,1-1-1,4-3-20,0 0 1,0 1-1,1 0 0,9-4 1,-7 4 14,0 0 0,1 1 0,0 0 1,0 1-1,0 0 0,0 1 0,0 0 0,0 1 1,0 0-1,0 1 0,0 0 0,0 1 1,0 0-1,18 6 0,-17-4 91,-1 1 0,0 0 1,0 1-1,0 0 0,0 1 0,-1 0 1,0 1-1,-1 0 0,0 0 0,0 1 0,-1 0 1,15 20-1,8 22 383,-19-30-360,1 0 0,26 31 0,-35-48-55,0 0 0,0 0 0,0 0 0,1-1-1,-1 0 1,1 0 0,0 0 0,0 0 0,0-1 0,7 3 0,-4-3-715,-1 0 1,1-1-1,0 0 0,0 0 1,0-1-1,12-1 1,8 1-2063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0:11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173 12 1728,'19'-11'9376,"-20"30"-8786,-1 0 0,0 0 0,-1-1 0,-2 1 0,-7 23 0,-42 87 846,-16 52-563,61-154-819,-21 81 442,28-102-421,2-5-41,0-1 1,0 0-1,0 1 1,-1-1-1,1 0 0,0 1 1,0-1-1,0 0 0,0 1 1,0-1-1,0 0 1,0 1-1,0-1 0,0 0 1,0 1-1,0-1 0,0 1 1,0-1-1,0 0 0,0 1 1,1-1-1,-1 0 1,0 1-1,0-1 0,0 0 1,0 0-1,1 1 0,8-3 1146,1-1-1295,64-10 408,-43 9-395,34-1 1,-10 1 224,-19 2-40,40 3 0,-18 1 428,-57-2-409,-7 0-513,0 1-2231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0:11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 3488,'0'-9'10859,"1"9"-10748,1 0 190,0 1-1,0-1 1,0 0 0,0 0-1,0 1 1,0-1 0,0-1-1,3 1 1,3-1 108,382 1-607,-368-1-2681,-20 1 2308,-1-1 0,0 1 0,1 0 0,-1-1-1,1 1 1,-1-1 0,0 1 0,1-1 0,2-1-572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0:12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28 3328,'-16'-13'1061,"16"13"-1030,0-1-1,-1 1 1,1 0-1,-1 0 0,1 0 1,-1 0-1,1 0 1,0 0-1,-1 0 1,1 0-1,-1 0 1,1 0-1,-1 0 1,-18 9 8598,23-12-7392,1 1-853,-1 1 0,1 0-1,0-1 1,-1 2 0,1-1-1,0 1 1,7-1 0,5 0-14,63-6-807,-1 3-1,133 12 1,-99 0-6752,-64-5 3552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0:13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7 3968,'-5'-7'5530,"4"9"-5147,-1-1 0,1 1 0,-1 0 0,1 0 0,0-1 0,0 1-1,0 0 1,0 0 0,0 0 0,0 1 0,0-1 0,1 0 0,-1 0-1,1 0 1,-1 4 0,1-2-188,1-1 0,-1 0-1,0 0 1,1 1 0,0-1 0,0 0-1,0 0 1,0 0 0,3 6 0,0-3-98,0 1 0,0-1 0,1-1 0,0 1 0,0-1 1,0 0-1,1 0 0,-1 0 0,12 6 0,23 10 204,0-3-1,1-1 0,55 14 0,-42-13-226,66 29 1,-114-45-34,-1 1 0,1 0 0,-1 0 1,0 0-1,0 1 0,0-1 0,0 2 0,-1-1 1,1 0-1,5 8 0,-10-11-26,1 0-1,-1 1 1,0-1-1,1 0 1,-1 0-1,0 1 1,0-1-1,0 0 1,0 0-1,0 1 1,0-1-1,0 0 1,0 1-1,-1-1 1,1 0-1,0 0 1,-1 1-1,1-1 1,-1 0-1,1 0 1,-1 0-1,0 0 1,1 0-1,-3 2 1,-2 3 14,0 0 1,0 0-1,-7 4 1,4-3 54,-218 216 786,123-132-581,2-2-114,101-89-152,-17 19-1096,16-19 814,1 1 0,-1 0 0,1-1-1,-1 1 1,1 0 0,-1-1 0,1 1 0,-1 0-1,1 0 1,0 0 0,-1-1 0,1 1 0,0 0-1,0 0 1,-1 0 0,1 0 0,0 0 0,0 0-1,0-1 1,0 1 0,1 2 0,17-2-7682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0:13.8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57 4224,'-12'-13'1365,"12"12"-1330,-1 1 0,1 0 0,-1 0 0,1-1 1,-1 1-1,1 0 0,-1 0 0,1 0 0,-1 0 0,0 0 0,1 0 0,-1 0 0,1 0 0,-1 0 0,1 0 0,-1 0 1,1 0-1,-1 0 0,1 0 0,-1 0 0,0 0 0,1 1 0,-1-1 0,1 0 0,-1 0 0,1 1 0,-1 0 133,-3 1 223,1 1 1,0 0 0,-1 0-1,1 0 1,1 0-1,-1 0 1,0 1 0,1-1-1,-1 1 1,1 0-1,-1 4 1,-3 1 103,-1 4-226,0 1 0,0 0 0,1 0-1,1 0 1,1 0 0,0 1 0,0 0 0,2 0-1,-2 15 1,2-7 74,1-1 0,1 1 0,1-1 0,0 1 1,8 32-1,-8-48-237,2 0 1,-1 0 0,1-1 0,0 1 0,0-1-1,0 0 1,1 0 0,0 0 0,6 7 0,-6-9-40,0-1 1,0 1 0,1-1 0,-1 0-1,1 0 1,-1 0 0,1 0-1,0-1 1,0 0 0,0 0 0,0 0-1,1-1 1,8 2 0,-5-2 13,0-1 0,0 1 0,1-2 0,-1 1 0,0-1 0,0-1 0,0 1 0,0-1 0,0-1 0,13-5 0,-5 0 39,-1 0 1,0-1-1,0-1 1,18-14-1,-13 5-51,0-1 1,0 0-1,-2-2 0,-1 0 1,-1-1-1,0-1 0,-2 0 1,-1-1-1,15-37 0,-25 51-30,1 1 0,-2-1 0,0 0 0,0 0-1,-1 0 1,0 0 0,0-17 0,-2 25-40,0-1-1,0 1 1,0 0 0,-1-1-1,1 1 1,-1 0 0,0-1 0,0 1-1,0 0 1,-1 0 0,1 0-1,-1 0 1,1 0 0,-1 0 0,0 0-1,0 0 1,-1 1 0,1-1-1,0 1 1,-1 0 0,1-1 0,-1 1-1,0 0 1,0 1 0,0-1-1,0 0 1,0 1 0,0 0 0,-6-2-1,-6-1-44,0 1 0,-1 1 0,1 0 0,-1 1 0,1 1 0,-1 1 0,1 0-1,-1 0 1,1 2 0,-1 0 0,1 1 0,0 0 0,1 1 0,-1 1 0,1 0 0,-22 14-1,30-16-416,0 0 0,0 0 0,1 1 0,0 0 0,-6 6 0,9-9 139,0 1 0,1-1-1,-1 1 1,0 0 0,1 0 0,0-1-1,-1 1 1,1 0 0,0 0-1,1 0 1,-1 1 0,1-1 0,-1 0-1,1 4 1,3 22-1905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0:14.2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19 9056,'-2'-6'276,"-5"-6"3148,7 13-3269,-1-1 1,1 1-1,0 0 0,0 0 0,-1 0 0,1 0 0,0-1 0,0 1 0,0 0 0,0 0 0,0 0 0,0 0 0,0 0 0,0-1 0,0 3 0,0 143 1807,0-144-2020,0 0-1,0 0 1,0 0-1,0 0 0,1 0 1,-1 0-1,1 0 0,-1 0 1,1 0-1,-1 0 1,1 0-1,0 0 0,2 2 1,-3-4-30,0 1 1,1-1-1,-1 0 1,0 1-1,1-1 0,-1 0 1,0 0-1,1 0 1,-1 1-1,1-1 1,-1 0-1,1 0 1,-1 0-1,0 0 0,1 0 1,-1 0-1,1 0 1,-1 0-1,1 0 1,-1 0-1,0 0 1,1 0-1,-1 0 0,1 0 1,1-1-223,0 0-1,0 0 1,-1 0 0,1 0-1,-1 0 1,1 0 0,-1 0-1,3-3 1,21-20-4069,6-3 1393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19:00:14.5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23 5888,'-13'-17'1898,"12"16"-1854,1 1 0,-1-1-1,1 1 1,0 0 0,-1-1-1,1 1 1,-1 0-1,1-1 1,-1 1 0,1 0-1,-1 0 1,1 0 0,-1-1-1,1 1 1,-1 0 0,1 0-1,-1 0 1,1 0-1,-1 0 1,1 0 0,-1 0-1,0 0 1,1 0 0,-1 0-1,1 0 1,-1 0-1,0 1 1,0-1 206,-1 0 34,1 0 0,-1 0 0,0 1 0,1-1 0,-1 0 0,1 1 0,-1-1 0,1 1 0,-1-1 0,1 1 0,-1 0 1,1-1-1,-1 1 0,1 0 0,0 0 0,0 0 0,-1 0 0,0 2 0,1-2-167,0 0 1,0 0-1,1 1 1,-1-1-1,0 0 1,1 0-1,-1 1 1,1-1-1,-1 0 1,1 1-1,0-1 1,-1 1-1,1-1 1,0 0-1,0 1 1,0-1 0,0 1-1,0-1 1,1 0-1,-1 1 1,0-1-1,1 0 1,-1 1-1,1-1 1,-1 0-1,1 1 1,-1-1-1,1 0 1,0 0-1,0 0 1,1 2-1,8 6 314,0 0 0,0 0-1,1-1 1,0-1 0,1 0-1,0 0 1,20 7 0,-24-11-346,0 0 1,0-1 0,1 0-1,-1 0 1,0-1-1,1 0 1,12-1 0,59-7 285,-74 6-345,224-43 248,-144 25-286,-80 18-16,0-1 1,0 2 0,0-1-1,0 1 1,11 0-1,-16 0 27,-1 0-1,1 1 0,0-1 0,-1 0 0,1 0 1,-1 0-1,1 0 0,-1 1 0,1-1 0,0 0 1,-1 0-1,1 1 0,-1-1 0,1 0 1,-1 1-1,1-1 0,-1 1 0,0-1 0,1 1 1,-1-1-1,1 1 0,-1-1 0,0 1 0,0-1 1,1 2-1,-1-1 11,0 1 1,0-1 0,0 1-1,-1-1 1,1 1-1,0-1 1,-1 0-1,0 1 1,1-1 0,-1 0-1,1 1 1,-1-1-1,0 0 1,0 0-1,0 0 1,-1 2 0,-10 9 68,0 0 1,-1-1-1,0-1 1,0 0-1,-18 10 1,-16 11-65,25-14 56,0 2 0,2 0 1,0 1-1,1 1 0,-21 31 0,-3 16-278,-49 103 0,70-123-144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604A3-190D-1D23-1AE7-1BC8633DF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319DC5-B221-372B-6639-A47952B2F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329CF-C8A3-EDC8-3C11-A75E8623C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F4BA-9D83-485D-A1D7-103A5C96A961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51494-9276-FB83-EE8F-AF3E398C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F110F-87C2-631B-4370-54DC147AD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6264-8A49-47A9-AE53-00E0869B1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71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0B72A-8844-1E33-93CE-4827D4592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F81CA-5E4E-F304-9701-1343CCF63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7F8D-4DA3-68ED-53A1-A7A7296C3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F4BA-9D83-485D-A1D7-103A5C96A961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D5ECD-73C4-7CBE-453F-E9D11E33B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05EE1-7C6A-07EE-232B-43E80E208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6264-8A49-47A9-AE53-00E0869B1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25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9238DD-E4BC-E142-A217-D99CC39F63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5D5ECD-31A0-7A86-C5E3-143E81D8D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6CD7A-D5B9-ED12-63F4-B88343FC0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F4BA-9D83-485D-A1D7-103A5C96A961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8D92C-250A-311D-CB78-C97694CD0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B6B41-C7A7-CC21-BEAC-661ACD5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6264-8A49-47A9-AE53-00E0869B1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15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CD129-5C1C-1463-97B2-BC3FF20F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8CB1B-EB3A-8237-2B27-21884144D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595C5-6F2F-E4EB-2C08-5B5DC4F13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F4BA-9D83-485D-A1D7-103A5C96A961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D7C0A-D376-9C17-9347-F79DE1177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D42F8-EB03-A9C7-C592-4020B6F88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6264-8A49-47A9-AE53-00E0869B1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9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F3AA1-435E-E40D-0118-3DDA9DEE8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23FCA-8649-A906-CC72-9806E744B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FFA1C-D9A7-5395-DFEC-0B6DF21F7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F4BA-9D83-485D-A1D7-103A5C96A961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A8C5B-C6CC-5018-8077-E6C513944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2F743-4DE8-E881-F7DA-57B2BD07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6264-8A49-47A9-AE53-00E0869B1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1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845A-5492-6FD6-0E2B-89BDC0A85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87E98-F6B8-05A4-50C6-978958C6D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CFDBE-A59E-284D-E3C7-3096389A7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C840EB-ACF9-716F-7D3D-A3D0FCEF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F4BA-9D83-485D-A1D7-103A5C96A961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EE541-01ED-ABEA-FA62-209D6EFDF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85C88-0119-CA07-B9B5-C05DE2F06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6264-8A49-47A9-AE53-00E0869B1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5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D1622-04E4-8235-F813-088A5EB4B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DAA1E-E4CD-9A5D-A919-99090B852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2F8D31-D6E7-D853-FAA6-5B0BA9728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82FB3C-0EA4-A567-3FB7-D028C2C4E9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4AEBA2-DF69-F11C-27EA-156E9578B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DCA2B9-A45D-6A59-8DB5-9B6A0A5A1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F4BA-9D83-485D-A1D7-103A5C96A961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3B56D0-1D67-9B69-EFFB-D8D5ED4E0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721902-6577-EE87-9F5D-24AF39177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6264-8A49-47A9-AE53-00E0869B1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8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A6A7E-8847-08F6-0C3D-B8A50D535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E24936-6B53-FC5C-7693-997D9E085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F4BA-9D83-485D-A1D7-103A5C96A961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4AA84B-3920-4639-4B99-441553AE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7F2C57-5FA1-65C4-4D27-077B0978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6264-8A49-47A9-AE53-00E0869B1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90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8721DD-70F4-10C9-3834-D7235ED08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F4BA-9D83-485D-A1D7-103A5C96A961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322327-1EC4-9173-7961-6BB92563E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19197-383A-2689-E1A0-5AB169938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6264-8A49-47A9-AE53-00E0869B1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CD2AC-6C5D-1708-9F84-A13553BE6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910AA-0312-BD68-1694-4F9B2F653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9ABB6-30C7-F94D-F8C3-D14B67B14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0A784-DFE6-20DF-34E2-34571093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F4BA-9D83-485D-A1D7-103A5C96A961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FEFD7C-DFE5-911C-F42B-A522AA068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FF6E4-9107-5327-9023-EA651F296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6264-8A49-47A9-AE53-00E0869B1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3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1ECB2-3C05-84BD-B6C9-A404475E2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854A52-C841-2606-45F5-A0CE00E045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71C14-71FE-5C1C-C55E-57DBD1B52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F3EF6-CD06-1CAF-7691-56EC7DCF6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F4BA-9D83-485D-A1D7-103A5C96A961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51609-91EF-B607-FEC9-188FEF318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170F9-13B5-DA00-D104-0E5BA525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6264-8A49-47A9-AE53-00E0869B1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1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FBA9E5-B605-D1F1-9B25-6BDD71143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72A94-C03F-F1CC-D54B-9A6AA7B3B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5AC7E-FF51-76E3-C81F-7209DBADAD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7F4BA-9D83-485D-A1D7-103A5C96A961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8AC72-5600-479A-3A59-F74C00E4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AFCF9-4992-7F2B-5C4D-0A621C3AD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F6264-8A49-47A9-AE53-00E0869B1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7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16.png"/><Relationship Id="rId21" Type="http://schemas.openxmlformats.org/officeDocument/2006/relationships/image" Target="../media/image267.png"/><Relationship Id="rId42" Type="http://schemas.openxmlformats.org/officeDocument/2006/relationships/customXml" Target="../ink/ink1286.xml"/><Relationship Id="rId63" Type="http://schemas.openxmlformats.org/officeDocument/2006/relationships/image" Target="../media/image288.png"/><Relationship Id="rId84" Type="http://schemas.openxmlformats.org/officeDocument/2006/relationships/customXml" Target="../ink/ink1307.xml"/><Relationship Id="rId138" Type="http://schemas.openxmlformats.org/officeDocument/2006/relationships/customXml" Target="../ink/ink1334.xml"/><Relationship Id="rId159" Type="http://schemas.openxmlformats.org/officeDocument/2006/relationships/image" Target="../media/image337.png"/><Relationship Id="rId170" Type="http://schemas.openxmlformats.org/officeDocument/2006/relationships/customXml" Target="../ink/ink1350.xml"/><Relationship Id="rId191" Type="http://schemas.openxmlformats.org/officeDocument/2006/relationships/image" Target="../media/image353.png"/><Relationship Id="rId205" Type="http://schemas.openxmlformats.org/officeDocument/2006/relationships/image" Target="../media/image360.png"/><Relationship Id="rId226" Type="http://schemas.openxmlformats.org/officeDocument/2006/relationships/customXml" Target="../ink/ink1378.xml"/><Relationship Id="rId247" Type="http://schemas.openxmlformats.org/officeDocument/2006/relationships/image" Target="../media/image382.png"/><Relationship Id="rId107" Type="http://schemas.openxmlformats.org/officeDocument/2006/relationships/image" Target="../media/image311.png"/><Relationship Id="rId11" Type="http://schemas.openxmlformats.org/officeDocument/2006/relationships/image" Target="../media/image262.png"/><Relationship Id="rId32" Type="http://schemas.openxmlformats.org/officeDocument/2006/relationships/customXml" Target="../ink/ink1281.xml"/><Relationship Id="rId53" Type="http://schemas.openxmlformats.org/officeDocument/2006/relationships/image" Target="../media/image283.png"/><Relationship Id="rId74" Type="http://schemas.openxmlformats.org/officeDocument/2006/relationships/customXml" Target="../ink/ink1302.xml"/><Relationship Id="rId128" Type="http://schemas.openxmlformats.org/officeDocument/2006/relationships/customXml" Target="../ink/ink1329.xml"/><Relationship Id="rId149" Type="http://schemas.openxmlformats.org/officeDocument/2006/relationships/image" Target="../media/image332.png"/><Relationship Id="rId5" Type="http://schemas.openxmlformats.org/officeDocument/2006/relationships/image" Target="../media/image259.png"/><Relationship Id="rId95" Type="http://schemas.openxmlformats.org/officeDocument/2006/relationships/image" Target="../media/image304.png"/><Relationship Id="rId160" Type="http://schemas.openxmlformats.org/officeDocument/2006/relationships/customXml" Target="../ink/ink1345.xml"/><Relationship Id="rId181" Type="http://schemas.openxmlformats.org/officeDocument/2006/relationships/image" Target="../media/image348.png"/><Relationship Id="rId216" Type="http://schemas.openxmlformats.org/officeDocument/2006/relationships/customXml" Target="../ink/ink1373.xml"/><Relationship Id="rId237" Type="http://schemas.openxmlformats.org/officeDocument/2006/relationships/image" Target="../media/image377.png"/><Relationship Id="rId22" Type="http://schemas.openxmlformats.org/officeDocument/2006/relationships/customXml" Target="../ink/ink1276.xml"/><Relationship Id="rId43" Type="http://schemas.openxmlformats.org/officeDocument/2006/relationships/image" Target="../media/image278.png"/><Relationship Id="rId64" Type="http://schemas.openxmlformats.org/officeDocument/2006/relationships/customXml" Target="../ink/ink1297.xml"/><Relationship Id="rId118" Type="http://schemas.openxmlformats.org/officeDocument/2006/relationships/customXml" Target="../ink/ink1324.xml"/><Relationship Id="rId139" Type="http://schemas.openxmlformats.org/officeDocument/2006/relationships/image" Target="../media/image327.png"/><Relationship Id="rId85" Type="http://schemas.openxmlformats.org/officeDocument/2006/relationships/image" Target="../media/image299.png"/><Relationship Id="rId150" Type="http://schemas.openxmlformats.org/officeDocument/2006/relationships/customXml" Target="../ink/ink1340.xml"/><Relationship Id="rId171" Type="http://schemas.openxmlformats.org/officeDocument/2006/relationships/image" Target="../media/image343.png"/><Relationship Id="rId192" Type="http://schemas.openxmlformats.org/officeDocument/2006/relationships/customXml" Target="../ink/ink1361.xml"/><Relationship Id="rId206" Type="http://schemas.openxmlformats.org/officeDocument/2006/relationships/customXml" Target="../ink/ink1368.xml"/><Relationship Id="rId227" Type="http://schemas.openxmlformats.org/officeDocument/2006/relationships/image" Target="../media/image371.png"/><Relationship Id="rId248" Type="http://schemas.openxmlformats.org/officeDocument/2006/relationships/customXml" Target="../ink/ink1388.xml"/><Relationship Id="rId12" Type="http://schemas.openxmlformats.org/officeDocument/2006/relationships/customXml" Target="../ink/ink1271.xml"/><Relationship Id="rId33" Type="http://schemas.openxmlformats.org/officeDocument/2006/relationships/image" Target="../media/image273.png"/><Relationship Id="rId108" Type="http://schemas.openxmlformats.org/officeDocument/2006/relationships/customXml" Target="../ink/ink1319.xml"/><Relationship Id="rId129" Type="http://schemas.openxmlformats.org/officeDocument/2006/relationships/image" Target="../media/image322.png"/><Relationship Id="rId54" Type="http://schemas.openxmlformats.org/officeDocument/2006/relationships/customXml" Target="../ink/ink1292.xml"/><Relationship Id="rId75" Type="http://schemas.openxmlformats.org/officeDocument/2006/relationships/image" Target="../media/image294.png"/><Relationship Id="rId96" Type="http://schemas.openxmlformats.org/officeDocument/2006/relationships/customXml" Target="../ink/ink1313.xml"/><Relationship Id="rId140" Type="http://schemas.openxmlformats.org/officeDocument/2006/relationships/customXml" Target="../ink/ink1335.xml"/><Relationship Id="rId161" Type="http://schemas.openxmlformats.org/officeDocument/2006/relationships/image" Target="../media/image338.png"/><Relationship Id="rId182" Type="http://schemas.openxmlformats.org/officeDocument/2006/relationships/customXml" Target="../ink/ink1356.xml"/><Relationship Id="rId217" Type="http://schemas.openxmlformats.org/officeDocument/2006/relationships/image" Target="../media/image366.png"/><Relationship Id="rId6" Type="http://schemas.openxmlformats.org/officeDocument/2006/relationships/customXml" Target="../ink/ink1268.xml"/><Relationship Id="rId238" Type="http://schemas.openxmlformats.org/officeDocument/2006/relationships/customXml" Target="../ink/ink1383.xml"/><Relationship Id="rId23" Type="http://schemas.openxmlformats.org/officeDocument/2006/relationships/image" Target="../media/image268.png"/><Relationship Id="rId119" Type="http://schemas.openxmlformats.org/officeDocument/2006/relationships/image" Target="../media/image317.png"/><Relationship Id="rId44" Type="http://schemas.openxmlformats.org/officeDocument/2006/relationships/customXml" Target="../ink/ink1287.xml"/><Relationship Id="rId65" Type="http://schemas.openxmlformats.org/officeDocument/2006/relationships/image" Target="../media/image289.png"/><Relationship Id="rId86" Type="http://schemas.openxmlformats.org/officeDocument/2006/relationships/customXml" Target="../ink/ink1308.xml"/><Relationship Id="rId130" Type="http://schemas.openxmlformats.org/officeDocument/2006/relationships/customXml" Target="../ink/ink1330.xml"/><Relationship Id="rId151" Type="http://schemas.openxmlformats.org/officeDocument/2006/relationships/image" Target="../media/image333.png"/><Relationship Id="rId172" Type="http://schemas.openxmlformats.org/officeDocument/2006/relationships/customXml" Target="../ink/ink1351.xml"/><Relationship Id="rId193" Type="http://schemas.openxmlformats.org/officeDocument/2006/relationships/image" Target="../media/image354.png"/><Relationship Id="rId207" Type="http://schemas.openxmlformats.org/officeDocument/2006/relationships/image" Target="../media/image361.png"/><Relationship Id="rId228" Type="http://schemas.openxmlformats.org/officeDocument/2006/relationships/customXml" Target="../ink/ink1379.xml"/><Relationship Id="rId249" Type="http://schemas.openxmlformats.org/officeDocument/2006/relationships/image" Target="../media/image383.png"/><Relationship Id="rId13" Type="http://schemas.openxmlformats.org/officeDocument/2006/relationships/image" Target="../media/image263.png"/><Relationship Id="rId109" Type="http://schemas.openxmlformats.org/officeDocument/2006/relationships/image" Target="../media/image312.png"/><Relationship Id="rId34" Type="http://schemas.openxmlformats.org/officeDocument/2006/relationships/customXml" Target="../ink/ink1282.xml"/><Relationship Id="rId55" Type="http://schemas.openxmlformats.org/officeDocument/2006/relationships/image" Target="../media/image284.png"/><Relationship Id="rId76" Type="http://schemas.openxmlformats.org/officeDocument/2006/relationships/customXml" Target="../ink/ink1303.xml"/><Relationship Id="rId97" Type="http://schemas.openxmlformats.org/officeDocument/2006/relationships/image" Target="../media/image305.png"/><Relationship Id="rId120" Type="http://schemas.openxmlformats.org/officeDocument/2006/relationships/customXml" Target="../ink/ink1325.xml"/><Relationship Id="rId141" Type="http://schemas.openxmlformats.org/officeDocument/2006/relationships/image" Target="../media/image328.png"/><Relationship Id="rId7" Type="http://schemas.openxmlformats.org/officeDocument/2006/relationships/image" Target="../media/image260.png"/><Relationship Id="rId162" Type="http://schemas.openxmlformats.org/officeDocument/2006/relationships/customXml" Target="../ink/ink1346.xml"/><Relationship Id="rId183" Type="http://schemas.openxmlformats.org/officeDocument/2006/relationships/image" Target="../media/image349.png"/><Relationship Id="rId218" Type="http://schemas.openxmlformats.org/officeDocument/2006/relationships/customXml" Target="../ink/ink1374.xml"/><Relationship Id="rId239" Type="http://schemas.openxmlformats.org/officeDocument/2006/relationships/image" Target="../media/image378.png"/><Relationship Id="rId250" Type="http://schemas.openxmlformats.org/officeDocument/2006/relationships/customXml" Target="../ink/ink1389.xml"/><Relationship Id="rId24" Type="http://schemas.openxmlformats.org/officeDocument/2006/relationships/customXml" Target="../ink/ink1277.xml"/><Relationship Id="rId45" Type="http://schemas.openxmlformats.org/officeDocument/2006/relationships/image" Target="../media/image279.png"/><Relationship Id="rId66" Type="http://schemas.openxmlformats.org/officeDocument/2006/relationships/customXml" Target="../ink/ink1298.xml"/><Relationship Id="rId87" Type="http://schemas.openxmlformats.org/officeDocument/2006/relationships/image" Target="../media/image300.png"/><Relationship Id="rId110" Type="http://schemas.openxmlformats.org/officeDocument/2006/relationships/customXml" Target="../ink/ink1320.xml"/><Relationship Id="rId131" Type="http://schemas.openxmlformats.org/officeDocument/2006/relationships/image" Target="../media/image323.png"/><Relationship Id="rId152" Type="http://schemas.openxmlformats.org/officeDocument/2006/relationships/customXml" Target="../ink/ink1341.xml"/><Relationship Id="rId173" Type="http://schemas.openxmlformats.org/officeDocument/2006/relationships/image" Target="../media/image344.png"/><Relationship Id="rId194" Type="http://schemas.openxmlformats.org/officeDocument/2006/relationships/customXml" Target="../ink/ink1362.xml"/><Relationship Id="rId208" Type="http://schemas.openxmlformats.org/officeDocument/2006/relationships/customXml" Target="../ink/ink1369.xml"/><Relationship Id="rId229" Type="http://schemas.openxmlformats.org/officeDocument/2006/relationships/image" Target="../media/image372.png"/><Relationship Id="rId240" Type="http://schemas.openxmlformats.org/officeDocument/2006/relationships/customXml" Target="../ink/ink1384.xml"/><Relationship Id="rId14" Type="http://schemas.openxmlformats.org/officeDocument/2006/relationships/customXml" Target="../ink/ink1272.xml"/><Relationship Id="rId35" Type="http://schemas.openxmlformats.org/officeDocument/2006/relationships/image" Target="../media/image274.png"/><Relationship Id="rId56" Type="http://schemas.openxmlformats.org/officeDocument/2006/relationships/customXml" Target="../ink/ink1293.xml"/><Relationship Id="rId77" Type="http://schemas.openxmlformats.org/officeDocument/2006/relationships/image" Target="../media/image295.png"/><Relationship Id="rId100" Type="http://schemas.openxmlformats.org/officeDocument/2006/relationships/customXml" Target="../ink/ink1315.xml"/><Relationship Id="rId8" Type="http://schemas.openxmlformats.org/officeDocument/2006/relationships/customXml" Target="../ink/ink1269.xml"/><Relationship Id="rId98" Type="http://schemas.openxmlformats.org/officeDocument/2006/relationships/customXml" Target="../ink/ink1314.xml"/><Relationship Id="rId121" Type="http://schemas.openxmlformats.org/officeDocument/2006/relationships/image" Target="../media/image318.png"/><Relationship Id="rId142" Type="http://schemas.openxmlformats.org/officeDocument/2006/relationships/customXml" Target="../ink/ink1336.xml"/><Relationship Id="rId163" Type="http://schemas.openxmlformats.org/officeDocument/2006/relationships/image" Target="../media/image339.png"/><Relationship Id="rId184" Type="http://schemas.openxmlformats.org/officeDocument/2006/relationships/customXml" Target="../ink/ink1357.xml"/><Relationship Id="rId219" Type="http://schemas.openxmlformats.org/officeDocument/2006/relationships/image" Target="../media/image367.png"/><Relationship Id="rId230" Type="http://schemas.openxmlformats.org/officeDocument/2006/relationships/image" Target="../media/image6.jpeg"/><Relationship Id="rId251" Type="http://schemas.openxmlformats.org/officeDocument/2006/relationships/image" Target="../media/image374.png"/><Relationship Id="rId25" Type="http://schemas.openxmlformats.org/officeDocument/2006/relationships/image" Target="../media/image269.png"/><Relationship Id="rId46" Type="http://schemas.openxmlformats.org/officeDocument/2006/relationships/customXml" Target="../ink/ink1288.xml"/><Relationship Id="rId67" Type="http://schemas.openxmlformats.org/officeDocument/2006/relationships/image" Target="../media/image290.png"/><Relationship Id="rId88" Type="http://schemas.openxmlformats.org/officeDocument/2006/relationships/customXml" Target="../ink/ink1309.xml"/><Relationship Id="rId111" Type="http://schemas.openxmlformats.org/officeDocument/2006/relationships/image" Target="../media/image313.png"/><Relationship Id="rId132" Type="http://schemas.openxmlformats.org/officeDocument/2006/relationships/customXml" Target="../ink/ink1331.xml"/><Relationship Id="rId153" Type="http://schemas.openxmlformats.org/officeDocument/2006/relationships/image" Target="../media/image334.png"/><Relationship Id="rId174" Type="http://schemas.openxmlformats.org/officeDocument/2006/relationships/customXml" Target="../ink/ink1352.xml"/><Relationship Id="rId195" Type="http://schemas.openxmlformats.org/officeDocument/2006/relationships/image" Target="../media/image355.png"/><Relationship Id="rId209" Type="http://schemas.openxmlformats.org/officeDocument/2006/relationships/image" Target="../media/image362.png"/><Relationship Id="rId220" Type="http://schemas.openxmlformats.org/officeDocument/2006/relationships/customXml" Target="../ink/ink1375.xml"/><Relationship Id="rId241" Type="http://schemas.openxmlformats.org/officeDocument/2006/relationships/image" Target="../media/image379.png"/><Relationship Id="rId15" Type="http://schemas.openxmlformats.org/officeDocument/2006/relationships/image" Target="../media/image264.png"/><Relationship Id="rId36" Type="http://schemas.openxmlformats.org/officeDocument/2006/relationships/customXml" Target="../ink/ink1283.xml"/><Relationship Id="rId57" Type="http://schemas.openxmlformats.org/officeDocument/2006/relationships/image" Target="../media/image285.png"/><Relationship Id="rId78" Type="http://schemas.openxmlformats.org/officeDocument/2006/relationships/customXml" Target="../ink/ink1304.xml"/><Relationship Id="rId99" Type="http://schemas.openxmlformats.org/officeDocument/2006/relationships/image" Target="../media/image306.png"/><Relationship Id="rId101" Type="http://schemas.openxmlformats.org/officeDocument/2006/relationships/image" Target="../media/image307.png"/><Relationship Id="rId122" Type="http://schemas.openxmlformats.org/officeDocument/2006/relationships/customXml" Target="../ink/ink1326.xml"/><Relationship Id="rId143" Type="http://schemas.openxmlformats.org/officeDocument/2006/relationships/image" Target="../media/image329.png"/><Relationship Id="rId164" Type="http://schemas.openxmlformats.org/officeDocument/2006/relationships/customXml" Target="../ink/ink1347.xml"/><Relationship Id="rId185" Type="http://schemas.openxmlformats.org/officeDocument/2006/relationships/image" Target="../media/image350.png"/><Relationship Id="rId4" Type="http://schemas.openxmlformats.org/officeDocument/2006/relationships/customXml" Target="../ink/ink1267.xml"/><Relationship Id="rId9" Type="http://schemas.openxmlformats.org/officeDocument/2006/relationships/image" Target="../media/image261.png"/><Relationship Id="rId180" Type="http://schemas.openxmlformats.org/officeDocument/2006/relationships/customXml" Target="../ink/ink1355.xml"/><Relationship Id="rId210" Type="http://schemas.openxmlformats.org/officeDocument/2006/relationships/customXml" Target="../ink/ink1370.xml"/><Relationship Id="rId215" Type="http://schemas.openxmlformats.org/officeDocument/2006/relationships/image" Target="../media/image365.png"/><Relationship Id="rId236" Type="http://schemas.openxmlformats.org/officeDocument/2006/relationships/customXml" Target="../ink/ink1382.xml"/><Relationship Id="rId26" Type="http://schemas.openxmlformats.org/officeDocument/2006/relationships/customXml" Target="../ink/ink1278.xml"/><Relationship Id="rId231" Type="http://schemas.openxmlformats.org/officeDocument/2006/relationships/image" Target="../media/image373.png"/><Relationship Id="rId47" Type="http://schemas.openxmlformats.org/officeDocument/2006/relationships/image" Target="../media/image280.png"/><Relationship Id="rId68" Type="http://schemas.openxmlformats.org/officeDocument/2006/relationships/customXml" Target="../ink/ink1299.xml"/><Relationship Id="rId89" Type="http://schemas.openxmlformats.org/officeDocument/2006/relationships/image" Target="../media/image301.png"/><Relationship Id="rId112" Type="http://schemas.openxmlformats.org/officeDocument/2006/relationships/customXml" Target="../ink/ink1321.xml"/><Relationship Id="rId133" Type="http://schemas.openxmlformats.org/officeDocument/2006/relationships/image" Target="../media/image324.png"/><Relationship Id="rId154" Type="http://schemas.openxmlformats.org/officeDocument/2006/relationships/customXml" Target="../ink/ink1342.xml"/><Relationship Id="rId175" Type="http://schemas.openxmlformats.org/officeDocument/2006/relationships/image" Target="../media/image345.png"/><Relationship Id="rId196" Type="http://schemas.openxmlformats.org/officeDocument/2006/relationships/customXml" Target="../ink/ink1363.xml"/><Relationship Id="rId200" Type="http://schemas.openxmlformats.org/officeDocument/2006/relationships/customXml" Target="../ink/ink1365.xml"/><Relationship Id="rId16" Type="http://schemas.openxmlformats.org/officeDocument/2006/relationships/customXml" Target="../ink/ink1273.xml"/><Relationship Id="rId221" Type="http://schemas.openxmlformats.org/officeDocument/2006/relationships/image" Target="../media/image368.png"/><Relationship Id="rId242" Type="http://schemas.openxmlformats.org/officeDocument/2006/relationships/customXml" Target="../ink/ink1385.xml"/><Relationship Id="rId37" Type="http://schemas.openxmlformats.org/officeDocument/2006/relationships/image" Target="../media/image275.png"/><Relationship Id="rId58" Type="http://schemas.openxmlformats.org/officeDocument/2006/relationships/customXml" Target="../ink/ink1294.xml"/><Relationship Id="rId79" Type="http://schemas.openxmlformats.org/officeDocument/2006/relationships/image" Target="../media/image296.png"/><Relationship Id="rId102" Type="http://schemas.openxmlformats.org/officeDocument/2006/relationships/customXml" Target="../ink/ink1316.xml"/><Relationship Id="rId123" Type="http://schemas.openxmlformats.org/officeDocument/2006/relationships/image" Target="../media/image319.png"/><Relationship Id="rId144" Type="http://schemas.openxmlformats.org/officeDocument/2006/relationships/customXml" Target="../ink/ink1337.xml"/><Relationship Id="rId90" Type="http://schemas.openxmlformats.org/officeDocument/2006/relationships/customXml" Target="../ink/ink1310.xml"/><Relationship Id="rId165" Type="http://schemas.openxmlformats.org/officeDocument/2006/relationships/image" Target="../media/image340.png"/><Relationship Id="rId186" Type="http://schemas.openxmlformats.org/officeDocument/2006/relationships/customXml" Target="../ink/ink1358.xml"/><Relationship Id="rId211" Type="http://schemas.openxmlformats.org/officeDocument/2006/relationships/image" Target="../media/image363.png"/><Relationship Id="rId232" Type="http://schemas.openxmlformats.org/officeDocument/2006/relationships/customXml" Target="../ink/ink1380.xml"/><Relationship Id="rId27" Type="http://schemas.openxmlformats.org/officeDocument/2006/relationships/image" Target="../media/image270.png"/><Relationship Id="rId48" Type="http://schemas.openxmlformats.org/officeDocument/2006/relationships/customXml" Target="../ink/ink1289.xml"/><Relationship Id="rId69" Type="http://schemas.openxmlformats.org/officeDocument/2006/relationships/image" Target="../media/image291.png"/><Relationship Id="rId113" Type="http://schemas.openxmlformats.org/officeDocument/2006/relationships/image" Target="../media/image314.png"/><Relationship Id="rId134" Type="http://schemas.openxmlformats.org/officeDocument/2006/relationships/customXml" Target="../ink/ink1332.xml"/><Relationship Id="rId80" Type="http://schemas.openxmlformats.org/officeDocument/2006/relationships/customXml" Target="../ink/ink1305.xml"/><Relationship Id="rId155" Type="http://schemas.openxmlformats.org/officeDocument/2006/relationships/image" Target="../media/image335.png"/><Relationship Id="rId176" Type="http://schemas.openxmlformats.org/officeDocument/2006/relationships/customXml" Target="../ink/ink1353.xml"/><Relationship Id="rId197" Type="http://schemas.openxmlformats.org/officeDocument/2006/relationships/image" Target="../media/image356.png"/><Relationship Id="rId201" Type="http://schemas.openxmlformats.org/officeDocument/2006/relationships/image" Target="../media/image358.png"/><Relationship Id="rId222" Type="http://schemas.openxmlformats.org/officeDocument/2006/relationships/customXml" Target="../ink/ink1376.xml"/><Relationship Id="rId243" Type="http://schemas.openxmlformats.org/officeDocument/2006/relationships/image" Target="../media/image380.png"/><Relationship Id="rId17" Type="http://schemas.openxmlformats.org/officeDocument/2006/relationships/image" Target="../media/image265.png"/><Relationship Id="rId38" Type="http://schemas.openxmlformats.org/officeDocument/2006/relationships/customXml" Target="../ink/ink1284.xml"/><Relationship Id="rId59" Type="http://schemas.openxmlformats.org/officeDocument/2006/relationships/image" Target="../media/image286.png"/><Relationship Id="rId103" Type="http://schemas.openxmlformats.org/officeDocument/2006/relationships/image" Target="../media/image308.png"/><Relationship Id="rId124" Type="http://schemas.openxmlformats.org/officeDocument/2006/relationships/customXml" Target="../ink/ink1327.xml"/><Relationship Id="rId70" Type="http://schemas.openxmlformats.org/officeDocument/2006/relationships/customXml" Target="../ink/ink1300.xml"/><Relationship Id="rId91" Type="http://schemas.openxmlformats.org/officeDocument/2006/relationships/image" Target="../media/image302.png"/><Relationship Id="rId145" Type="http://schemas.openxmlformats.org/officeDocument/2006/relationships/image" Target="../media/image330.png"/><Relationship Id="rId166" Type="http://schemas.openxmlformats.org/officeDocument/2006/relationships/customXml" Target="../ink/ink1348.xml"/><Relationship Id="rId187" Type="http://schemas.openxmlformats.org/officeDocument/2006/relationships/image" Target="../media/image35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71.xml"/><Relationship Id="rId233" Type="http://schemas.openxmlformats.org/officeDocument/2006/relationships/image" Target="../media/image375.png"/><Relationship Id="rId28" Type="http://schemas.openxmlformats.org/officeDocument/2006/relationships/customXml" Target="../ink/ink1279.xml"/><Relationship Id="rId49" Type="http://schemas.openxmlformats.org/officeDocument/2006/relationships/image" Target="../media/image281.png"/><Relationship Id="rId114" Type="http://schemas.openxmlformats.org/officeDocument/2006/relationships/customXml" Target="../ink/ink1322.xml"/><Relationship Id="rId60" Type="http://schemas.openxmlformats.org/officeDocument/2006/relationships/customXml" Target="../ink/ink1295.xml"/><Relationship Id="rId81" Type="http://schemas.openxmlformats.org/officeDocument/2006/relationships/image" Target="../media/image297.png"/><Relationship Id="rId135" Type="http://schemas.openxmlformats.org/officeDocument/2006/relationships/image" Target="../media/image325.png"/><Relationship Id="rId156" Type="http://schemas.openxmlformats.org/officeDocument/2006/relationships/customXml" Target="../ink/ink1343.xml"/><Relationship Id="rId177" Type="http://schemas.openxmlformats.org/officeDocument/2006/relationships/image" Target="../media/image346.png"/><Relationship Id="rId198" Type="http://schemas.openxmlformats.org/officeDocument/2006/relationships/customXml" Target="../ink/ink1364.xml"/><Relationship Id="rId202" Type="http://schemas.openxmlformats.org/officeDocument/2006/relationships/customXml" Target="../ink/ink1366.xml"/><Relationship Id="rId223" Type="http://schemas.openxmlformats.org/officeDocument/2006/relationships/image" Target="../media/image369.png"/><Relationship Id="rId244" Type="http://schemas.openxmlformats.org/officeDocument/2006/relationships/customXml" Target="../ink/ink1386.xml"/><Relationship Id="rId18" Type="http://schemas.openxmlformats.org/officeDocument/2006/relationships/customXml" Target="../ink/ink1274.xml"/><Relationship Id="rId39" Type="http://schemas.openxmlformats.org/officeDocument/2006/relationships/image" Target="../media/image276.png"/><Relationship Id="rId50" Type="http://schemas.openxmlformats.org/officeDocument/2006/relationships/customXml" Target="../ink/ink1290.xml"/><Relationship Id="rId104" Type="http://schemas.openxmlformats.org/officeDocument/2006/relationships/customXml" Target="../ink/ink1317.xml"/><Relationship Id="rId125" Type="http://schemas.openxmlformats.org/officeDocument/2006/relationships/image" Target="../media/image320.png"/><Relationship Id="rId146" Type="http://schemas.openxmlformats.org/officeDocument/2006/relationships/customXml" Target="../ink/ink1338.xml"/><Relationship Id="rId167" Type="http://schemas.openxmlformats.org/officeDocument/2006/relationships/image" Target="../media/image341.png"/><Relationship Id="rId188" Type="http://schemas.openxmlformats.org/officeDocument/2006/relationships/customXml" Target="../ink/ink1359.xml"/><Relationship Id="rId71" Type="http://schemas.openxmlformats.org/officeDocument/2006/relationships/image" Target="../media/image292.png"/><Relationship Id="rId92" Type="http://schemas.openxmlformats.org/officeDocument/2006/relationships/customXml" Target="../ink/ink1311.xml"/><Relationship Id="rId213" Type="http://schemas.openxmlformats.org/officeDocument/2006/relationships/image" Target="../media/image364.png"/><Relationship Id="rId234" Type="http://schemas.openxmlformats.org/officeDocument/2006/relationships/customXml" Target="../ink/ink1381.xml"/><Relationship Id="rId2" Type="http://schemas.openxmlformats.org/officeDocument/2006/relationships/customXml" Target="../ink/ink1266.xml"/><Relationship Id="rId29" Type="http://schemas.openxmlformats.org/officeDocument/2006/relationships/image" Target="../media/image271.png"/><Relationship Id="rId40" Type="http://schemas.openxmlformats.org/officeDocument/2006/relationships/customXml" Target="../ink/ink1285.xml"/><Relationship Id="rId115" Type="http://schemas.openxmlformats.org/officeDocument/2006/relationships/image" Target="../media/image315.png"/><Relationship Id="rId136" Type="http://schemas.openxmlformats.org/officeDocument/2006/relationships/customXml" Target="../ink/ink1333.xml"/><Relationship Id="rId157" Type="http://schemas.openxmlformats.org/officeDocument/2006/relationships/image" Target="../media/image336.png"/><Relationship Id="rId178" Type="http://schemas.openxmlformats.org/officeDocument/2006/relationships/customXml" Target="../ink/ink1354.xml"/><Relationship Id="rId61" Type="http://schemas.openxmlformats.org/officeDocument/2006/relationships/image" Target="../media/image287.png"/><Relationship Id="rId82" Type="http://schemas.openxmlformats.org/officeDocument/2006/relationships/customXml" Target="../ink/ink1306.xml"/><Relationship Id="rId199" Type="http://schemas.openxmlformats.org/officeDocument/2006/relationships/image" Target="../media/image357.png"/><Relationship Id="rId203" Type="http://schemas.openxmlformats.org/officeDocument/2006/relationships/image" Target="../media/image359.png"/><Relationship Id="rId19" Type="http://schemas.openxmlformats.org/officeDocument/2006/relationships/image" Target="../media/image266.png"/><Relationship Id="rId224" Type="http://schemas.openxmlformats.org/officeDocument/2006/relationships/customXml" Target="../ink/ink1377.xml"/><Relationship Id="rId245" Type="http://schemas.openxmlformats.org/officeDocument/2006/relationships/image" Target="../media/image381.png"/><Relationship Id="rId30" Type="http://schemas.openxmlformats.org/officeDocument/2006/relationships/customXml" Target="../ink/ink1280.xml"/><Relationship Id="rId105" Type="http://schemas.openxmlformats.org/officeDocument/2006/relationships/image" Target="../media/image309.png"/><Relationship Id="rId126" Type="http://schemas.openxmlformats.org/officeDocument/2006/relationships/customXml" Target="../ink/ink1328.xml"/><Relationship Id="rId147" Type="http://schemas.openxmlformats.org/officeDocument/2006/relationships/image" Target="../media/image331.png"/><Relationship Id="rId168" Type="http://schemas.openxmlformats.org/officeDocument/2006/relationships/customXml" Target="../ink/ink1349.xml"/><Relationship Id="rId51" Type="http://schemas.openxmlformats.org/officeDocument/2006/relationships/image" Target="../media/image282.png"/><Relationship Id="rId72" Type="http://schemas.openxmlformats.org/officeDocument/2006/relationships/customXml" Target="../ink/ink1301.xml"/><Relationship Id="rId93" Type="http://schemas.openxmlformats.org/officeDocument/2006/relationships/image" Target="../media/image303.png"/><Relationship Id="rId189" Type="http://schemas.openxmlformats.org/officeDocument/2006/relationships/image" Target="../media/image352.png"/><Relationship Id="rId3" Type="http://schemas.openxmlformats.org/officeDocument/2006/relationships/image" Target="../media/image258.png"/><Relationship Id="rId214" Type="http://schemas.openxmlformats.org/officeDocument/2006/relationships/customXml" Target="../ink/ink1372.xml"/><Relationship Id="rId235" Type="http://schemas.openxmlformats.org/officeDocument/2006/relationships/image" Target="../media/image376.png"/><Relationship Id="rId116" Type="http://schemas.openxmlformats.org/officeDocument/2006/relationships/customXml" Target="../ink/ink1323.xml"/><Relationship Id="rId137" Type="http://schemas.openxmlformats.org/officeDocument/2006/relationships/image" Target="../media/image326.png"/><Relationship Id="rId158" Type="http://schemas.openxmlformats.org/officeDocument/2006/relationships/customXml" Target="../ink/ink1344.xml"/><Relationship Id="rId20" Type="http://schemas.openxmlformats.org/officeDocument/2006/relationships/customXml" Target="../ink/ink1275.xml"/><Relationship Id="rId41" Type="http://schemas.openxmlformats.org/officeDocument/2006/relationships/image" Target="../media/image277.png"/><Relationship Id="rId62" Type="http://schemas.openxmlformats.org/officeDocument/2006/relationships/customXml" Target="../ink/ink1296.xml"/><Relationship Id="rId83" Type="http://schemas.openxmlformats.org/officeDocument/2006/relationships/image" Target="../media/image298.png"/><Relationship Id="rId179" Type="http://schemas.openxmlformats.org/officeDocument/2006/relationships/image" Target="../media/image347.png"/><Relationship Id="rId190" Type="http://schemas.openxmlformats.org/officeDocument/2006/relationships/customXml" Target="../ink/ink1360.xml"/><Relationship Id="rId204" Type="http://schemas.openxmlformats.org/officeDocument/2006/relationships/customXml" Target="../ink/ink1367.xml"/><Relationship Id="rId225" Type="http://schemas.openxmlformats.org/officeDocument/2006/relationships/image" Target="../media/image370.png"/><Relationship Id="rId246" Type="http://schemas.openxmlformats.org/officeDocument/2006/relationships/customXml" Target="../ink/ink1387.xml"/><Relationship Id="rId106" Type="http://schemas.openxmlformats.org/officeDocument/2006/relationships/customXml" Target="../ink/ink1318.xml"/><Relationship Id="rId127" Type="http://schemas.openxmlformats.org/officeDocument/2006/relationships/image" Target="../media/image321.png"/><Relationship Id="rId10" Type="http://schemas.openxmlformats.org/officeDocument/2006/relationships/customXml" Target="../ink/ink1270.xml"/><Relationship Id="rId31" Type="http://schemas.openxmlformats.org/officeDocument/2006/relationships/image" Target="../media/image272.png"/><Relationship Id="rId52" Type="http://schemas.openxmlformats.org/officeDocument/2006/relationships/customXml" Target="../ink/ink1291.xml"/><Relationship Id="rId73" Type="http://schemas.openxmlformats.org/officeDocument/2006/relationships/image" Target="../media/image293.png"/><Relationship Id="rId94" Type="http://schemas.openxmlformats.org/officeDocument/2006/relationships/customXml" Target="../ink/ink1312.xml"/><Relationship Id="rId148" Type="http://schemas.openxmlformats.org/officeDocument/2006/relationships/customXml" Target="../ink/ink1339.xml"/><Relationship Id="rId169" Type="http://schemas.openxmlformats.org/officeDocument/2006/relationships/image" Target="../media/image342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86.png"/><Relationship Id="rId299" Type="http://schemas.openxmlformats.org/officeDocument/2006/relationships/customXml" Target="../ink/ink1536.xml"/><Relationship Id="rId21" Type="http://schemas.openxmlformats.org/officeDocument/2006/relationships/image" Target="../media/image203.png"/><Relationship Id="rId63" Type="http://schemas.openxmlformats.org/officeDocument/2006/relationships/image" Target="../media/image224.png"/><Relationship Id="rId159" Type="http://schemas.openxmlformats.org/officeDocument/2006/relationships/image" Target="../media/image407.png"/><Relationship Id="rId324" Type="http://schemas.openxmlformats.org/officeDocument/2006/relationships/image" Target="../media/image488.png"/><Relationship Id="rId170" Type="http://schemas.openxmlformats.org/officeDocument/2006/relationships/customXml" Target="../ink/ink1472.xml"/><Relationship Id="rId226" Type="http://schemas.openxmlformats.org/officeDocument/2006/relationships/image" Target="../media/image439.png"/><Relationship Id="rId268" Type="http://schemas.openxmlformats.org/officeDocument/2006/relationships/image" Target="../media/image460.png"/><Relationship Id="rId32" Type="http://schemas.openxmlformats.org/officeDocument/2006/relationships/customXml" Target="../ink/ink1405.xml"/><Relationship Id="rId74" Type="http://schemas.openxmlformats.org/officeDocument/2006/relationships/customXml" Target="../ink/ink1426.xml"/><Relationship Id="rId128" Type="http://schemas.openxmlformats.org/officeDocument/2006/relationships/customXml" Target="../ink/ink1453.xml"/><Relationship Id="rId335" Type="http://schemas.openxmlformats.org/officeDocument/2006/relationships/customXml" Target="../ink/ink1554.xml"/><Relationship Id="rId5" Type="http://schemas.openxmlformats.org/officeDocument/2006/relationships/image" Target="../media/image195.png"/><Relationship Id="rId181" Type="http://schemas.openxmlformats.org/officeDocument/2006/relationships/customXml" Target="../ink/ink1477.xml"/><Relationship Id="rId237" Type="http://schemas.openxmlformats.org/officeDocument/2006/relationships/customXml" Target="../ink/ink1505.xml"/><Relationship Id="rId279" Type="http://schemas.openxmlformats.org/officeDocument/2006/relationships/customXml" Target="../ink/ink1526.xml"/><Relationship Id="rId43" Type="http://schemas.openxmlformats.org/officeDocument/2006/relationships/image" Target="../media/image214.png"/><Relationship Id="rId139" Type="http://schemas.openxmlformats.org/officeDocument/2006/relationships/image" Target="../media/image397.png"/><Relationship Id="rId290" Type="http://schemas.openxmlformats.org/officeDocument/2006/relationships/image" Target="../media/image471.png"/><Relationship Id="rId304" Type="http://schemas.openxmlformats.org/officeDocument/2006/relationships/image" Target="../media/image478.png"/><Relationship Id="rId85" Type="http://schemas.openxmlformats.org/officeDocument/2006/relationships/image" Target="../media/image235.png"/><Relationship Id="rId192" Type="http://schemas.openxmlformats.org/officeDocument/2006/relationships/image" Target="../media/image422.png"/><Relationship Id="rId206" Type="http://schemas.openxmlformats.org/officeDocument/2006/relationships/image" Target="../media/image429.png"/><Relationship Id="rId248" Type="http://schemas.openxmlformats.org/officeDocument/2006/relationships/image" Target="../media/image450.png"/><Relationship Id="rId12" Type="http://schemas.openxmlformats.org/officeDocument/2006/relationships/customXml" Target="../ink/ink1395.xml"/><Relationship Id="rId108" Type="http://schemas.openxmlformats.org/officeDocument/2006/relationships/customXml" Target="../ink/ink1443.xml"/><Relationship Id="rId315" Type="http://schemas.openxmlformats.org/officeDocument/2006/relationships/customXml" Target="../ink/ink1544.xml"/><Relationship Id="rId54" Type="http://schemas.openxmlformats.org/officeDocument/2006/relationships/customXml" Target="../ink/ink1416.xml"/><Relationship Id="rId96" Type="http://schemas.openxmlformats.org/officeDocument/2006/relationships/customXml" Target="../ink/ink1437.xml"/><Relationship Id="rId161" Type="http://schemas.openxmlformats.org/officeDocument/2006/relationships/image" Target="../media/image408.png"/><Relationship Id="rId217" Type="http://schemas.openxmlformats.org/officeDocument/2006/relationships/customXml" Target="../ink/ink1495.xml"/><Relationship Id="rId259" Type="http://schemas.openxmlformats.org/officeDocument/2006/relationships/customXml" Target="../ink/ink1516.xml"/><Relationship Id="rId23" Type="http://schemas.openxmlformats.org/officeDocument/2006/relationships/image" Target="../media/image204.png"/><Relationship Id="rId119" Type="http://schemas.openxmlformats.org/officeDocument/2006/relationships/image" Target="../media/image387.png"/><Relationship Id="rId270" Type="http://schemas.openxmlformats.org/officeDocument/2006/relationships/image" Target="../media/image461.png"/><Relationship Id="rId326" Type="http://schemas.openxmlformats.org/officeDocument/2006/relationships/image" Target="../media/image489.png"/><Relationship Id="rId65" Type="http://schemas.openxmlformats.org/officeDocument/2006/relationships/image" Target="../media/image225.png"/><Relationship Id="rId130" Type="http://schemas.openxmlformats.org/officeDocument/2006/relationships/customXml" Target="../ink/ink1454.xml"/><Relationship Id="rId172" Type="http://schemas.openxmlformats.org/officeDocument/2006/relationships/image" Target="../media/image374.emf"/><Relationship Id="rId228" Type="http://schemas.openxmlformats.org/officeDocument/2006/relationships/image" Target="../media/image440.png"/><Relationship Id="rId281" Type="http://schemas.openxmlformats.org/officeDocument/2006/relationships/customXml" Target="../ink/ink1527.xml"/><Relationship Id="rId337" Type="http://schemas.openxmlformats.org/officeDocument/2006/relationships/customXml" Target="../ink/ink1555.xml"/><Relationship Id="rId34" Type="http://schemas.openxmlformats.org/officeDocument/2006/relationships/customXml" Target="../ink/ink1406.xml"/><Relationship Id="rId76" Type="http://schemas.openxmlformats.org/officeDocument/2006/relationships/customXml" Target="../ink/ink1427.xml"/><Relationship Id="rId141" Type="http://schemas.openxmlformats.org/officeDocument/2006/relationships/image" Target="../media/image398.png"/><Relationship Id="rId7" Type="http://schemas.openxmlformats.org/officeDocument/2006/relationships/image" Target="../media/image196.png"/><Relationship Id="rId183" Type="http://schemas.openxmlformats.org/officeDocument/2006/relationships/customXml" Target="../ink/ink1478.xml"/><Relationship Id="rId239" Type="http://schemas.openxmlformats.org/officeDocument/2006/relationships/customXml" Target="../ink/ink1506.xml"/><Relationship Id="rId250" Type="http://schemas.openxmlformats.org/officeDocument/2006/relationships/image" Target="../media/image451.png"/><Relationship Id="rId292" Type="http://schemas.openxmlformats.org/officeDocument/2006/relationships/image" Target="../media/image472.png"/><Relationship Id="rId306" Type="http://schemas.openxmlformats.org/officeDocument/2006/relationships/image" Target="../media/image479.png"/><Relationship Id="rId24" Type="http://schemas.openxmlformats.org/officeDocument/2006/relationships/customXml" Target="../ink/ink1401.xml"/><Relationship Id="rId45" Type="http://schemas.openxmlformats.org/officeDocument/2006/relationships/image" Target="../media/image215.png"/><Relationship Id="rId66" Type="http://schemas.openxmlformats.org/officeDocument/2006/relationships/customXml" Target="../ink/ink1422.xml"/><Relationship Id="rId87" Type="http://schemas.openxmlformats.org/officeDocument/2006/relationships/image" Target="../media/image236.png"/><Relationship Id="rId110" Type="http://schemas.openxmlformats.org/officeDocument/2006/relationships/customXml" Target="../ink/ink1444.xml"/><Relationship Id="rId131" Type="http://schemas.openxmlformats.org/officeDocument/2006/relationships/image" Target="../media/image393.png"/><Relationship Id="rId327" Type="http://schemas.openxmlformats.org/officeDocument/2006/relationships/customXml" Target="../ink/ink1550.xml"/><Relationship Id="rId173" Type="http://schemas.openxmlformats.org/officeDocument/2006/relationships/customXml" Target="../ink/ink1473.xml"/><Relationship Id="rId194" Type="http://schemas.openxmlformats.org/officeDocument/2006/relationships/image" Target="../media/image423.png"/><Relationship Id="rId208" Type="http://schemas.openxmlformats.org/officeDocument/2006/relationships/image" Target="../media/image430.png"/><Relationship Id="rId229" Type="http://schemas.openxmlformats.org/officeDocument/2006/relationships/customXml" Target="../ink/ink1501.xml"/><Relationship Id="rId240" Type="http://schemas.openxmlformats.org/officeDocument/2006/relationships/image" Target="../media/image446.png"/><Relationship Id="rId261" Type="http://schemas.openxmlformats.org/officeDocument/2006/relationships/customXml" Target="../ink/ink1517.xml"/><Relationship Id="rId14" Type="http://schemas.openxmlformats.org/officeDocument/2006/relationships/customXml" Target="../ink/ink1396.xml"/><Relationship Id="rId35" Type="http://schemas.openxmlformats.org/officeDocument/2006/relationships/image" Target="../media/image210.png"/><Relationship Id="rId56" Type="http://schemas.openxmlformats.org/officeDocument/2006/relationships/customXml" Target="../ink/ink1417.xml"/><Relationship Id="rId77" Type="http://schemas.openxmlformats.org/officeDocument/2006/relationships/image" Target="../media/image231.png"/><Relationship Id="rId100" Type="http://schemas.openxmlformats.org/officeDocument/2006/relationships/customXml" Target="../ink/ink1439.xml"/><Relationship Id="rId282" Type="http://schemas.openxmlformats.org/officeDocument/2006/relationships/image" Target="../media/image467.png"/><Relationship Id="rId317" Type="http://schemas.openxmlformats.org/officeDocument/2006/relationships/customXml" Target="../ink/ink1545.xml"/><Relationship Id="rId338" Type="http://schemas.openxmlformats.org/officeDocument/2006/relationships/image" Target="../media/image495.png"/><Relationship Id="rId8" Type="http://schemas.openxmlformats.org/officeDocument/2006/relationships/customXml" Target="../ink/ink1393.xml"/><Relationship Id="rId98" Type="http://schemas.openxmlformats.org/officeDocument/2006/relationships/customXml" Target="../ink/ink1438.xml"/><Relationship Id="rId121" Type="http://schemas.openxmlformats.org/officeDocument/2006/relationships/image" Target="../media/image388.png"/><Relationship Id="rId142" Type="http://schemas.openxmlformats.org/officeDocument/2006/relationships/customXml" Target="../ink/ink1460.xml"/><Relationship Id="rId163" Type="http://schemas.openxmlformats.org/officeDocument/2006/relationships/image" Target="../media/image409.png"/><Relationship Id="rId184" Type="http://schemas.openxmlformats.org/officeDocument/2006/relationships/image" Target="../media/image418.png"/><Relationship Id="rId219" Type="http://schemas.openxmlformats.org/officeDocument/2006/relationships/customXml" Target="../ink/ink1496.xml"/><Relationship Id="rId230" Type="http://schemas.openxmlformats.org/officeDocument/2006/relationships/image" Target="../media/image441.png"/><Relationship Id="rId251" Type="http://schemas.openxmlformats.org/officeDocument/2006/relationships/customXml" Target="../ink/ink1512.xml"/><Relationship Id="rId25" Type="http://schemas.openxmlformats.org/officeDocument/2006/relationships/image" Target="../media/image205.png"/><Relationship Id="rId46" Type="http://schemas.openxmlformats.org/officeDocument/2006/relationships/customXml" Target="../ink/ink1412.xml"/><Relationship Id="rId67" Type="http://schemas.openxmlformats.org/officeDocument/2006/relationships/image" Target="../media/image226.png"/><Relationship Id="rId272" Type="http://schemas.openxmlformats.org/officeDocument/2006/relationships/image" Target="../media/image462.png"/><Relationship Id="rId293" Type="http://schemas.openxmlformats.org/officeDocument/2006/relationships/customXml" Target="../ink/ink1533.xml"/><Relationship Id="rId307" Type="http://schemas.openxmlformats.org/officeDocument/2006/relationships/customXml" Target="../ink/ink1540.xml"/><Relationship Id="rId328" Type="http://schemas.openxmlformats.org/officeDocument/2006/relationships/image" Target="../media/image490.png"/><Relationship Id="rId88" Type="http://schemas.openxmlformats.org/officeDocument/2006/relationships/customXml" Target="../ink/ink1433.xml"/><Relationship Id="rId111" Type="http://schemas.openxmlformats.org/officeDocument/2006/relationships/image" Target="../media/image248.png"/><Relationship Id="rId132" Type="http://schemas.openxmlformats.org/officeDocument/2006/relationships/customXml" Target="../ink/ink1455.xml"/><Relationship Id="rId153" Type="http://schemas.openxmlformats.org/officeDocument/2006/relationships/image" Target="../media/image404.png"/><Relationship Id="rId174" Type="http://schemas.openxmlformats.org/officeDocument/2006/relationships/image" Target="../media/image402.png"/><Relationship Id="rId195" Type="http://schemas.openxmlformats.org/officeDocument/2006/relationships/customXml" Target="../ink/ink1484.xml"/><Relationship Id="rId209" Type="http://schemas.openxmlformats.org/officeDocument/2006/relationships/customXml" Target="../ink/ink1491.xml"/><Relationship Id="rId220" Type="http://schemas.openxmlformats.org/officeDocument/2006/relationships/image" Target="../media/image436.png"/><Relationship Id="rId241" Type="http://schemas.openxmlformats.org/officeDocument/2006/relationships/customXml" Target="../ink/ink1507.xml"/><Relationship Id="rId15" Type="http://schemas.openxmlformats.org/officeDocument/2006/relationships/image" Target="../media/image200.png"/><Relationship Id="rId36" Type="http://schemas.openxmlformats.org/officeDocument/2006/relationships/customXml" Target="../ink/ink1407.xml"/><Relationship Id="rId57" Type="http://schemas.openxmlformats.org/officeDocument/2006/relationships/image" Target="../media/image221.png"/><Relationship Id="rId262" Type="http://schemas.openxmlformats.org/officeDocument/2006/relationships/image" Target="../media/image457.png"/><Relationship Id="rId283" Type="http://schemas.openxmlformats.org/officeDocument/2006/relationships/customXml" Target="../ink/ink1528.xml"/><Relationship Id="rId318" Type="http://schemas.openxmlformats.org/officeDocument/2006/relationships/image" Target="../media/image485.png"/><Relationship Id="rId78" Type="http://schemas.openxmlformats.org/officeDocument/2006/relationships/customXml" Target="../ink/ink1428.xml"/><Relationship Id="rId99" Type="http://schemas.openxmlformats.org/officeDocument/2006/relationships/image" Target="../media/image242.png"/><Relationship Id="rId101" Type="http://schemas.openxmlformats.org/officeDocument/2006/relationships/image" Target="../media/image243.png"/><Relationship Id="rId122" Type="http://schemas.openxmlformats.org/officeDocument/2006/relationships/customXml" Target="../ink/ink1450.xml"/><Relationship Id="rId143" Type="http://schemas.openxmlformats.org/officeDocument/2006/relationships/image" Target="../media/image399.png"/><Relationship Id="rId164" Type="http://schemas.openxmlformats.org/officeDocument/2006/relationships/customXml" Target="../ink/ink1469.xml"/><Relationship Id="rId185" Type="http://schemas.openxmlformats.org/officeDocument/2006/relationships/customXml" Target="../ink/ink1479.xml"/><Relationship Id="rId9" Type="http://schemas.openxmlformats.org/officeDocument/2006/relationships/image" Target="../media/image197.png"/><Relationship Id="rId210" Type="http://schemas.openxmlformats.org/officeDocument/2006/relationships/image" Target="../media/image431.png"/><Relationship Id="rId26" Type="http://schemas.openxmlformats.org/officeDocument/2006/relationships/customXml" Target="../ink/ink1402.xml"/><Relationship Id="rId231" Type="http://schemas.openxmlformats.org/officeDocument/2006/relationships/customXml" Target="../ink/ink1502.xml"/><Relationship Id="rId252" Type="http://schemas.openxmlformats.org/officeDocument/2006/relationships/image" Target="../media/image452.png"/><Relationship Id="rId273" Type="http://schemas.openxmlformats.org/officeDocument/2006/relationships/customXml" Target="../ink/ink1523.xml"/><Relationship Id="rId294" Type="http://schemas.openxmlformats.org/officeDocument/2006/relationships/image" Target="../media/image473.png"/><Relationship Id="rId308" Type="http://schemas.openxmlformats.org/officeDocument/2006/relationships/image" Target="../media/image480.png"/><Relationship Id="rId329" Type="http://schemas.openxmlformats.org/officeDocument/2006/relationships/customXml" Target="../ink/ink1551.xml"/><Relationship Id="rId47" Type="http://schemas.openxmlformats.org/officeDocument/2006/relationships/image" Target="../media/image216.png"/><Relationship Id="rId68" Type="http://schemas.openxmlformats.org/officeDocument/2006/relationships/customXml" Target="../ink/ink1423.xml"/><Relationship Id="rId89" Type="http://schemas.openxmlformats.org/officeDocument/2006/relationships/image" Target="../media/image237.png"/><Relationship Id="rId112" Type="http://schemas.openxmlformats.org/officeDocument/2006/relationships/customXml" Target="../ink/ink1445.xml"/><Relationship Id="rId133" Type="http://schemas.openxmlformats.org/officeDocument/2006/relationships/image" Target="../media/image394.png"/><Relationship Id="rId154" Type="http://schemas.openxmlformats.org/officeDocument/2006/relationships/customXml" Target="../ink/ink1464.xml"/><Relationship Id="rId175" Type="http://schemas.openxmlformats.org/officeDocument/2006/relationships/customXml" Target="../ink/ink1474.xml"/><Relationship Id="rId196" Type="http://schemas.openxmlformats.org/officeDocument/2006/relationships/image" Target="../media/image424.png"/><Relationship Id="rId200" Type="http://schemas.openxmlformats.org/officeDocument/2006/relationships/image" Target="../media/image426.png"/><Relationship Id="rId16" Type="http://schemas.openxmlformats.org/officeDocument/2006/relationships/customXml" Target="../ink/ink1397.xml"/><Relationship Id="rId221" Type="http://schemas.openxmlformats.org/officeDocument/2006/relationships/customXml" Target="../ink/ink1497.xml"/><Relationship Id="rId242" Type="http://schemas.openxmlformats.org/officeDocument/2006/relationships/image" Target="../media/image447.png"/><Relationship Id="rId263" Type="http://schemas.openxmlformats.org/officeDocument/2006/relationships/customXml" Target="../ink/ink1518.xml"/><Relationship Id="rId284" Type="http://schemas.openxmlformats.org/officeDocument/2006/relationships/image" Target="../media/image468.png"/><Relationship Id="rId319" Type="http://schemas.openxmlformats.org/officeDocument/2006/relationships/customXml" Target="../ink/ink1546.xml"/><Relationship Id="rId37" Type="http://schemas.openxmlformats.org/officeDocument/2006/relationships/image" Target="../media/image211.png"/><Relationship Id="rId58" Type="http://schemas.openxmlformats.org/officeDocument/2006/relationships/customXml" Target="../ink/ink1418.xml"/><Relationship Id="rId79" Type="http://schemas.openxmlformats.org/officeDocument/2006/relationships/image" Target="../media/image232.png"/><Relationship Id="rId102" Type="http://schemas.openxmlformats.org/officeDocument/2006/relationships/customXml" Target="../ink/ink1440.xml"/><Relationship Id="rId123" Type="http://schemas.openxmlformats.org/officeDocument/2006/relationships/image" Target="../media/image389.png"/><Relationship Id="rId144" Type="http://schemas.openxmlformats.org/officeDocument/2006/relationships/customXml" Target="../ink/ink1461.xml"/><Relationship Id="rId330" Type="http://schemas.openxmlformats.org/officeDocument/2006/relationships/image" Target="../media/image491.png"/><Relationship Id="rId90" Type="http://schemas.openxmlformats.org/officeDocument/2006/relationships/customXml" Target="../ink/ink1434.xml"/><Relationship Id="rId165" Type="http://schemas.openxmlformats.org/officeDocument/2006/relationships/image" Target="../media/image411.png"/><Relationship Id="rId186" Type="http://schemas.openxmlformats.org/officeDocument/2006/relationships/image" Target="../media/image419.png"/><Relationship Id="rId211" Type="http://schemas.openxmlformats.org/officeDocument/2006/relationships/customXml" Target="../ink/ink1492.xml"/><Relationship Id="rId232" Type="http://schemas.openxmlformats.org/officeDocument/2006/relationships/image" Target="../media/image442.png"/><Relationship Id="rId253" Type="http://schemas.openxmlformats.org/officeDocument/2006/relationships/customXml" Target="../ink/ink1513.xml"/><Relationship Id="rId274" Type="http://schemas.openxmlformats.org/officeDocument/2006/relationships/image" Target="../media/image463.png"/><Relationship Id="rId295" Type="http://schemas.openxmlformats.org/officeDocument/2006/relationships/customXml" Target="../ink/ink1534.xml"/><Relationship Id="rId309" Type="http://schemas.openxmlformats.org/officeDocument/2006/relationships/customXml" Target="../ink/ink1541.xml"/><Relationship Id="rId27" Type="http://schemas.openxmlformats.org/officeDocument/2006/relationships/image" Target="../media/image206.png"/><Relationship Id="rId48" Type="http://schemas.openxmlformats.org/officeDocument/2006/relationships/customXml" Target="../ink/ink1413.xml"/><Relationship Id="rId69" Type="http://schemas.openxmlformats.org/officeDocument/2006/relationships/image" Target="../media/image227.png"/><Relationship Id="rId113" Type="http://schemas.openxmlformats.org/officeDocument/2006/relationships/image" Target="../media/image384.png"/><Relationship Id="rId134" Type="http://schemas.openxmlformats.org/officeDocument/2006/relationships/customXml" Target="../ink/ink1456.xml"/><Relationship Id="rId320" Type="http://schemas.openxmlformats.org/officeDocument/2006/relationships/image" Target="../media/image486.png"/><Relationship Id="rId80" Type="http://schemas.openxmlformats.org/officeDocument/2006/relationships/customXml" Target="../ink/ink1429.xml"/><Relationship Id="rId155" Type="http://schemas.openxmlformats.org/officeDocument/2006/relationships/image" Target="../media/image405.png"/><Relationship Id="rId176" Type="http://schemas.openxmlformats.org/officeDocument/2006/relationships/image" Target="../media/image403.png"/><Relationship Id="rId197" Type="http://schemas.openxmlformats.org/officeDocument/2006/relationships/customXml" Target="../ink/ink1485.xml"/><Relationship Id="rId201" Type="http://schemas.openxmlformats.org/officeDocument/2006/relationships/customXml" Target="../ink/ink1487.xml"/><Relationship Id="rId222" Type="http://schemas.openxmlformats.org/officeDocument/2006/relationships/image" Target="../media/image437.png"/><Relationship Id="rId243" Type="http://schemas.openxmlformats.org/officeDocument/2006/relationships/customXml" Target="../ink/ink1508.xml"/><Relationship Id="rId264" Type="http://schemas.openxmlformats.org/officeDocument/2006/relationships/image" Target="../media/image458.png"/><Relationship Id="rId285" Type="http://schemas.openxmlformats.org/officeDocument/2006/relationships/customXml" Target="../ink/ink1529.xml"/><Relationship Id="rId17" Type="http://schemas.openxmlformats.org/officeDocument/2006/relationships/image" Target="../media/image201.png"/><Relationship Id="rId38" Type="http://schemas.openxmlformats.org/officeDocument/2006/relationships/customXml" Target="../ink/ink1408.xml"/><Relationship Id="rId59" Type="http://schemas.openxmlformats.org/officeDocument/2006/relationships/image" Target="../media/image222.png"/><Relationship Id="rId103" Type="http://schemas.openxmlformats.org/officeDocument/2006/relationships/image" Target="../media/image244.png"/><Relationship Id="rId124" Type="http://schemas.openxmlformats.org/officeDocument/2006/relationships/customXml" Target="../ink/ink1451.xml"/><Relationship Id="rId310" Type="http://schemas.openxmlformats.org/officeDocument/2006/relationships/image" Target="../media/image481.png"/><Relationship Id="rId70" Type="http://schemas.openxmlformats.org/officeDocument/2006/relationships/customXml" Target="../ink/ink1424.xml"/><Relationship Id="rId91" Type="http://schemas.openxmlformats.org/officeDocument/2006/relationships/image" Target="../media/image238.png"/><Relationship Id="rId145" Type="http://schemas.openxmlformats.org/officeDocument/2006/relationships/image" Target="../media/image400.png"/><Relationship Id="rId166" Type="http://schemas.openxmlformats.org/officeDocument/2006/relationships/customXml" Target="../ink/ink1470.xml"/><Relationship Id="rId187" Type="http://schemas.openxmlformats.org/officeDocument/2006/relationships/customXml" Target="../ink/ink1480.xml"/><Relationship Id="rId331" Type="http://schemas.openxmlformats.org/officeDocument/2006/relationships/customXml" Target="../ink/ink1552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432.png"/><Relationship Id="rId233" Type="http://schemas.openxmlformats.org/officeDocument/2006/relationships/customXml" Target="../ink/ink1503.xml"/><Relationship Id="rId254" Type="http://schemas.openxmlformats.org/officeDocument/2006/relationships/image" Target="../media/image453.png"/><Relationship Id="rId28" Type="http://schemas.openxmlformats.org/officeDocument/2006/relationships/customXml" Target="../ink/ink1403.xml"/><Relationship Id="rId49" Type="http://schemas.openxmlformats.org/officeDocument/2006/relationships/image" Target="../media/image217.png"/><Relationship Id="rId114" Type="http://schemas.openxmlformats.org/officeDocument/2006/relationships/customXml" Target="../ink/ink1446.xml"/><Relationship Id="rId275" Type="http://schemas.openxmlformats.org/officeDocument/2006/relationships/customXml" Target="../ink/ink1524.xml"/><Relationship Id="rId296" Type="http://schemas.openxmlformats.org/officeDocument/2006/relationships/image" Target="../media/image474.png"/><Relationship Id="rId300" Type="http://schemas.openxmlformats.org/officeDocument/2006/relationships/image" Target="../media/image476.png"/><Relationship Id="rId60" Type="http://schemas.openxmlformats.org/officeDocument/2006/relationships/customXml" Target="../ink/ink1419.xml"/><Relationship Id="rId81" Type="http://schemas.openxmlformats.org/officeDocument/2006/relationships/image" Target="../media/image233.png"/><Relationship Id="rId135" Type="http://schemas.openxmlformats.org/officeDocument/2006/relationships/image" Target="../media/image395.png"/><Relationship Id="rId156" Type="http://schemas.openxmlformats.org/officeDocument/2006/relationships/customXml" Target="../ink/ink1465.xml"/><Relationship Id="rId177" Type="http://schemas.openxmlformats.org/officeDocument/2006/relationships/customXml" Target="../ink/ink1475.xml"/><Relationship Id="rId198" Type="http://schemas.openxmlformats.org/officeDocument/2006/relationships/image" Target="../media/image425.png"/><Relationship Id="rId321" Type="http://schemas.openxmlformats.org/officeDocument/2006/relationships/customXml" Target="../ink/ink1547.xml"/><Relationship Id="rId202" Type="http://schemas.openxmlformats.org/officeDocument/2006/relationships/image" Target="../media/image427.png"/><Relationship Id="rId223" Type="http://schemas.openxmlformats.org/officeDocument/2006/relationships/customXml" Target="../ink/ink1498.xml"/><Relationship Id="rId244" Type="http://schemas.openxmlformats.org/officeDocument/2006/relationships/image" Target="../media/image448.png"/><Relationship Id="rId18" Type="http://schemas.openxmlformats.org/officeDocument/2006/relationships/customXml" Target="../ink/ink1398.xml"/><Relationship Id="rId39" Type="http://schemas.openxmlformats.org/officeDocument/2006/relationships/image" Target="../media/image212.png"/><Relationship Id="rId265" Type="http://schemas.openxmlformats.org/officeDocument/2006/relationships/customXml" Target="../ink/ink1519.xml"/><Relationship Id="rId286" Type="http://schemas.openxmlformats.org/officeDocument/2006/relationships/image" Target="../media/image469.png"/><Relationship Id="rId50" Type="http://schemas.openxmlformats.org/officeDocument/2006/relationships/customXml" Target="../ink/ink1414.xml"/><Relationship Id="rId104" Type="http://schemas.openxmlformats.org/officeDocument/2006/relationships/customXml" Target="../ink/ink1441.xml"/><Relationship Id="rId125" Type="http://schemas.openxmlformats.org/officeDocument/2006/relationships/image" Target="../media/image390.png"/><Relationship Id="rId146" Type="http://schemas.openxmlformats.org/officeDocument/2006/relationships/customXml" Target="../ink/ink1462.xml"/><Relationship Id="rId167" Type="http://schemas.openxmlformats.org/officeDocument/2006/relationships/image" Target="../media/image412.png"/><Relationship Id="rId188" Type="http://schemas.openxmlformats.org/officeDocument/2006/relationships/image" Target="../media/image420.png"/><Relationship Id="rId311" Type="http://schemas.openxmlformats.org/officeDocument/2006/relationships/customXml" Target="../ink/ink1542.xml"/><Relationship Id="rId332" Type="http://schemas.openxmlformats.org/officeDocument/2006/relationships/image" Target="../media/image492.png"/><Relationship Id="rId71" Type="http://schemas.openxmlformats.org/officeDocument/2006/relationships/image" Target="../media/image228.png"/><Relationship Id="rId92" Type="http://schemas.openxmlformats.org/officeDocument/2006/relationships/customXml" Target="../ink/ink1435.xml"/><Relationship Id="rId213" Type="http://schemas.openxmlformats.org/officeDocument/2006/relationships/customXml" Target="../ink/ink1493.xml"/><Relationship Id="rId234" Type="http://schemas.openxmlformats.org/officeDocument/2006/relationships/image" Target="../media/image443.png"/><Relationship Id="rId2" Type="http://schemas.openxmlformats.org/officeDocument/2006/relationships/customXml" Target="../ink/ink1390.xml"/><Relationship Id="rId29" Type="http://schemas.openxmlformats.org/officeDocument/2006/relationships/image" Target="../media/image207.png"/><Relationship Id="rId255" Type="http://schemas.openxmlformats.org/officeDocument/2006/relationships/customXml" Target="../ink/ink1514.xml"/><Relationship Id="rId276" Type="http://schemas.openxmlformats.org/officeDocument/2006/relationships/image" Target="../media/image464.png"/><Relationship Id="rId297" Type="http://schemas.openxmlformats.org/officeDocument/2006/relationships/customXml" Target="../ink/ink1535.xml"/><Relationship Id="rId40" Type="http://schemas.openxmlformats.org/officeDocument/2006/relationships/customXml" Target="../ink/ink1409.xml"/><Relationship Id="rId115" Type="http://schemas.openxmlformats.org/officeDocument/2006/relationships/image" Target="../media/image385.png"/><Relationship Id="rId136" Type="http://schemas.openxmlformats.org/officeDocument/2006/relationships/customXml" Target="../ink/ink1457.xml"/><Relationship Id="rId157" Type="http://schemas.openxmlformats.org/officeDocument/2006/relationships/image" Target="../media/image406.png"/><Relationship Id="rId178" Type="http://schemas.openxmlformats.org/officeDocument/2006/relationships/image" Target="../media/image415.png"/><Relationship Id="rId301" Type="http://schemas.openxmlformats.org/officeDocument/2006/relationships/customXml" Target="../ink/ink1537.xml"/><Relationship Id="rId322" Type="http://schemas.openxmlformats.org/officeDocument/2006/relationships/image" Target="../media/image487.png"/><Relationship Id="rId61" Type="http://schemas.openxmlformats.org/officeDocument/2006/relationships/image" Target="../media/image223.png"/><Relationship Id="rId82" Type="http://schemas.openxmlformats.org/officeDocument/2006/relationships/customXml" Target="../ink/ink1430.xml"/><Relationship Id="rId199" Type="http://schemas.openxmlformats.org/officeDocument/2006/relationships/customXml" Target="../ink/ink1486.xml"/><Relationship Id="rId203" Type="http://schemas.openxmlformats.org/officeDocument/2006/relationships/customXml" Target="../ink/ink1488.xml"/><Relationship Id="rId19" Type="http://schemas.openxmlformats.org/officeDocument/2006/relationships/image" Target="../media/image202.png"/><Relationship Id="rId224" Type="http://schemas.openxmlformats.org/officeDocument/2006/relationships/image" Target="../media/image438.png"/><Relationship Id="rId245" Type="http://schemas.openxmlformats.org/officeDocument/2006/relationships/customXml" Target="../ink/ink1509.xml"/><Relationship Id="rId266" Type="http://schemas.openxmlformats.org/officeDocument/2006/relationships/image" Target="../media/image459.png"/><Relationship Id="rId287" Type="http://schemas.openxmlformats.org/officeDocument/2006/relationships/customXml" Target="../ink/ink1530.xml"/><Relationship Id="rId30" Type="http://schemas.openxmlformats.org/officeDocument/2006/relationships/customXml" Target="../ink/ink1404.xml"/><Relationship Id="rId105" Type="http://schemas.openxmlformats.org/officeDocument/2006/relationships/image" Target="../media/image245.png"/><Relationship Id="rId126" Type="http://schemas.openxmlformats.org/officeDocument/2006/relationships/customXml" Target="../ink/ink1452.xml"/><Relationship Id="rId147" Type="http://schemas.openxmlformats.org/officeDocument/2006/relationships/image" Target="../media/image401.png"/><Relationship Id="rId168" Type="http://schemas.openxmlformats.org/officeDocument/2006/relationships/customXml" Target="../ink/ink1471.xml"/><Relationship Id="rId312" Type="http://schemas.openxmlformats.org/officeDocument/2006/relationships/image" Target="../media/image482.png"/><Relationship Id="rId333" Type="http://schemas.openxmlformats.org/officeDocument/2006/relationships/customXml" Target="../ink/ink1553.xml"/><Relationship Id="rId51" Type="http://schemas.openxmlformats.org/officeDocument/2006/relationships/image" Target="../media/image218.png"/><Relationship Id="rId72" Type="http://schemas.openxmlformats.org/officeDocument/2006/relationships/customXml" Target="../ink/ink1425.xml"/><Relationship Id="rId93" Type="http://schemas.openxmlformats.org/officeDocument/2006/relationships/image" Target="../media/image239.png"/><Relationship Id="rId189" Type="http://schemas.openxmlformats.org/officeDocument/2006/relationships/customXml" Target="../ink/ink1481.xml"/><Relationship Id="rId3" Type="http://schemas.openxmlformats.org/officeDocument/2006/relationships/image" Target="../media/image174.png"/><Relationship Id="rId214" Type="http://schemas.openxmlformats.org/officeDocument/2006/relationships/image" Target="../media/image433.png"/><Relationship Id="rId235" Type="http://schemas.openxmlformats.org/officeDocument/2006/relationships/customXml" Target="../ink/ink1504.xml"/><Relationship Id="rId256" Type="http://schemas.openxmlformats.org/officeDocument/2006/relationships/image" Target="../media/image454.png"/><Relationship Id="rId277" Type="http://schemas.openxmlformats.org/officeDocument/2006/relationships/customXml" Target="../ink/ink1525.xml"/><Relationship Id="rId298" Type="http://schemas.openxmlformats.org/officeDocument/2006/relationships/image" Target="../media/image475.png"/><Relationship Id="rId116" Type="http://schemas.openxmlformats.org/officeDocument/2006/relationships/customXml" Target="../ink/ink1447.xml"/><Relationship Id="rId137" Type="http://schemas.openxmlformats.org/officeDocument/2006/relationships/image" Target="../media/image396.png"/><Relationship Id="rId158" Type="http://schemas.openxmlformats.org/officeDocument/2006/relationships/customXml" Target="../ink/ink1466.xml"/><Relationship Id="rId302" Type="http://schemas.openxmlformats.org/officeDocument/2006/relationships/image" Target="../media/image477.png"/><Relationship Id="rId323" Type="http://schemas.openxmlformats.org/officeDocument/2006/relationships/customXml" Target="../ink/ink1548.xml"/><Relationship Id="rId20" Type="http://schemas.openxmlformats.org/officeDocument/2006/relationships/customXml" Target="../ink/ink1399.xml"/><Relationship Id="rId41" Type="http://schemas.openxmlformats.org/officeDocument/2006/relationships/image" Target="../media/image213.png"/><Relationship Id="rId62" Type="http://schemas.openxmlformats.org/officeDocument/2006/relationships/customXml" Target="../ink/ink1420.xml"/><Relationship Id="rId83" Type="http://schemas.openxmlformats.org/officeDocument/2006/relationships/image" Target="../media/image234.png"/><Relationship Id="rId179" Type="http://schemas.openxmlformats.org/officeDocument/2006/relationships/customXml" Target="../ink/ink1476.xml"/><Relationship Id="rId190" Type="http://schemas.openxmlformats.org/officeDocument/2006/relationships/image" Target="../media/image421.png"/><Relationship Id="rId204" Type="http://schemas.openxmlformats.org/officeDocument/2006/relationships/image" Target="../media/image428.png"/><Relationship Id="rId225" Type="http://schemas.openxmlformats.org/officeDocument/2006/relationships/customXml" Target="../ink/ink1499.xml"/><Relationship Id="rId246" Type="http://schemas.openxmlformats.org/officeDocument/2006/relationships/image" Target="../media/image449.png"/><Relationship Id="rId267" Type="http://schemas.openxmlformats.org/officeDocument/2006/relationships/customXml" Target="../ink/ink1520.xml"/><Relationship Id="rId288" Type="http://schemas.openxmlformats.org/officeDocument/2006/relationships/image" Target="../media/image470.png"/><Relationship Id="rId106" Type="http://schemas.openxmlformats.org/officeDocument/2006/relationships/customXml" Target="../ink/ink1442.xml"/><Relationship Id="rId127" Type="http://schemas.openxmlformats.org/officeDocument/2006/relationships/image" Target="../media/image391.png"/><Relationship Id="rId313" Type="http://schemas.openxmlformats.org/officeDocument/2006/relationships/customXml" Target="../ink/ink1543.xml"/><Relationship Id="rId10" Type="http://schemas.openxmlformats.org/officeDocument/2006/relationships/customXml" Target="../ink/ink1394.xml"/><Relationship Id="rId31" Type="http://schemas.openxmlformats.org/officeDocument/2006/relationships/image" Target="../media/image208.png"/><Relationship Id="rId52" Type="http://schemas.openxmlformats.org/officeDocument/2006/relationships/customXml" Target="../ink/ink1415.xml"/><Relationship Id="rId73" Type="http://schemas.openxmlformats.org/officeDocument/2006/relationships/image" Target="../media/image229.png"/><Relationship Id="rId94" Type="http://schemas.openxmlformats.org/officeDocument/2006/relationships/customXml" Target="../ink/ink1436.xml"/><Relationship Id="rId148" Type="http://schemas.openxmlformats.org/officeDocument/2006/relationships/customXml" Target="../ink/ink1463.xml"/><Relationship Id="rId169" Type="http://schemas.openxmlformats.org/officeDocument/2006/relationships/image" Target="../media/image413.png"/><Relationship Id="rId334" Type="http://schemas.openxmlformats.org/officeDocument/2006/relationships/image" Target="../media/image493.png"/><Relationship Id="rId4" Type="http://schemas.openxmlformats.org/officeDocument/2006/relationships/customXml" Target="../ink/ink1391.xml"/><Relationship Id="rId180" Type="http://schemas.openxmlformats.org/officeDocument/2006/relationships/image" Target="../media/image416.png"/><Relationship Id="rId215" Type="http://schemas.openxmlformats.org/officeDocument/2006/relationships/customXml" Target="../ink/ink1494.xml"/><Relationship Id="rId236" Type="http://schemas.openxmlformats.org/officeDocument/2006/relationships/image" Target="../media/image444.png"/><Relationship Id="rId257" Type="http://schemas.openxmlformats.org/officeDocument/2006/relationships/customXml" Target="../ink/ink1515.xml"/><Relationship Id="rId278" Type="http://schemas.openxmlformats.org/officeDocument/2006/relationships/image" Target="../media/image465.png"/><Relationship Id="rId303" Type="http://schemas.openxmlformats.org/officeDocument/2006/relationships/customXml" Target="../ink/ink1538.xml"/><Relationship Id="rId42" Type="http://schemas.openxmlformats.org/officeDocument/2006/relationships/customXml" Target="../ink/ink1410.xml"/><Relationship Id="rId84" Type="http://schemas.openxmlformats.org/officeDocument/2006/relationships/customXml" Target="../ink/ink1431.xml"/><Relationship Id="rId138" Type="http://schemas.openxmlformats.org/officeDocument/2006/relationships/customXml" Target="../ink/ink1458.xml"/><Relationship Id="rId191" Type="http://schemas.openxmlformats.org/officeDocument/2006/relationships/customXml" Target="../ink/ink1482.xml"/><Relationship Id="rId205" Type="http://schemas.openxmlformats.org/officeDocument/2006/relationships/customXml" Target="../ink/ink1489.xml"/><Relationship Id="rId247" Type="http://schemas.openxmlformats.org/officeDocument/2006/relationships/customXml" Target="../ink/ink1510.xml"/><Relationship Id="rId107" Type="http://schemas.openxmlformats.org/officeDocument/2006/relationships/image" Target="../media/image246.png"/><Relationship Id="rId289" Type="http://schemas.openxmlformats.org/officeDocument/2006/relationships/customXml" Target="../ink/ink1531.xml"/><Relationship Id="rId11" Type="http://schemas.openxmlformats.org/officeDocument/2006/relationships/image" Target="../media/image198.png"/><Relationship Id="rId53" Type="http://schemas.openxmlformats.org/officeDocument/2006/relationships/image" Target="../media/image219.png"/><Relationship Id="rId314" Type="http://schemas.openxmlformats.org/officeDocument/2006/relationships/image" Target="../media/image483.png"/><Relationship Id="rId95" Type="http://schemas.openxmlformats.org/officeDocument/2006/relationships/image" Target="../media/image240.png"/><Relationship Id="rId160" Type="http://schemas.openxmlformats.org/officeDocument/2006/relationships/customXml" Target="../ink/ink1467.xml"/><Relationship Id="rId216" Type="http://schemas.openxmlformats.org/officeDocument/2006/relationships/image" Target="../media/image434.png"/><Relationship Id="rId258" Type="http://schemas.openxmlformats.org/officeDocument/2006/relationships/image" Target="../media/image455.png"/><Relationship Id="rId22" Type="http://schemas.openxmlformats.org/officeDocument/2006/relationships/customXml" Target="../ink/ink1400.xml"/><Relationship Id="rId64" Type="http://schemas.openxmlformats.org/officeDocument/2006/relationships/customXml" Target="../ink/ink1421.xml"/><Relationship Id="rId118" Type="http://schemas.openxmlformats.org/officeDocument/2006/relationships/customXml" Target="../ink/ink1448.xml"/><Relationship Id="rId325" Type="http://schemas.openxmlformats.org/officeDocument/2006/relationships/customXml" Target="../ink/ink1549.xml"/><Relationship Id="rId171" Type="http://schemas.openxmlformats.org/officeDocument/2006/relationships/image" Target="../media/image414.png"/><Relationship Id="rId227" Type="http://schemas.openxmlformats.org/officeDocument/2006/relationships/customXml" Target="../ink/ink1500.xml"/><Relationship Id="rId269" Type="http://schemas.openxmlformats.org/officeDocument/2006/relationships/customXml" Target="../ink/ink1521.xml"/><Relationship Id="rId33" Type="http://schemas.openxmlformats.org/officeDocument/2006/relationships/image" Target="../media/image209.png"/><Relationship Id="rId129" Type="http://schemas.openxmlformats.org/officeDocument/2006/relationships/image" Target="../media/image392.png"/><Relationship Id="rId280" Type="http://schemas.openxmlformats.org/officeDocument/2006/relationships/image" Target="../media/image466.png"/><Relationship Id="rId336" Type="http://schemas.openxmlformats.org/officeDocument/2006/relationships/image" Target="../media/image494.png"/><Relationship Id="rId75" Type="http://schemas.openxmlformats.org/officeDocument/2006/relationships/image" Target="../media/image230.png"/><Relationship Id="rId140" Type="http://schemas.openxmlformats.org/officeDocument/2006/relationships/customXml" Target="../ink/ink1459.xml"/><Relationship Id="rId182" Type="http://schemas.openxmlformats.org/officeDocument/2006/relationships/image" Target="../media/image417.png"/><Relationship Id="rId6" Type="http://schemas.openxmlformats.org/officeDocument/2006/relationships/customXml" Target="../ink/ink1392.xml"/><Relationship Id="rId238" Type="http://schemas.openxmlformats.org/officeDocument/2006/relationships/image" Target="../media/image445.png"/><Relationship Id="rId291" Type="http://schemas.openxmlformats.org/officeDocument/2006/relationships/customXml" Target="../ink/ink1532.xml"/><Relationship Id="rId305" Type="http://schemas.openxmlformats.org/officeDocument/2006/relationships/customXml" Target="../ink/ink1539.xml"/><Relationship Id="rId44" Type="http://schemas.openxmlformats.org/officeDocument/2006/relationships/customXml" Target="../ink/ink1411.xml"/><Relationship Id="rId86" Type="http://schemas.openxmlformats.org/officeDocument/2006/relationships/customXml" Target="../ink/ink1432.xml"/><Relationship Id="rId193" Type="http://schemas.openxmlformats.org/officeDocument/2006/relationships/customXml" Target="../ink/ink1483.xml"/><Relationship Id="rId207" Type="http://schemas.openxmlformats.org/officeDocument/2006/relationships/customXml" Target="../ink/ink1490.xml"/><Relationship Id="rId249" Type="http://schemas.openxmlformats.org/officeDocument/2006/relationships/customXml" Target="../ink/ink1511.xml"/><Relationship Id="rId13" Type="http://schemas.openxmlformats.org/officeDocument/2006/relationships/image" Target="../media/image199.png"/><Relationship Id="rId109" Type="http://schemas.openxmlformats.org/officeDocument/2006/relationships/image" Target="../media/image247.png"/><Relationship Id="rId260" Type="http://schemas.openxmlformats.org/officeDocument/2006/relationships/image" Target="../media/image456.png"/><Relationship Id="rId316" Type="http://schemas.openxmlformats.org/officeDocument/2006/relationships/image" Target="../media/image484.png"/><Relationship Id="rId55" Type="http://schemas.openxmlformats.org/officeDocument/2006/relationships/image" Target="../media/image220.png"/><Relationship Id="rId97" Type="http://schemas.openxmlformats.org/officeDocument/2006/relationships/image" Target="../media/image241.png"/><Relationship Id="rId120" Type="http://schemas.openxmlformats.org/officeDocument/2006/relationships/customXml" Target="../ink/ink1449.xml"/><Relationship Id="rId162" Type="http://schemas.openxmlformats.org/officeDocument/2006/relationships/customXml" Target="../ink/ink1468.xml"/><Relationship Id="rId218" Type="http://schemas.openxmlformats.org/officeDocument/2006/relationships/image" Target="../media/image435.png"/><Relationship Id="rId271" Type="http://schemas.openxmlformats.org/officeDocument/2006/relationships/customXml" Target="../ink/ink1522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13.xml"/><Relationship Id="rId21" Type="http://schemas.openxmlformats.org/officeDocument/2006/relationships/customXml" Target="../ink/ink1565.xml"/><Relationship Id="rId63" Type="http://schemas.openxmlformats.org/officeDocument/2006/relationships/customXml" Target="../ink/ink1586.xml"/><Relationship Id="rId159" Type="http://schemas.openxmlformats.org/officeDocument/2006/relationships/customXml" Target="../ink/ink1634.xml"/><Relationship Id="rId170" Type="http://schemas.openxmlformats.org/officeDocument/2006/relationships/image" Target="../media/image578.png"/><Relationship Id="rId226" Type="http://schemas.openxmlformats.org/officeDocument/2006/relationships/image" Target="../media/image606.png"/><Relationship Id="rId268" Type="http://schemas.openxmlformats.org/officeDocument/2006/relationships/image" Target="../media/image628.png"/><Relationship Id="rId32" Type="http://schemas.openxmlformats.org/officeDocument/2006/relationships/image" Target="../media/image508.png"/><Relationship Id="rId74" Type="http://schemas.openxmlformats.org/officeDocument/2006/relationships/image" Target="../media/image530.png"/><Relationship Id="rId128" Type="http://schemas.openxmlformats.org/officeDocument/2006/relationships/image" Target="../media/image557.png"/><Relationship Id="rId5" Type="http://schemas.openxmlformats.org/officeDocument/2006/relationships/customXml" Target="../ink/ink1557.xml"/><Relationship Id="rId181" Type="http://schemas.openxmlformats.org/officeDocument/2006/relationships/customXml" Target="../ink/ink1645.xml"/><Relationship Id="rId237" Type="http://schemas.openxmlformats.org/officeDocument/2006/relationships/customXml" Target="../ink/ink1673.xml"/><Relationship Id="rId279" Type="http://schemas.openxmlformats.org/officeDocument/2006/relationships/customXml" Target="../ink/ink1694.xml"/><Relationship Id="rId43" Type="http://schemas.openxmlformats.org/officeDocument/2006/relationships/customXml" Target="../ink/ink1576.xml"/><Relationship Id="rId139" Type="http://schemas.openxmlformats.org/officeDocument/2006/relationships/customXml" Target="../ink/ink1624.xml"/><Relationship Id="rId290" Type="http://schemas.openxmlformats.org/officeDocument/2006/relationships/image" Target="../media/image639.png"/><Relationship Id="rId85" Type="http://schemas.openxmlformats.org/officeDocument/2006/relationships/customXml" Target="../ink/ink1597.xml"/><Relationship Id="rId150" Type="http://schemas.openxmlformats.org/officeDocument/2006/relationships/image" Target="../media/image568.png"/><Relationship Id="rId192" Type="http://schemas.openxmlformats.org/officeDocument/2006/relationships/image" Target="../media/image589.png"/><Relationship Id="rId206" Type="http://schemas.openxmlformats.org/officeDocument/2006/relationships/image" Target="../media/image596.png"/><Relationship Id="rId248" Type="http://schemas.openxmlformats.org/officeDocument/2006/relationships/image" Target="../media/image618.png"/><Relationship Id="rId12" Type="http://schemas.openxmlformats.org/officeDocument/2006/relationships/image" Target="../media/image498.png"/><Relationship Id="rId33" Type="http://schemas.openxmlformats.org/officeDocument/2006/relationships/customXml" Target="../ink/ink1571.xml"/><Relationship Id="rId108" Type="http://schemas.openxmlformats.org/officeDocument/2006/relationships/image" Target="../media/image547.png"/><Relationship Id="rId129" Type="http://schemas.openxmlformats.org/officeDocument/2006/relationships/customXml" Target="../ink/ink1619.xml"/><Relationship Id="rId280" Type="http://schemas.openxmlformats.org/officeDocument/2006/relationships/image" Target="../media/image634.png"/><Relationship Id="rId54" Type="http://schemas.openxmlformats.org/officeDocument/2006/relationships/image" Target="../media/image520.png"/><Relationship Id="rId75" Type="http://schemas.openxmlformats.org/officeDocument/2006/relationships/customXml" Target="../ink/ink1592.xml"/><Relationship Id="rId96" Type="http://schemas.openxmlformats.org/officeDocument/2006/relationships/image" Target="../media/image541.png"/><Relationship Id="rId140" Type="http://schemas.openxmlformats.org/officeDocument/2006/relationships/image" Target="../media/image563.png"/><Relationship Id="rId161" Type="http://schemas.openxmlformats.org/officeDocument/2006/relationships/customXml" Target="../ink/ink1635.xml"/><Relationship Id="rId182" Type="http://schemas.openxmlformats.org/officeDocument/2006/relationships/image" Target="../media/image584.png"/><Relationship Id="rId217" Type="http://schemas.openxmlformats.org/officeDocument/2006/relationships/customXml" Target="../ink/ink1663.xml"/><Relationship Id="rId6" Type="http://schemas.openxmlformats.org/officeDocument/2006/relationships/image" Target="../media/image4950.png"/><Relationship Id="rId238" Type="http://schemas.openxmlformats.org/officeDocument/2006/relationships/image" Target="../media/image613.png"/><Relationship Id="rId259" Type="http://schemas.openxmlformats.org/officeDocument/2006/relationships/customXml" Target="../ink/ink1684.xml"/><Relationship Id="rId23" Type="http://schemas.openxmlformats.org/officeDocument/2006/relationships/customXml" Target="../ink/ink1566.xml"/><Relationship Id="rId119" Type="http://schemas.openxmlformats.org/officeDocument/2006/relationships/customXml" Target="../ink/ink1614.xml"/><Relationship Id="rId270" Type="http://schemas.openxmlformats.org/officeDocument/2006/relationships/image" Target="../media/image629.png"/><Relationship Id="rId291" Type="http://schemas.openxmlformats.org/officeDocument/2006/relationships/customXml" Target="../ink/ink1700.xml"/><Relationship Id="rId44" Type="http://schemas.openxmlformats.org/officeDocument/2006/relationships/image" Target="../media/image515.png"/><Relationship Id="rId65" Type="http://schemas.openxmlformats.org/officeDocument/2006/relationships/customXml" Target="../ink/ink1587.xml"/><Relationship Id="rId86" Type="http://schemas.openxmlformats.org/officeDocument/2006/relationships/image" Target="../media/image536.png"/><Relationship Id="rId130" Type="http://schemas.openxmlformats.org/officeDocument/2006/relationships/image" Target="../media/image558.png"/><Relationship Id="rId151" Type="http://schemas.openxmlformats.org/officeDocument/2006/relationships/customXml" Target="../ink/ink1630.xml"/><Relationship Id="rId172" Type="http://schemas.openxmlformats.org/officeDocument/2006/relationships/image" Target="../media/image579.png"/><Relationship Id="rId193" Type="http://schemas.openxmlformats.org/officeDocument/2006/relationships/customXml" Target="../ink/ink1651.xml"/><Relationship Id="rId207" Type="http://schemas.openxmlformats.org/officeDocument/2006/relationships/customXml" Target="../ink/ink1658.xml"/><Relationship Id="rId228" Type="http://schemas.openxmlformats.org/officeDocument/2006/relationships/image" Target="../media/image607.png"/><Relationship Id="rId249" Type="http://schemas.openxmlformats.org/officeDocument/2006/relationships/customXml" Target="../ink/ink1679.xml"/><Relationship Id="rId13" Type="http://schemas.openxmlformats.org/officeDocument/2006/relationships/customXml" Target="../ink/ink1561.xml"/><Relationship Id="rId109" Type="http://schemas.openxmlformats.org/officeDocument/2006/relationships/customXml" Target="../ink/ink1609.xml"/><Relationship Id="rId260" Type="http://schemas.openxmlformats.org/officeDocument/2006/relationships/image" Target="../media/image624.png"/><Relationship Id="rId281" Type="http://schemas.openxmlformats.org/officeDocument/2006/relationships/customXml" Target="../ink/ink1695.xml"/><Relationship Id="rId34" Type="http://schemas.openxmlformats.org/officeDocument/2006/relationships/image" Target="../media/image509.png"/><Relationship Id="rId55" Type="http://schemas.openxmlformats.org/officeDocument/2006/relationships/customXml" Target="../ink/ink1582.xml"/><Relationship Id="rId76" Type="http://schemas.openxmlformats.org/officeDocument/2006/relationships/image" Target="../media/image531.png"/><Relationship Id="rId97" Type="http://schemas.openxmlformats.org/officeDocument/2006/relationships/customXml" Target="../ink/ink1603.xml"/><Relationship Id="rId120" Type="http://schemas.openxmlformats.org/officeDocument/2006/relationships/image" Target="../media/image553.png"/><Relationship Id="rId141" Type="http://schemas.openxmlformats.org/officeDocument/2006/relationships/customXml" Target="../ink/ink1625.xml"/><Relationship Id="rId7" Type="http://schemas.openxmlformats.org/officeDocument/2006/relationships/customXml" Target="../ink/ink1558.xml"/><Relationship Id="rId162" Type="http://schemas.openxmlformats.org/officeDocument/2006/relationships/image" Target="../media/image574.png"/><Relationship Id="rId183" Type="http://schemas.openxmlformats.org/officeDocument/2006/relationships/customXml" Target="../ink/ink1646.xml"/><Relationship Id="rId218" Type="http://schemas.openxmlformats.org/officeDocument/2006/relationships/image" Target="../media/image602.png"/><Relationship Id="rId239" Type="http://schemas.openxmlformats.org/officeDocument/2006/relationships/customXml" Target="../ink/ink1674.xml"/><Relationship Id="rId250" Type="http://schemas.openxmlformats.org/officeDocument/2006/relationships/image" Target="../media/image619.png"/><Relationship Id="rId271" Type="http://schemas.openxmlformats.org/officeDocument/2006/relationships/customXml" Target="../ink/ink1690.xml"/><Relationship Id="rId292" Type="http://schemas.openxmlformats.org/officeDocument/2006/relationships/image" Target="../media/image640.png"/><Relationship Id="rId24" Type="http://schemas.openxmlformats.org/officeDocument/2006/relationships/image" Target="../media/image504.png"/><Relationship Id="rId45" Type="http://schemas.openxmlformats.org/officeDocument/2006/relationships/customXml" Target="../ink/ink1577.xml"/><Relationship Id="rId66" Type="http://schemas.openxmlformats.org/officeDocument/2006/relationships/image" Target="../media/image526.png"/><Relationship Id="rId87" Type="http://schemas.openxmlformats.org/officeDocument/2006/relationships/customXml" Target="../ink/ink1598.xml"/><Relationship Id="rId110" Type="http://schemas.openxmlformats.org/officeDocument/2006/relationships/image" Target="../media/image548.png"/><Relationship Id="rId131" Type="http://schemas.openxmlformats.org/officeDocument/2006/relationships/customXml" Target="../ink/ink1620.xml"/><Relationship Id="rId152" Type="http://schemas.openxmlformats.org/officeDocument/2006/relationships/image" Target="../media/image569.png"/><Relationship Id="rId173" Type="http://schemas.openxmlformats.org/officeDocument/2006/relationships/customXml" Target="../ink/ink1641.xml"/><Relationship Id="rId194" Type="http://schemas.openxmlformats.org/officeDocument/2006/relationships/image" Target="../media/image590.png"/><Relationship Id="rId208" Type="http://schemas.openxmlformats.org/officeDocument/2006/relationships/image" Target="../media/image597.png"/><Relationship Id="rId229" Type="http://schemas.openxmlformats.org/officeDocument/2006/relationships/customXml" Target="../ink/ink1669.xml"/><Relationship Id="rId240" Type="http://schemas.openxmlformats.org/officeDocument/2006/relationships/image" Target="../media/image614.png"/><Relationship Id="rId261" Type="http://schemas.openxmlformats.org/officeDocument/2006/relationships/customXml" Target="../ink/ink1685.xml"/><Relationship Id="rId14" Type="http://schemas.openxmlformats.org/officeDocument/2006/relationships/image" Target="../media/image499.png"/><Relationship Id="rId35" Type="http://schemas.openxmlformats.org/officeDocument/2006/relationships/customXml" Target="../ink/ink1572.xml"/><Relationship Id="rId56" Type="http://schemas.openxmlformats.org/officeDocument/2006/relationships/image" Target="../media/image521.png"/><Relationship Id="rId77" Type="http://schemas.openxmlformats.org/officeDocument/2006/relationships/customXml" Target="../ink/ink1593.xml"/><Relationship Id="rId100" Type="http://schemas.openxmlformats.org/officeDocument/2006/relationships/image" Target="../media/image543.png"/><Relationship Id="rId282" Type="http://schemas.openxmlformats.org/officeDocument/2006/relationships/image" Target="../media/image635.png"/><Relationship Id="rId8" Type="http://schemas.openxmlformats.org/officeDocument/2006/relationships/image" Target="../media/image496.png"/><Relationship Id="rId98" Type="http://schemas.openxmlformats.org/officeDocument/2006/relationships/image" Target="../media/image542.png"/><Relationship Id="rId121" Type="http://schemas.openxmlformats.org/officeDocument/2006/relationships/customXml" Target="../ink/ink1615.xml"/><Relationship Id="rId142" Type="http://schemas.openxmlformats.org/officeDocument/2006/relationships/image" Target="../media/image564.png"/><Relationship Id="rId163" Type="http://schemas.openxmlformats.org/officeDocument/2006/relationships/customXml" Target="../ink/ink1636.xml"/><Relationship Id="rId184" Type="http://schemas.openxmlformats.org/officeDocument/2006/relationships/image" Target="../media/image585.png"/><Relationship Id="rId219" Type="http://schemas.openxmlformats.org/officeDocument/2006/relationships/customXml" Target="../ink/ink1664.xml"/><Relationship Id="rId230" Type="http://schemas.openxmlformats.org/officeDocument/2006/relationships/image" Target="../media/image608.png"/><Relationship Id="rId251" Type="http://schemas.openxmlformats.org/officeDocument/2006/relationships/customXml" Target="../ink/ink1680.xml"/><Relationship Id="rId25" Type="http://schemas.openxmlformats.org/officeDocument/2006/relationships/customXml" Target="../ink/ink1567.xml"/><Relationship Id="rId46" Type="http://schemas.openxmlformats.org/officeDocument/2006/relationships/image" Target="../media/image516.png"/><Relationship Id="rId67" Type="http://schemas.openxmlformats.org/officeDocument/2006/relationships/customXml" Target="../ink/ink1588.xml"/><Relationship Id="rId272" Type="http://schemas.openxmlformats.org/officeDocument/2006/relationships/image" Target="../media/image630.png"/><Relationship Id="rId293" Type="http://schemas.openxmlformats.org/officeDocument/2006/relationships/customXml" Target="../ink/ink1701.xml"/><Relationship Id="rId88" Type="http://schemas.openxmlformats.org/officeDocument/2006/relationships/image" Target="../media/image537.png"/><Relationship Id="rId111" Type="http://schemas.openxmlformats.org/officeDocument/2006/relationships/customXml" Target="../ink/ink1610.xml"/><Relationship Id="rId132" Type="http://schemas.openxmlformats.org/officeDocument/2006/relationships/image" Target="../media/image559.png"/><Relationship Id="rId153" Type="http://schemas.openxmlformats.org/officeDocument/2006/relationships/customXml" Target="../ink/ink1631.xml"/><Relationship Id="rId174" Type="http://schemas.openxmlformats.org/officeDocument/2006/relationships/image" Target="../media/image580.png"/><Relationship Id="rId195" Type="http://schemas.openxmlformats.org/officeDocument/2006/relationships/customXml" Target="../ink/ink1652.xml"/><Relationship Id="rId209" Type="http://schemas.openxmlformats.org/officeDocument/2006/relationships/customXml" Target="../ink/ink1659.xml"/><Relationship Id="rId220" Type="http://schemas.openxmlformats.org/officeDocument/2006/relationships/image" Target="../media/image603.png"/><Relationship Id="rId241" Type="http://schemas.openxmlformats.org/officeDocument/2006/relationships/customXml" Target="../ink/ink1675.xml"/><Relationship Id="rId15" Type="http://schemas.openxmlformats.org/officeDocument/2006/relationships/customXml" Target="../ink/ink1562.xml"/><Relationship Id="rId36" Type="http://schemas.openxmlformats.org/officeDocument/2006/relationships/image" Target="../media/image511.png"/><Relationship Id="rId57" Type="http://schemas.openxmlformats.org/officeDocument/2006/relationships/customXml" Target="../ink/ink1583.xml"/><Relationship Id="rId262" Type="http://schemas.openxmlformats.org/officeDocument/2006/relationships/image" Target="../media/image625.png"/><Relationship Id="rId283" Type="http://schemas.openxmlformats.org/officeDocument/2006/relationships/customXml" Target="../ink/ink1696.xml"/><Relationship Id="rId78" Type="http://schemas.openxmlformats.org/officeDocument/2006/relationships/image" Target="../media/image532.png"/><Relationship Id="rId99" Type="http://schemas.openxmlformats.org/officeDocument/2006/relationships/customXml" Target="../ink/ink1604.xml"/><Relationship Id="rId101" Type="http://schemas.openxmlformats.org/officeDocument/2006/relationships/customXml" Target="../ink/ink1605.xml"/><Relationship Id="rId122" Type="http://schemas.openxmlformats.org/officeDocument/2006/relationships/image" Target="../media/image554.png"/><Relationship Id="rId143" Type="http://schemas.openxmlformats.org/officeDocument/2006/relationships/customXml" Target="../ink/ink1626.xml"/><Relationship Id="rId164" Type="http://schemas.openxmlformats.org/officeDocument/2006/relationships/image" Target="../media/image575.png"/><Relationship Id="rId185" Type="http://schemas.openxmlformats.org/officeDocument/2006/relationships/customXml" Target="../ink/ink1647.xml"/><Relationship Id="rId9" Type="http://schemas.openxmlformats.org/officeDocument/2006/relationships/customXml" Target="../ink/ink1559.xml"/><Relationship Id="rId210" Type="http://schemas.openxmlformats.org/officeDocument/2006/relationships/image" Target="../media/image598.png"/><Relationship Id="rId26" Type="http://schemas.openxmlformats.org/officeDocument/2006/relationships/image" Target="../media/image505.png"/><Relationship Id="rId231" Type="http://schemas.openxmlformats.org/officeDocument/2006/relationships/customXml" Target="../ink/ink1670.xml"/><Relationship Id="rId252" Type="http://schemas.openxmlformats.org/officeDocument/2006/relationships/image" Target="../media/image620.png"/><Relationship Id="rId273" Type="http://schemas.openxmlformats.org/officeDocument/2006/relationships/customXml" Target="../ink/ink1691.xml"/><Relationship Id="rId294" Type="http://schemas.openxmlformats.org/officeDocument/2006/relationships/image" Target="../media/image641.png"/><Relationship Id="rId47" Type="http://schemas.openxmlformats.org/officeDocument/2006/relationships/customXml" Target="../ink/ink1578.xml"/><Relationship Id="rId68" Type="http://schemas.openxmlformats.org/officeDocument/2006/relationships/image" Target="../media/image527.png"/><Relationship Id="rId89" Type="http://schemas.openxmlformats.org/officeDocument/2006/relationships/customXml" Target="../ink/ink1599.xml"/><Relationship Id="rId112" Type="http://schemas.openxmlformats.org/officeDocument/2006/relationships/image" Target="../media/image549.png"/><Relationship Id="rId133" Type="http://schemas.openxmlformats.org/officeDocument/2006/relationships/customXml" Target="../ink/ink1621.xml"/><Relationship Id="rId154" Type="http://schemas.openxmlformats.org/officeDocument/2006/relationships/image" Target="../media/image570.png"/><Relationship Id="rId175" Type="http://schemas.openxmlformats.org/officeDocument/2006/relationships/customXml" Target="../ink/ink1642.xml"/><Relationship Id="rId196" Type="http://schemas.openxmlformats.org/officeDocument/2006/relationships/image" Target="../media/image591.png"/><Relationship Id="rId200" Type="http://schemas.openxmlformats.org/officeDocument/2006/relationships/image" Target="../media/image593.png"/><Relationship Id="rId16" Type="http://schemas.openxmlformats.org/officeDocument/2006/relationships/image" Target="../media/image500.png"/><Relationship Id="rId221" Type="http://schemas.openxmlformats.org/officeDocument/2006/relationships/customXml" Target="../ink/ink1665.xml"/><Relationship Id="rId242" Type="http://schemas.openxmlformats.org/officeDocument/2006/relationships/image" Target="../media/image615.png"/><Relationship Id="rId263" Type="http://schemas.openxmlformats.org/officeDocument/2006/relationships/customXml" Target="../ink/ink1686.xml"/><Relationship Id="rId284" Type="http://schemas.openxmlformats.org/officeDocument/2006/relationships/image" Target="../media/image636.png"/><Relationship Id="rId37" Type="http://schemas.openxmlformats.org/officeDocument/2006/relationships/customXml" Target="../ink/ink1573.xml"/><Relationship Id="rId58" Type="http://schemas.openxmlformats.org/officeDocument/2006/relationships/image" Target="../media/image522.png"/><Relationship Id="rId79" Type="http://schemas.openxmlformats.org/officeDocument/2006/relationships/customXml" Target="../ink/ink1594.xml"/><Relationship Id="rId102" Type="http://schemas.openxmlformats.org/officeDocument/2006/relationships/image" Target="../media/image544.png"/><Relationship Id="rId123" Type="http://schemas.openxmlformats.org/officeDocument/2006/relationships/customXml" Target="../ink/ink1616.xml"/><Relationship Id="rId144" Type="http://schemas.openxmlformats.org/officeDocument/2006/relationships/image" Target="../media/image565.png"/><Relationship Id="rId90" Type="http://schemas.openxmlformats.org/officeDocument/2006/relationships/image" Target="../media/image538.png"/><Relationship Id="rId165" Type="http://schemas.openxmlformats.org/officeDocument/2006/relationships/customXml" Target="../ink/ink1637.xml"/><Relationship Id="rId186" Type="http://schemas.openxmlformats.org/officeDocument/2006/relationships/image" Target="../media/image586.png"/><Relationship Id="rId211" Type="http://schemas.openxmlformats.org/officeDocument/2006/relationships/customXml" Target="../ink/ink1660.xml"/><Relationship Id="rId232" Type="http://schemas.openxmlformats.org/officeDocument/2006/relationships/image" Target="../media/image609.png"/><Relationship Id="rId253" Type="http://schemas.openxmlformats.org/officeDocument/2006/relationships/customXml" Target="../ink/ink1681.xml"/><Relationship Id="rId274" Type="http://schemas.openxmlformats.org/officeDocument/2006/relationships/image" Target="../media/image631.png"/><Relationship Id="rId27" Type="http://schemas.openxmlformats.org/officeDocument/2006/relationships/customXml" Target="../ink/ink1568.xml"/><Relationship Id="rId48" Type="http://schemas.openxmlformats.org/officeDocument/2006/relationships/image" Target="../media/image517.png"/><Relationship Id="rId69" Type="http://schemas.openxmlformats.org/officeDocument/2006/relationships/customXml" Target="../ink/ink1589.xml"/><Relationship Id="rId113" Type="http://schemas.openxmlformats.org/officeDocument/2006/relationships/customXml" Target="../ink/ink1611.xml"/><Relationship Id="rId134" Type="http://schemas.openxmlformats.org/officeDocument/2006/relationships/image" Target="../media/image560.png"/><Relationship Id="rId80" Type="http://schemas.openxmlformats.org/officeDocument/2006/relationships/image" Target="../media/image533.png"/><Relationship Id="rId155" Type="http://schemas.openxmlformats.org/officeDocument/2006/relationships/customXml" Target="../ink/ink1632.xml"/><Relationship Id="rId176" Type="http://schemas.openxmlformats.org/officeDocument/2006/relationships/image" Target="../media/image581.png"/><Relationship Id="rId197" Type="http://schemas.openxmlformats.org/officeDocument/2006/relationships/customXml" Target="../ink/ink1653.xml"/><Relationship Id="rId201" Type="http://schemas.openxmlformats.org/officeDocument/2006/relationships/customXml" Target="../ink/ink1655.xml"/><Relationship Id="rId222" Type="http://schemas.openxmlformats.org/officeDocument/2006/relationships/image" Target="../media/image604.png"/><Relationship Id="rId243" Type="http://schemas.openxmlformats.org/officeDocument/2006/relationships/customXml" Target="../ink/ink1676.xml"/><Relationship Id="rId264" Type="http://schemas.openxmlformats.org/officeDocument/2006/relationships/image" Target="../media/image626.png"/><Relationship Id="rId285" Type="http://schemas.openxmlformats.org/officeDocument/2006/relationships/customXml" Target="../ink/ink1697.xml"/><Relationship Id="rId17" Type="http://schemas.openxmlformats.org/officeDocument/2006/relationships/customXml" Target="../ink/ink1563.xml"/><Relationship Id="rId38" Type="http://schemas.openxmlformats.org/officeDocument/2006/relationships/image" Target="../media/image512.png"/><Relationship Id="rId59" Type="http://schemas.openxmlformats.org/officeDocument/2006/relationships/customXml" Target="../ink/ink1584.xml"/><Relationship Id="rId103" Type="http://schemas.openxmlformats.org/officeDocument/2006/relationships/customXml" Target="../ink/ink1606.xml"/><Relationship Id="rId124" Type="http://schemas.openxmlformats.org/officeDocument/2006/relationships/image" Target="../media/image555.png"/><Relationship Id="rId70" Type="http://schemas.openxmlformats.org/officeDocument/2006/relationships/image" Target="../media/image528.png"/><Relationship Id="rId91" Type="http://schemas.openxmlformats.org/officeDocument/2006/relationships/customXml" Target="../ink/ink1600.xml"/><Relationship Id="rId145" Type="http://schemas.openxmlformats.org/officeDocument/2006/relationships/customXml" Target="../ink/ink1627.xml"/><Relationship Id="rId166" Type="http://schemas.openxmlformats.org/officeDocument/2006/relationships/image" Target="../media/image576.png"/><Relationship Id="rId187" Type="http://schemas.openxmlformats.org/officeDocument/2006/relationships/customXml" Target="../ink/ink1648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599.png"/><Relationship Id="rId233" Type="http://schemas.openxmlformats.org/officeDocument/2006/relationships/customXml" Target="../ink/ink1671.xml"/><Relationship Id="rId254" Type="http://schemas.openxmlformats.org/officeDocument/2006/relationships/image" Target="../media/image621.png"/><Relationship Id="rId28" Type="http://schemas.openxmlformats.org/officeDocument/2006/relationships/image" Target="../media/image506.png"/><Relationship Id="rId49" Type="http://schemas.openxmlformats.org/officeDocument/2006/relationships/customXml" Target="../ink/ink1579.xml"/><Relationship Id="rId114" Type="http://schemas.openxmlformats.org/officeDocument/2006/relationships/image" Target="../media/image550.png"/><Relationship Id="rId275" Type="http://schemas.openxmlformats.org/officeDocument/2006/relationships/customXml" Target="../ink/ink1692.xml"/><Relationship Id="rId60" Type="http://schemas.openxmlformats.org/officeDocument/2006/relationships/image" Target="../media/image523.png"/><Relationship Id="rId81" Type="http://schemas.openxmlformats.org/officeDocument/2006/relationships/customXml" Target="../ink/ink1595.xml"/><Relationship Id="rId135" Type="http://schemas.openxmlformats.org/officeDocument/2006/relationships/customXml" Target="../ink/ink1622.xml"/><Relationship Id="rId156" Type="http://schemas.openxmlformats.org/officeDocument/2006/relationships/image" Target="../media/image571.png"/><Relationship Id="rId177" Type="http://schemas.openxmlformats.org/officeDocument/2006/relationships/customXml" Target="../ink/ink1643.xml"/><Relationship Id="rId198" Type="http://schemas.openxmlformats.org/officeDocument/2006/relationships/image" Target="../media/image592.png"/><Relationship Id="rId202" Type="http://schemas.openxmlformats.org/officeDocument/2006/relationships/image" Target="../media/image594.png"/><Relationship Id="rId223" Type="http://schemas.openxmlformats.org/officeDocument/2006/relationships/customXml" Target="../ink/ink1666.xml"/><Relationship Id="rId244" Type="http://schemas.openxmlformats.org/officeDocument/2006/relationships/image" Target="../media/image616.png"/><Relationship Id="rId18" Type="http://schemas.openxmlformats.org/officeDocument/2006/relationships/image" Target="../media/image501.png"/><Relationship Id="rId39" Type="http://schemas.openxmlformats.org/officeDocument/2006/relationships/customXml" Target="../ink/ink1574.xml"/><Relationship Id="rId265" Type="http://schemas.openxmlformats.org/officeDocument/2006/relationships/customXml" Target="../ink/ink1687.xml"/><Relationship Id="rId286" Type="http://schemas.openxmlformats.org/officeDocument/2006/relationships/image" Target="../media/image637.png"/><Relationship Id="rId50" Type="http://schemas.openxmlformats.org/officeDocument/2006/relationships/image" Target="../media/image518.png"/><Relationship Id="rId104" Type="http://schemas.openxmlformats.org/officeDocument/2006/relationships/image" Target="../media/image545.png"/><Relationship Id="rId125" Type="http://schemas.openxmlformats.org/officeDocument/2006/relationships/customXml" Target="../ink/ink1617.xml"/><Relationship Id="rId146" Type="http://schemas.openxmlformats.org/officeDocument/2006/relationships/image" Target="../media/image566.png"/><Relationship Id="rId167" Type="http://schemas.openxmlformats.org/officeDocument/2006/relationships/customXml" Target="../ink/ink1638.xml"/><Relationship Id="rId188" Type="http://schemas.openxmlformats.org/officeDocument/2006/relationships/image" Target="../media/image587.png"/><Relationship Id="rId71" Type="http://schemas.openxmlformats.org/officeDocument/2006/relationships/customXml" Target="../ink/ink1590.xml"/><Relationship Id="rId92" Type="http://schemas.openxmlformats.org/officeDocument/2006/relationships/image" Target="../media/image539.png"/><Relationship Id="rId213" Type="http://schemas.openxmlformats.org/officeDocument/2006/relationships/customXml" Target="../ink/ink1661.xml"/><Relationship Id="rId234" Type="http://schemas.openxmlformats.org/officeDocument/2006/relationships/image" Target="../media/image611.png"/><Relationship Id="rId2" Type="http://schemas.openxmlformats.org/officeDocument/2006/relationships/image" Target="../media/image375.emf"/><Relationship Id="rId29" Type="http://schemas.openxmlformats.org/officeDocument/2006/relationships/customXml" Target="../ink/ink1569.xml"/><Relationship Id="rId255" Type="http://schemas.openxmlformats.org/officeDocument/2006/relationships/customXml" Target="../ink/ink1682.xml"/><Relationship Id="rId276" Type="http://schemas.openxmlformats.org/officeDocument/2006/relationships/image" Target="../media/image632.png"/><Relationship Id="rId40" Type="http://schemas.openxmlformats.org/officeDocument/2006/relationships/image" Target="../media/image513.png"/><Relationship Id="rId115" Type="http://schemas.openxmlformats.org/officeDocument/2006/relationships/customXml" Target="../ink/ink1612.xml"/><Relationship Id="rId136" Type="http://schemas.openxmlformats.org/officeDocument/2006/relationships/image" Target="../media/image561.png"/><Relationship Id="rId157" Type="http://schemas.openxmlformats.org/officeDocument/2006/relationships/customXml" Target="../ink/ink1633.xml"/><Relationship Id="rId178" Type="http://schemas.openxmlformats.org/officeDocument/2006/relationships/image" Target="../media/image582.png"/><Relationship Id="rId61" Type="http://schemas.openxmlformats.org/officeDocument/2006/relationships/customXml" Target="../ink/ink1585.xml"/><Relationship Id="rId82" Type="http://schemas.openxmlformats.org/officeDocument/2006/relationships/image" Target="../media/image534.png"/><Relationship Id="rId199" Type="http://schemas.openxmlformats.org/officeDocument/2006/relationships/customXml" Target="../ink/ink1654.xml"/><Relationship Id="rId203" Type="http://schemas.openxmlformats.org/officeDocument/2006/relationships/customXml" Target="../ink/ink1656.xml"/><Relationship Id="rId19" Type="http://schemas.openxmlformats.org/officeDocument/2006/relationships/customXml" Target="../ink/ink1564.xml"/><Relationship Id="rId224" Type="http://schemas.openxmlformats.org/officeDocument/2006/relationships/image" Target="../media/image605.png"/><Relationship Id="rId245" Type="http://schemas.openxmlformats.org/officeDocument/2006/relationships/customXml" Target="../ink/ink1677.xml"/><Relationship Id="rId266" Type="http://schemas.openxmlformats.org/officeDocument/2006/relationships/image" Target="../media/image627.png"/><Relationship Id="rId287" Type="http://schemas.openxmlformats.org/officeDocument/2006/relationships/customXml" Target="../ink/ink1698.xml"/><Relationship Id="rId30" Type="http://schemas.openxmlformats.org/officeDocument/2006/relationships/image" Target="../media/image507.png"/><Relationship Id="rId105" Type="http://schemas.openxmlformats.org/officeDocument/2006/relationships/customXml" Target="../ink/ink1607.xml"/><Relationship Id="rId126" Type="http://schemas.openxmlformats.org/officeDocument/2006/relationships/image" Target="../media/image556.png"/><Relationship Id="rId147" Type="http://schemas.openxmlformats.org/officeDocument/2006/relationships/customXml" Target="../ink/ink1628.xml"/><Relationship Id="rId168" Type="http://schemas.openxmlformats.org/officeDocument/2006/relationships/image" Target="../media/image577.png"/><Relationship Id="rId51" Type="http://schemas.openxmlformats.org/officeDocument/2006/relationships/customXml" Target="../ink/ink1580.xml"/><Relationship Id="rId72" Type="http://schemas.openxmlformats.org/officeDocument/2006/relationships/image" Target="../media/image529.png"/><Relationship Id="rId93" Type="http://schemas.openxmlformats.org/officeDocument/2006/relationships/customXml" Target="../ink/ink1601.xml"/><Relationship Id="rId189" Type="http://schemas.openxmlformats.org/officeDocument/2006/relationships/customXml" Target="../ink/ink1649.xml"/><Relationship Id="rId3" Type="http://schemas.openxmlformats.org/officeDocument/2006/relationships/customXml" Target="../ink/ink1556.xml"/><Relationship Id="rId214" Type="http://schemas.openxmlformats.org/officeDocument/2006/relationships/image" Target="../media/image600.png"/><Relationship Id="rId235" Type="http://schemas.openxmlformats.org/officeDocument/2006/relationships/customXml" Target="../ink/ink1672.xml"/><Relationship Id="rId256" Type="http://schemas.openxmlformats.org/officeDocument/2006/relationships/image" Target="../media/image622.png"/><Relationship Id="rId277" Type="http://schemas.openxmlformats.org/officeDocument/2006/relationships/customXml" Target="../ink/ink1693.xml"/><Relationship Id="rId116" Type="http://schemas.openxmlformats.org/officeDocument/2006/relationships/image" Target="../media/image551.png"/><Relationship Id="rId137" Type="http://schemas.openxmlformats.org/officeDocument/2006/relationships/customXml" Target="../ink/ink1623.xml"/><Relationship Id="rId158" Type="http://schemas.openxmlformats.org/officeDocument/2006/relationships/image" Target="../media/image572.png"/><Relationship Id="rId20" Type="http://schemas.openxmlformats.org/officeDocument/2006/relationships/image" Target="../media/image502.png"/><Relationship Id="rId41" Type="http://schemas.openxmlformats.org/officeDocument/2006/relationships/customXml" Target="../ink/ink1575.xml"/><Relationship Id="rId62" Type="http://schemas.openxmlformats.org/officeDocument/2006/relationships/image" Target="../media/image524.png"/><Relationship Id="rId83" Type="http://schemas.openxmlformats.org/officeDocument/2006/relationships/customXml" Target="../ink/ink1596.xml"/><Relationship Id="rId179" Type="http://schemas.openxmlformats.org/officeDocument/2006/relationships/customXml" Target="../ink/ink1644.xml"/><Relationship Id="rId190" Type="http://schemas.openxmlformats.org/officeDocument/2006/relationships/image" Target="../media/image588.png"/><Relationship Id="rId204" Type="http://schemas.openxmlformats.org/officeDocument/2006/relationships/image" Target="../media/image595.png"/><Relationship Id="rId225" Type="http://schemas.openxmlformats.org/officeDocument/2006/relationships/customXml" Target="../ink/ink1667.xml"/><Relationship Id="rId246" Type="http://schemas.openxmlformats.org/officeDocument/2006/relationships/image" Target="../media/image617.png"/><Relationship Id="rId267" Type="http://schemas.openxmlformats.org/officeDocument/2006/relationships/customXml" Target="../ink/ink1688.xml"/><Relationship Id="rId288" Type="http://schemas.openxmlformats.org/officeDocument/2006/relationships/image" Target="../media/image638.png"/><Relationship Id="rId106" Type="http://schemas.openxmlformats.org/officeDocument/2006/relationships/image" Target="../media/image546.png"/><Relationship Id="rId127" Type="http://schemas.openxmlformats.org/officeDocument/2006/relationships/customXml" Target="../ink/ink1618.xml"/><Relationship Id="rId10" Type="http://schemas.openxmlformats.org/officeDocument/2006/relationships/image" Target="../media/image497.png"/><Relationship Id="rId31" Type="http://schemas.openxmlformats.org/officeDocument/2006/relationships/customXml" Target="../ink/ink1570.xml"/><Relationship Id="rId52" Type="http://schemas.openxmlformats.org/officeDocument/2006/relationships/image" Target="../media/image519.png"/><Relationship Id="rId73" Type="http://schemas.openxmlformats.org/officeDocument/2006/relationships/customXml" Target="../ink/ink1591.xml"/><Relationship Id="rId94" Type="http://schemas.openxmlformats.org/officeDocument/2006/relationships/image" Target="../media/image540.png"/><Relationship Id="rId148" Type="http://schemas.openxmlformats.org/officeDocument/2006/relationships/image" Target="../media/image567.png"/><Relationship Id="rId169" Type="http://schemas.openxmlformats.org/officeDocument/2006/relationships/customXml" Target="../ink/ink1639.xml"/><Relationship Id="rId4" Type="http://schemas.openxmlformats.org/officeDocument/2006/relationships/image" Target="../media/image4940.png"/><Relationship Id="rId180" Type="http://schemas.openxmlformats.org/officeDocument/2006/relationships/image" Target="../media/image583.png"/><Relationship Id="rId215" Type="http://schemas.openxmlformats.org/officeDocument/2006/relationships/customXml" Target="../ink/ink1662.xml"/><Relationship Id="rId236" Type="http://schemas.openxmlformats.org/officeDocument/2006/relationships/image" Target="../media/image612.png"/><Relationship Id="rId257" Type="http://schemas.openxmlformats.org/officeDocument/2006/relationships/customXml" Target="../ink/ink1683.xml"/><Relationship Id="rId278" Type="http://schemas.openxmlformats.org/officeDocument/2006/relationships/image" Target="../media/image633.png"/><Relationship Id="rId42" Type="http://schemas.openxmlformats.org/officeDocument/2006/relationships/image" Target="../media/image514.png"/><Relationship Id="rId84" Type="http://schemas.openxmlformats.org/officeDocument/2006/relationships/image" Target="../media/image535.png"/><Relationship Id="rId138" Type="http://schemas.openxmlformats.org/officeDocument/2006/relationships/image" Target="../media/image562.png"/><Relationship Id="rId191" Type="http://schemas.openxmlformats.org/officeDocument/2006/relationships/customXml" Target="../ink/ink1650.xml"/><Relationship Id="rId205" Type="http://schemas.openxmlformats.org/officeDocument/2006/relationships/customXml" Target="../ink/ink1657.xml"/><Relationship Id="rId247" Type="http://schemas.openxmlformats.org/officeDocument/2006/relationships/customXml" Target="../ink/ink1678.xml"/><Relationship Id="rId107" Type="http://schemas.openxmlformats.org/officeDocument/2006/relationships/customXml" Target="../ink/ink1608.xml"/><Relationship Id="rId289" Type="http://schemas.openxmlformats.org/officeDocument/2006/relationships/customXml" Target="../ink/ink1699.xml"/><Relationship Id="rId11" Type="http://schemas.openxmlformats.org/officeDocument/2006/relationships/customXml" Target="../ink/ink1560.xml"/><Relationship Id="rId53" Type="http://schemas.openxmlformats.org/officeDocument/2006/relationships/customXml" Target="../ink/ink1581.xml"/><Relationship Id="rId149" Type="http://schemas.openxmlformats.org/officeDocument/2006/relationships/customXml" Target="../ink/ink1629.xml"/><Relationship Id="rId95" Type="http://schemas.openxmlformats.org/officeDocument/2006/relationships/customXml" Target="../ink/ink1602.xml"/><Relationship Id="rId160" Type="http://schemas.openxmlformats.org/officeDocument/2006/relationships/image" Target="../media/image573.png"/><Relationship Id="rId216" Type="http://schemas.openxmlformats.org/officeDocument/2006/relationships/image" Target="../media/image601.png"/><Relationship Id="rId258" Type="http://schemas.openxmlformats.org/officeDocument/2006/relationships/image" Target="../media/image623.png"/><Relationship Id="rId22" Type="http://schemas.openxmlformats.org/officeDocument/2006/relationships/image" Target="../media/image503.png"/><Relationship Id="rId64" Type="http://schemas.openxmlformats.org/officeDocument/2006/relationships/image" Target="../media/image525.png"/><Relationship Id="rId118" Type="http://schemas.openxmlformats.org/officeDocument/2006/relationships/image" Target="../media/image552.png"/><Relationship Id="rId171" Type="http://schemas.openxmlformats.org/officeDocument/2006/relationships/customXml" Target="../ink/ink1640.xml"/><Relationship Id="rId227" Type="http://schemas.openxmlformats.org/officeDocument/2006/relationships/customXml" Target="../ink/ink1668.xml"/><Relationship Id="rId269" Type="http://schemas.openxmlformats.org/officeDocument/2006/relationships/customXml" Target="../ink/ink1689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98.png"/><Relationship Id="rId21" Type="http://schemas.openxmlformats.org/officeDocument/2006/relationships/image" Target="../media/image650.png"/><Relationship Id="rId42" Type="http://schemas.openxmlformats.org/officeDocument/2006/relationships/customXml" Target="../ink/ink1722.xml"/><Relationship Id="rId63" Type="http://schemas.openxmlformats.org/officeDocument/2006/relationships/image" Target="../media/image671.png"/><Relationship Id="rId84" Type="http://schemas.openxmlformats.org/officeDocument/2006/relationships/customXml" Target="../ink/ink1743.xml"/><Relationship Id="rId138" Type="http://schemas.openxmlformats.org/officeDocument/2006/relationships/customXml" Target="../ink/ink1770.xml"/><Relationship Id="rId107" Type="http://schemas.openxmlformats.org/officeDocument/2006/relationships/image" Target="../media/image693.png"/><Relationship Id="rId11" Type="http://schemas.openxmlformats.org/officeDocument/2006/relationships/image" Target="../media/image645.png"/><Relationship Id="rId32" Type="http://schemas.openxmlformats.org/officeDocument/2006/relationships/customXml" Target="../ink/ink1717.xml"/><Relationship Id="rId53" Type="http://schemas.openxmlformats.org/officeDocument/2006/relationships/image" Target="../media/image666.png"/><Relationship Id="rId74" Type="http://schemas.openxmlformats.org/officeDocument/2006/relationships/customXml" Target="../ink/ink1738.xml"/><Relationship Id="rId128" Type="http://schemas.openxmlformats.org/officeDocument/2006/relationships/customXml" Target="../ink/ink1765.xml"/><Relationship Id="rId149" Type="http://schemas.openxmlformats.org/officeDocument/2006/relationships/image" Target="../media/image715.png"/><Relationship Id="rId5" Type="http://schemas.openxmlformats.org/officeDocument/2006/relationships/image" Target="../media/image642.png"/><Relationship Id="rId95" Type="http://schemas.openxmlformats.org/officeDocument/2006/relationships/image" Target="../media/image687.png"/><Relationship Id="rId22" Type="http://schemas.openxmlformats.org/officeDocument/2006/relationships/customXml" Target="../ink/ink1712.xml"/><Relationship Id="rId27" Type="http://schemas.openxmlformats.org/officeDocument/2006/relationships/image" Target="../media/image653.png"/><Relationship Id="rId43" Type="http://schemas.openxmlformats.org/officeDocument/2006/relationships/image" Target="../media/image661.png"/><Relationship Id="rId48" Type="http://schemas.openxmlformats.org/officeDocument/2006/relationships/customXml" Target="../ink/ink1725.xml"/><Relationship Id="rId64" Type="http://schemas.openxmlformats.org/officeDocument/2006/relationships/customXml" Target="../ink/ink1733.xml"/><Relationship Id="rId69" Type="http://schemas.openxmlformats.org/officeDocument/2006/relationships/image" Target="../media/image674.png"/><Relationship Id="rId113" Type="http://schemas.openxmlformats.org/officeDocument/2006/relationships/image" Target="../media/image696.png"/><Relationship Id="rId118" Type="http://schemas.openxmlformats.org/officeDocument/2006/relationships/customXml" Target="../ink/ink1760.xml"/><Relationship Id="rId134" Type="http://schemas.openxmlformats.org/officeDocument/2006/relationships/customXml" Target="../ink/ink1768.xml"/><Relationship Id="rId139" Type="http://schemas.openxmlformats.org/officeDocument/2006/relationships/image" Target="../media/image709.png"/><Relationship Id="rId80" Type="http://schemas.openxmlformats.org/officeDocument/2006/relationships/customXml" Target="../ink/ink1741.xml"/><Relationship Id="rId85" Type="http://schemas.openxmlformats.org/officeDocument/2006/relationships/image" Target="../media/image682.png"/><Relationship Id="rId12" Type="http://schemas.openxmlformats.org/officeDocument/2006/relationships/customXml" Target="../ink/ink1707.xml"/><Relationship Id="rId17" Type="http://schemas.openxmlformats.org/officeDocument/2006/relationships/image" Target="../media/image648.png"/><Relationship Id="rId33" Type="http://schemas.openxmlformats.org/officeDocument/2006/relationships/image" Target="../media/image656.png"/><Relationship Id="rId38" Type="http://schemas.openxmlformats.org/officeDocument/2006/relationships/customXml" Target="../ink/ink1720.xml"/><Relationship Id="rId59" Type="http://schemas.openxmlformats.org/officeDocument/2006/relationships/image" Target="../media/image669.png"/><Relationship Id="rId103" Type="http://schemas.openxmlformats.org/officeDocument/2006/relationships/image" Target="../media/image691.png"/><Relationship Id="rId108" Type="http://schemas.openxmlformats.org/officeDocument/2006/relationships/customXml" Target="../ink/ink1755.xml"/><Relationship Id="rId124" Type="http://schemas.openxmlformats.org/officeDocument/2006/relationships/customXml" Target="../ink/ink1763.xml"/><Relationship Id="rId129" Type="http://schemas.openxmlformats.org/officeDocument/2006/relationships/image" Target="../media/image704.png"/><Relationship Id="rId54" Type="http://schemas.openxmlformats.org/officeDocument/2006/relationships/customXml" Target="../ink/ink1728.xml"/><Relationship Id="rId70" Type="http://schemas.openxmlformats.org/officeDocument/2006/relationships/customXml" Target="../ink/ink1736.xml"/><Relationship Id="rId75" Type="http://schemas.openxmlformats.org/officeDocument/2006/relationships/image" Target="../media/image677.png"/><Relationship Id="rId91" Type="http://schemas.openxmlformats.org/officeDocument/2006/relationships/image" Target="../media/image685.png"/><Relationship Id="rId96" Type="http://schemas.openxmlformats.org/officeDocument/2006/relationships/customXml" Target="../ink/ink1749.xml"/><Relationship Id="rId140" Type="http://schemas.openxmlformats.org/officeDocument/2006/relationships/customXml" Target="../ink/ink1771.xml"/><Relationship Id="rId145" Type="http://schemas.openxmlformats.org/officeDocument/2006/relationships/image" Target="../media/image71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04.xml"/><Relationship Id="rId23" Type="http://schemas.openxmlformats.org/officeDocument/2006/relationships/image" Target="../media/image651.png"/><Relationship Id="rId28" Type="http://schemas.openxmlformats.org/officeDocument/2006/relationships/customXml" Target="../ink/ink1715.xml"/><Relationship Id="rId49" Type="http://schemas.openxmlformats.org/officeDocument/2006/relationships/image" Target="../media/image664.png"/><Relationship Id="rId114" Type="http://schemas.openxmlformats.org/officeDocument/2006/relationships/customXml" Target="../ink/ink1758.xml"/><Relationship Id="rId119" Type="http://schemas.openxmlformats.org/officeDocument/2006/relationships/image" Target="../media/image699.png"/><Relationship Id="rId44" Type="http://schemas.openxmlformats.org/officeDocument/2006/relationships/customXml" Target="../ink/ink1723.xml"/><Relationship Id="rId60" Type="http://schemas.openxmlformats.org/officeDocument/2006/relationships/customXml" Target="../ink/ink1731.xml"/><Relationship Id="rId65" Type="http://schemas.openxmlformats.org/officeDocument/2006/relationships/image" Target="../media/image672.png"/><Relationship Id="rId81" Type="http://schemas.openxmlformats.org/officeDocument/2006/relationships/image" Target="../media/image680.png"/><Relationship Id="rId86" Type="http://schemas.openxmlformats.org/officeDocument/2006/relationships/customXml" Target="../ink/ink1744.xml"/><Relationship Id="rId130" Type="http://schemas.openxmlformats.org/officeDocument/2006/relationships/customXml" Target="../ink/ink1766.xml"/><Relationship Id="rId135" Type="http://schemas.openxmlformats.org/officeDocument/2006/relationships/image" Target="../media/image707.png"/><Relationship Id="rId13" Type="http://schemas.openxmlformats.org/officeDocument/2006/relationships/image" Target="../media/image646.png"/><Relationship Id="rId18" Type="http://schemas.openxmlformats.org/officeDocument/2006/relationships/customXml" Target="../ink/ink1710.xml"/><Relationship Id="rId39" Type="http://schemas.openxmlformats.org/officeDocument/2006/relationships/image" Target="../media/image659.png"/><Relationship Id="rId109" Type="http://schemas.openxmlformats.org/officeDocument/2006/relationships/image" Target="../media/image694.png"/><Relationship Id="rId34" Type="http://schemas.openxmlformats.org/officeDocument/2006/relationships/customXml" Target="../ink/ink1718.xml"/><Relationship Id="rId50" Type="http://schemas.openxmlformats.org/officeDocument/2006/relationships/customXml" Target="../ink/ink1726.xml"/><Relationship Id="rId55" Type="http://schemas.openxmlformats.org/officeDocument/2006/relationships/image" Target="../media/image667.png"/><Relationship Id="rId76" Type="http://schemas.openxmlformats.org/officeDocument/2006/relationships/customXml" Target="../ink/ink1739.xml"/><Relationship Id="rId97" Type="http://schemas.openxmlformats.org/officeDocument/2006/relationships/image" Target="../media/image688.png"/><Relationship Id="rId104" Type="http://schemas.openxmlformats.org/officeDocument/2006/relationships/customXml" Target="../ink/ink1753.xml"/><Relationship Id="rId120" Type="http://schemas.openxmlformats.org/officeDocument/2006/relationships/customXml" Target="../ink/ink1761.xml"/><Relationship Id="rId125" Type="http://schemas.openxmlformats.org/officeDocument/2006/relationships/image" Target="../media/image702.png"/><Relationship Id="rId141" Type="http://schemas.openxmlformats.org/officeDocument/2006/relationships/image" Target="../media/image711.png"/><Relationship Id="rId146" Type="http://schemas.openxmlformats.org/officeDocument/2006/relationships/customXml" Target="../ink/ink1774.xml"/><Relationship Id="rId7" Type="http://schemas.openxmlformats.org/officeDocument/2006/relationships/image" Target="../media/image643.png"/><Relationship Id="rId71" Type="http://schemas.openxmlformats.org/officeDocument/2006/relationships/image" Target="../media/image675.png"/><Relationship Id="rId92" Type="http://schemas.openxmlformats.org/officeDocument/2006/relationships/customXml" Target="../ink/ink1747.xml"/><Relationship Id="rId2" Type="http://schemas.openxmlformats.org/officeDocument/2006/relationships/customXml" Target="../ink/ink1702.xml"/><Relationship Id="rId29" Type="http://schemas.openxmlformats.org/officeDocument/2006/relationships/image" Target="../media/image654.png"/><Relationship Id="rId24" Type="http://schemas.openxmlformats.org/officeDocument/2006/relationships/customXml" Target="../ink/ink1713.xml"/><Relationship Id="rId40" Type="http://schemas.openxmlformats.org/officeDocument/2006/relationships/customXml" Target="../ink/ink1721.xml"/><Relationship Id="rId45" Type="http://schemas.openxmlformats.org/officeDocument/2006/relationships/image" Target="../media/image662.png"/><Relationship Id="rId66" Type="http://schemas.openxmlformats.org/officeDocument/2006/relationships/customXml" Target="../ink/ink1734.xml"/><Relationship Id="rId87" Type="http://schemas.openxmlformats.org/officeDocument/2006/relationships/image" Target="../media/image683.png"/><Relationship Id="rId110" Type="http://schemas.openxmlformats.org/officeDocument/2006/relationships/customXml" Target="../ink/ink1756.xml"/><Relationship Id="rId115" Type="http://schemas.openxmlformats.org/officeDocument/2006/relationships/image" Target="../media/image697.png"/><Relationship Id="rId131" Type="http://schemas.openxmlformats.org/officeDocument/2006/relationships/image" Target="../media/image705.png"/><Relationship Id="rId136" Type="http://schemas.openxmlformats.org/officeDocument/2006/relationships/customXml" Target="../ink/ink1769.xml"/><Relationship Id="rId61" Type="http://schemas.openxmlformats.org/officeDocument/2006/relationships/image" Target="../media/image670.png"/><Relationship Id="rId82" Type="http://schemas.openxmlformats.org/officeDocument/2006/relationships/customXml" Target="../ink/ink1742.xml"/><Relationship Id="rId19" Type="http://schemas.openxmlformats.org/officeDocument/2006/relationships/image" Target="../media/image649.png"/><Relationship Id="rId14" Type="http://schemas.openxmlformats.org/officeDocument/2006/relationships/customXml" Target="../ink/ink1708.xml"/><Relationship Id="rId30" Type="http://schemas.openxmlformats.org/officeDocument/2006/relationships/customXml" Target="../ink/ink1716.xml"/><Relationship Id="rId35" Type="http://schemas.openxmlformats.org/officeDocument/2006/relationships/image" Target="../media/image657.png"/><Relationship Id="rId56" Type="http://schemas.openxmlformats.org/officeDocument/2006/relationships/customXml" Target="../ink/ink1729.xml"/><Relationship Id="rId77" Type="http://schemas.openxmlformats.org/officeDocument/2006/relationships/image" Target="../media/image678.png"/><Relationship Id="rId100" Type="http://schemas.openxmlformats.org/officeDocument/2006/relationships/customXml" Target="../ink/ink1751.xml"/><Relationship Id="rId105" Type="http://schemas.openxmlformats.org/officeDocument/2006/relationships/image" Target="../media/image692.png"/><Relationship Id="rId126" Type="http://schemas.openxmlformats.org/officeDocument/2006/relationships/customXml" Target="../ink/ink1764.xml"/><Relationship Id="rId147" Type="http://schemas.openxmlformats.org/officeDocument/2006/relationships/image" Target="../media/image714.png"/><Relationship Id="rId8" Type="http://schemas.openxmlformats.org/officeDocument/2006/relationships/customXml" Target="../ink/ink1705.xml"/><Relationship Id="rId51" Type="http://schemas.openxmlformats.org/officeDocument/2006/relationships/image" Target="../media/image665.png"/><Relationship Id="rId72" Type="http://schemas.openxmlformats.org/officeDocument/2006/relationships/customXml" Target="../ink/ink1737.xml"/><Relationship Id="rId93" Type="http://schemas.openxmlformats.org/officeDocument/2006/relationships/image" Target="../media/image686.png"/><Relationship Id="rId98" Type="http://schemas.openxmlformats.org/officeDocument/2006/relationships/customXml" Target="../ink/ink1750.xml"/><Relationship Id="rId121" Type="http://schemas.openxmlformats.org/officeDocument/2006/relationships/image" Target="../media/image700.png"/><Relationship Id="rId142" Type="http://schemas.openxmlformats.org/officeDocument/2006/relationships/customXml" Target="../ink/ink1772.xml"/><Relationship Id="rId3" Type="http://schemas.openxmlformats.org/officeDocument/2006/relationships/image" Target="../media/image6410.png"/><Relationship Id="rId25" Type="http://schemas.openxmlformats.org/officeDocument/2006/relationships/image" Target="../media/image652.png"/><Relationship Id="rId46" Type="http://schemas.openxmlformats.org/officeDocument/2006/relationships/customXml" Target="../ink/ink1724.xml"/><Relationship Id="rId67" Type="http://schemas.openxmlformats.org/officeDocument/2006/relationships/image" Target="../media/image673.png"/><Relationship Id="rId116" Type="http://schemas.openxmlformats.org/officeDocument/2006/relationships/customXml" Target="../ink/ink1759.xml"/><Relationship Id="rId137" Type="http://schemas.openxmlformats.org/officeDocument/2006/relationships/image" Target="../media/image708.png"/><Relationship Id="rId20" Type="http://schemas.openxmlformats.org/officeDocument/2006/relationships/customXml" Target="../ink/ink1711.xml"/><Relationship Id="rId41" Type="http://schemas.openxmlformats.org/officeDocument/2006/relationships/image" Target="../media/image660.png"/><Relationship Id="rId62" Type="http://schemas.openxmlformats.org/officeDocument/2006/relationships/customXml" Target="../ink/ink1732.xml"/><Relationship Id="rId83" Type="http://schemas.openxmlformats.org/officeDocument/2006/relationships/image" Target="../media/image681.png"/><Relationship Id="rId88" Type="http://schemas.openxmlformats.org/officeDocument/2006/relationships/customXml" Target="../ink/ink1745.xml"/><Relationship Id="rId111" Type="http://schemas.openxmlformats.org/officeDocument/2006/relationships/image" Target="../media/image695.png"/><Relationship Id="rId132" Type="http://schemas.openxmlformats.org/officeDocument/2006/relationships/customXml" Target="../ink/ink1767.xml"/><Relationship Id="rId15" Type="http://schemas.openxmlformats.org/officeDocument/2006/relationships/image" Target="../media/image647.png"/><Relationship Id="rId36" Type="http://schemas.openxmlformats.org/officeDocument/2006/relationships/customXml" Target="../ink/ink1719.xml"/><Relationship Id="rId57" Type="http://schemas.openxmlformats.org/officeDocument/2006/relationships/image" Target="../media/image668.png"/><Relationship Id="rId106" Type="http://schemas.openxmlformats.org/officeDocument/2006/relationships/customXml" Target="../ink/ink1754.xml"/><Relationship Id="rId127" Type="http://schemas.openxmlformats.org/officeDocument/2006/relationships/image" Target="../media/image703.png"/><Relationship Id="rId10" Type="http://schemas.openxmlformats.org/officeDocument/2006/relationships/customXml" Target="../ink/ink1706.xml"/><Relationship Id="rId31" Type="http://schemas.openxmlformats.org/officeDocument/2006/relationships/image" Target="../media/image655.png"/><Relationship Id="rId52" Type="http://schemas.openxmlformats.org/officeDocument/2006/relationships/customXml" Target="../ink/ink1727.xml"/><Relationship Id="rId73" Type="http://schemas.openxmlformats.org/officeDocument/2006/relationships/image" Target="../media/image676.png"/><Relationship Id="rId78" Type="http://schemas.openxmlformats.org/officeDocument/2006/relationships/customXml" Target="../ink/ink1740.xml"/><Relationship Id="rId94" Type="http://schemas.openxmlformats.org/officeDocument/2006/relationships/customXml" Target="../ink/ink1748.xml"/><Relationship Id="rId99" Type="http://schemas.openxmlformats.org/officeDocument/2006/relationships/image" Target="../media/image689.png"/><Relationship Id="rId101" Type="http://schemas.openxmlformats.org/officeDocument/2006/relationships/image" Target="../media/image690.png"/><Relationship Id="rId122" Type="http://schemas.openxmlformats.org/officeDocument/2006/relationships/customXml" Target="../ink/ink1762.xml"/><Relationship Id="rId143" Type="http://schemas.openxmlformats.org/officeDocument/2006/relationships/image" Target="../media/image712.png"/><Relationship Id="rId148" Type="http://schemas.openxmlformats.org/officeDocument/2006/relationships/customXml" Target="../ink/ink1775.xml"/><Relationship Id="rId4" Type="http://schemas.openxmlformats.org/officeDocument/2006/relationships/customXml" Target="../ink/ink1703.xml"/><Relationship Id="rId9" Type="http://schemas.openxmlformats.org/officeDocument/2006/relationships/image" Target="../media/image644.png"/><Relationship Id="rId26" Type="http://schemas.openxmlformats.org/officeDocument/2006/relationships/customXml" Target="../ink/ink1714.xml"/><Relationship Id="rId47" Type="http://schemas.openxmlformats.org/officeDocument/2006/relationships/image" Target="../media/image663.png"/><Relationship Id="rId68" Type="http://schemas.openxmlformats.org/officeDocument/2006/relationships/customXml" Target="../ink/ink1735.xml"/><Relationship Id="rId89" Type="http://schemas.openxmlformats.org/officeDocument/2006/relationships/image" Target="../media/image684.png"/><Relationship Id="rId112" Type="http://schemas.openxmlformats.org/officeDocument/2006/relationships/customXml" Target="../ink/ink1757.xml"/><Relationship Id="rId133" Type="http://schemas.openxmlformats.org/officeDocument/2006/relationships/image" Target="../media/image706.png"/><Relationship Id="rId16" Type="http://schemas.openxmlformats.org/officeDocument/2006/relationships/customXml" Target="../ink/ink1709.xml"/><Relationship Id="rId37" Type="http://schemas.openxmlformats.org/officeDocument/2006/relationships/image" Target="../media/image658.png"/><Relationship Id="rId58" Type="http://schemas.openxmlformats.org/officeDocument/2006/relationships/customXml" Target="../ink/ink1730.xml"/><Relationship Id="rId79" Type="http://schemas.openxmlformats.org/officeDocument/2006/relationships/image" Target="../media/image679.png"/><Relationship Id="rId102" Type="http://schemas.openxmlformats.org/officeDocument/2006/relationships/customXml" Target="../ink/ink1752.xml"/><Relationship Id="rId123" Type="http://schemas.openxmlformats.org/officeDocument/2006/relationships/image" Target="../media/image701.png"/><Relationship Id="rId144" Type="http://schemas.openxmlformats.org/officeDocument/2006/relationships/customXml" Target="../ink/ink1773.xml"/><Relationship Id="rId90" Type="http://schemas.openxmlformats.org/officeDocument/2006/relationships/customXml" Target="../ink/ink1746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.png"/><Relationship Id="rId21" Type="http://schemas.openxmlformats.org/officeDocument/2006/relationships/image" Target="../media/image11.png"/><Relationship Id="rId42" Type="http://schemas.openxmlformats.org/officeDocument/2006/relationships/customXml" Target="../ink/ink20.xml"/><Relationship Id="rId63" Type="http://schemas.openxmlformats.org/officeDocument/2006/relationships/image" Target="../media/image32.png"/><Relationship Id="rId84" Type="http://schemas.openxmlformats.org/officeDocument/2006/relationships/customXml" Target="../ink/ink39.xml"/><Relationship Id="rId138" Type="http://schemas.openxmlformats.org/officeDocument/2006/relationships/customXml" Target="../ink/ink66.xml"/><Relationship Id="rId159" Type="http://schemas.openxmlformats.org/officeDocument/2006/relationships/image" Target="../media/image80.png"/><Relationship Id="rId170" Type="http://schemas.openxmlformats.org/officeDocument/2006/relationships/customXml" Target="../ink/ink82.xml"/><Relationship Id="rId191" Type="http://schemas.openxmlformats.org/officeDocument/2006/relationships/image" Target="../media/image96.png"/><Relationship Id="rId205" Type="http://schemas.openxmlformats.org/officeDocument/2006/relationships/image" Target="../media/image103.png"/><Relationship Id="rId226" Type="http://schemas.openxmlformats.org/officeDocument/2006/relationships/customXml" Target="../ink/ink110.xml"/><Relationship Id="rId247" Type="http://schemas.openxmlformats.org/officeDocument/2006/relationships/image" Target="../media/image35.png"/><Relationship Id="rId107" Type="http://schemas.openxmlformats.org/officeDocument/2006/relationships/image" Target="../media/image54.png"/><Relationship Id="rId11" Type="http://schemas.openxmlformats.org/officeDocument/2006/relationships/image" Target="../media/image6.png"/><Relationship Id="rId32" Type="http://schemas.openxmlformats.org/officeDocument/2006/relationships/customXml" Target="../ink/ink15.xml"/><Relationship Id="rId53" Type="http://schemas.openxmlformats.org/officeDocument/2006/relationships/image" Target="../media/image27.png"/><Relationship Id="rId74" Type="http://schemas.openxmlformats.org/officeDocument/2006/relationships/customXml" Target="../ink/ink34.xml"/><Relationship Id="rId128" Type="http://schemas.openxmlformats.org/officeDocument/2006/relationships/customXml" Target="../ink/ink61.xml"/><Relationship Id="rId149" Type="http://schemas.openxmlformats.org/officeDocument/2006/relationships/image" Target="../media/image75.png"/><Relationship Id="rId5" Type="http://schemas.openxmlformats.org/officeDocument/2006/relationships/image" Target="../media/image3.png"/><Relationship Id="rId95" Type="http://schemas.openxmlformats.org/officeDocument/2006/relationships/image" Target="../media/image48.png"/><Relationship Id="rId160" Type="http://schemas.openxmlformats.org/officeDocument/2006/relationships/customXml" Target="../ink/ink77.xml"/><Relationship Id="rId181" Type="http://schemas.openxmlformats.org/officeDocument/2006/relationships/image" Target="../media/image91.png"/><Relationship Id="rId216" Type="http://schemas.openxmlformats.org/officeDocument/2006/relationships/customXml" Target="../ink/ink105.xml"/><Relationship Id="rId237" Type="http://schemas.openxmlformats.org/officeDocument/2006/relationships/image" Target="../media/image119.png"/><Relationship Id="rId22" Type="http://schemas.openxmlformats.org/officeDocument/2006/relationships/customXml" Target="../ink/ink10.xml"/><Relationship Id="rId43" Type="http://schemas.openxmlformats.org/officeDocument/2006/relationships/image" Target="../media/image22.png"/><Relationship Id="rId64" Type="http://schemas.openxmlformats.org/officeDocument/2006/relationships/customXml" Target="../ink/ink31.xml"/><Relationship Id="rId118" Type="http://schemas.openxmlformats.org/officeDocument/2006/relationships/customXml" Target="../ink/ink56.xml"/><Relationship Id="rId139" Type="http://schemas.openxmlformats.org/officeDocument/2006/relationships/image" Target="../media/image70.png"/><Relationship Id="rId85" Type="http://schemas.openxmlformats.org/officeDocument/2006/relationships/image" Target="../media/image43.png"/><Relationship Id="rId150" Type="http://schemas.openxmlformats.org/officeDocument/2006/relationships/customXml" Target="../ink/ink72.xml"/><Relationship Id="rId171" Type="http://schemas.openxmlformats.org/officeDocument/2006/relationships/image" Target="../media/image86.png"/><Relationship Id="rId192" Type="http://schemas.openxmlformats.org/officeDocument/2006/relationships/customXml" Target="../ink/ink93.xml"/><Relationship Id="rId206" Type="http://schemas.openxmlformats.org/officeDocument/2006/relationships/customXml" Target="../ink/ink100.xml"/><Relationship Id="rId227" Type="http://schemas.openxmlformats.org/officeDocument/2006/relationships/image" Target="../media/image114.png"/><Relationship Id="rId248" Type="http://schemas.openxmlformats.org/officeDocument/2006/relationships/customXml" Target="../ink/ink121.xml"/><Relationship Id="rId12" Type="http://schemas.openxmlformats.org/officeDocument/2006/relationships/customXml" Target="../ink/ink5.xml"/><Relationship Id="rId33" Type="http://schemas.openxmlformats.org/officeDocument/2006/relationships/image" Target="../media/image17.png"/><Relationship Id="rId108" Type="http://schemas.openxmlformats.org/officeDocument/2006/relationships/customXml" Target="../ink/ink51.xml"/><Relationship Id="rId129" Type="http://schemas.openxmlformats.org/officeDocument/2006/relationships/image" Target="../media/image65.png"/><Relationship Id="rId54" Type="http://schemas.openxmlformats.org/officeDocument/2006/relationships/customXml" Target="../ink/ink26.xml"/><Relationship Id="rId75" Type="http://schemas.openxmlformats.org/officeDocument/2006/relationships/image" Target="../media/image38.png"/><Relationship Id="rId96" Type="http://schemas.openxmlformats.org/officeDocument/2006/relationships/customXml" Target="../ink/ink45.xml"/><Relationship Id="rId140" Type="http://schemas.openxmlformats.org/officeDocument/2006/relationships/customXml" Target="../ink/ink67.xml"/><Relationship Id="rId161" Type="http://schemas.openxmlformats.org/officeDocument/2006/relationships/image" Target="../media/image81.png"/><Relationship Id="rId182" Type="http://schemas.openxmlformats.org/officeDocument/2006/relationships/customXml" Target="../ink/ink88.xml"/><Relationship Id="rId217" Type="http://schemas.openxmlformats.org/officeDocument/2006/relationships/image" Target="../media/image109.png"/><Relationship Id="rId6" Type="http://schemas.openxmlformats.org/officeDocument/2006/relationships/customXml" Target="../ink/ink2.xml"/><Relationship Id="rId238" Type="http://schemas.openxmlformats.org/officeDocument/2006/relationships/customXml" Target="../ink/ink116.xml"/><Relationship Id="rId23" Type="http://schemas.openxmlformats.org/officeDocument/2006/relationships/image" Target="../media/image12.png"/><Relationship Id="rId119" Type="http://schemas.openxmlformats.org/officeDocument/2006/relationships/image" Target="../media/image60.png"/><Relationship Id="rId44" Type="http://schemas.openxmlformats.org/officeDocument/2006/relationships/customXml" Target="../ink/ink21.xml"/><Relationship Id="rId65" Type="http://schemas.openxmlformats.org/officeDocument/2006/relationships/image" Target="../media/image33.png"/><Relationship Id="rId86" Type="http://schemas.openxmlformats.org/officeDocument/2006/relationships/customXml" Target="../ink/ink40.xml"/><Relationship Id="rId130" Type="http://schemas.openxmlformats.org/officeDocument/2006/relationships/customXml" Target="../ink/ink62.xml"/><Relationship Id="rId151" Type="http://schemas.openxmlformats.org/officeDocument/2006/relationships/image" Target="../media/image76.png"/><Relationship Id="rId172" Type="http://schemas.openxmlformats.org/officeDocument/2006/relationships/customXml" Target="../ink/ink83.xml"/><Relationship Id="rId193" Type="http://schemas.openxmlformats.org/officeDocument/2006/relationships/image" Target="../media/image97.png"/><Relationship Id="rId207" Type="http://schemas.openxmlformats.org/officeDocument/2006/relationships/image" Target="../media/image104.png"/><Relationship Id="rId228" Type="http://schemas.openxmlformats.org/officeDocument/2006/relationships/customXml" Target="../ink/ink111.xml"/><Relationship Id="rId249" Type="http://schemas.openxmlformats.org/officeDocument/2006/relationships/image" Target="../media/image123.png"/><Relationship Id="rId13" Type="http://schemas.openxmlformats.org/officeDocument/2006/relationships/image" Target="../media/image7.png"/><Relationship Id="rId109" Type="http://schemas.openxmlformats.org/officeDocument/2006/relationships/image" Target="../media/image55.png"/><Relationship Id="rId34" Type="http://schemas.openxmlformats.org/officeDocument/2006/relationships/customXml" Target="../ink/ink16.xml"/><Relationship Id="rId55" Type="http://schemas.openxmlformats.org/officeDocument/2006/relationships/image" Target="../media/image28.png"/><Relationship Id="rId76" Type="http://schemas.openxmlformats.org/officeDocument/2006/relationships/customXml" Target="../ink/ink35.xml"/><Relationship Id="rId97" Type="http://schemas.openxmlformats.org/officeDocument/2006/relationships/image" Target="../media/image49.png"/><Relationship Id="rId120" Type="http://schemas.openxmlformats.org/officeDocument/2006/relationships/customXml" Target="../ink/ink57.xml"/><Relationship Id="rId141" Type="http://schemas.openxmlformats.org/officeDocument/2006/relationships/image" Target="../media/image71.png"/><Relationship Id="rId7" Type="http://schemas.openxmlformats.org/officeDocument/2006/relationships/image" Target="../media/image4.png"/><Relationship Id="rId162" Type="http://schemas.openxmlformats.org/officeDocument/2006/relationships/customXml" Target="../ink/ink78.xml"/><Relationship Id="rId183" Type="http://schemas.openxmlformats.org/officeDocument/2006/relationships/image" Target="../media/image92.png"/><Relationship Id="rId218" Type="http://schemas.openxmlformats.org/officeDocument/2006/relationships/customXml" Target="../ink/ink106.xml"/><Relationship Id="rId239" Type="http://schemas.openxmlformats.org/officeDocument/2006/relationships/image" Target="../media/image120.png"/><Relationship Id="rId250" Type="http://schemas.openxmlformats.org/officeDocument/2006/relationships/customXml" Target="../ink/ink122.xml"/><Relationship Id="rId24" Type="http://schemas.openxmlformats.org/officeDocument/2006/relationships/customXml" Target="../ink/ink11.xml"/><Relationship Id="rId45" Type="http://schemas.openxmlformats.org/officeDocument/2006/relationships/image" Target="../media/image23.png"/><Relationship Id="rId66" Type="http://schemas.openxmlformats.org/officeDocument/2006/relationships/customXml" Target="../ink/ink32.xml"/><Relationship Id="rId87" Type="http://schemas.openxmlformats.org/officeDocument/2006/relationships/image" Target="../media/image44.png"/><Relationship Id="rId110" Type="http://schemas.openxmlformats.org/officeDocument/2006/relationships/customXml" Target="../ink/ink52.xml"/><Relationship Id="rId131" Type="http://schemas.openxmlformats.org/officeDocument/2006/relationships/image" Target="../media/image66.png"/><Relationship Id="rId152" Type="http://schemas.openxmlformats.org/officeDocument/2006/relationships/customXml" Target="../ink/ink73.xml"/><Relationship Id="rId173" Type="http://schemas.openxmlformats.org/officeDocument/2006/relationships/image" Target="../media/image87.png"/><Relationship Id="rId194" Type="http://schemas.openxmlformats.org/officeDocument/2006/relationships/customXml" Target="../ink/ink94.xml"/><Relationship Id="rId208" Type="http://schemas.openxmlformats.org/officeDocument/2006/relationships/customXml" Target="../ink/ink101.xml"/><Relationship Id="rId229" Type="http://schemas.openxmlformats.org/officeDocument/2006/relationships/image" Target="../media/image115.png"/><Relationship Id="rId240" Type="http://schemas.openxmlformats.org/officeDocument/2006/relationships/customXml" Target="../ink/ink117.xml"/><Relationship Id="rId14" Type="http://schemas.openxmlformats.org/officeDocument/2006/relationships/customXml" Target="../ink/ink6.xml"/><Relationship Id="rId35" Type="http://schemas.openxmlformats.org/officeDocument/2006/relationships/image" Target="../media/image18.png"/><Relationship Id="rId56" Type="http://schemas.openxmlformats.org/officeDocument/2006/relationships/customXml" Target="../ink/ink27.xml"/><Relationship Id="rId77" Type="http://schemas.openxmlformats.org/officeDocument/2006/relationships/image" Target="../media/image39.png"/><Relationship Id="rId100" Type="http://schemas.openxmlformats.org/officeDocument/2006/relationships/customXml" Target="../ink/ink47.xml"/><Relationship Id="rId8" Type="http://schemas.openxmlformats.org/officeDocument/2006/relationships/customXml" Target="../ink/ink3.xml"/><Relationship Id="rId98" Type="http://schemas.openxmlformats.org/officeDocument/2006/relationships/customXml" Target="../ink/ink46.xml"/><Relationship Id="rId121" Type="http://schemas.openxmlformats.org/officeDocument/2006/relationships/image" Target="../media/image61.png"/><Relationship Id="rId142" Type="http://schemas.openxmlformats.org/officeDocument/2006/relationships/customXml" Target="../ink/ink68.xml"/><Relationship Id="rId163" Type="http://schemas.openxmlformats.org/officeDocument/2006/relationships/image" Target="../media/image82.png"/><Relationship Id="rId184" Type="http://schemas.openxmlformats.org/officeDocument/2006/relationships/customXml" Target="../ink/ink89.xml"/><Relationship Id="rId219" Type="http://schemas.openxmlformats.org/officeDocument/2006/relationships/image" Target="../media/image110.png"/><Relationship Id="rId230" Type="http://schemas.openxmlformats.org/officeDocument/2006/relationships/customXml" Target="../ink/ink112.xml"/><Relationship Id="rId251" Type="http://schemas.openxmlformats.org/officeDocument/2006/relationships/image" Target="../media/image124.png"/><Relationship Id="rId25" Type="http://schemas.openxmlformats.org/officeDocument/2006/relationships/image" Target="../media/image13.png"/><Relationship Id="rId46" Type="http://schemas.openxmlformats.org/officeDocument/2006/relationships/customXml" Target="../ink/ink22.xml"/><Relationship Id="rId88" Type="http://schemas.openxmlformats.org/officeDocument/2006/relationships/customXml" Target="../ink/ink41.xml"/><Relationship Id="rId111" Type="http://schemas.openxmlformats.org/officeDocument/2006/relationships/image" Target="../media/image56.png"/><Relationship Id="rId132" Type="http://schemas.openxmlformats.org/officeDocument/2006/relationships/customXml" Target="../ink/ink63.xml"/><Relationship Id="rId153" Type="http://schemas.openxmlformats.org/officeDocument/2006/relationships/image" Target="../media/image77.png"/><Relationship Id="rId174" Type="http://schemas.openxmlformats.org/officeDocument/2006/relationships/customXml" Target="../ink/ink84.xml"/><Relationship Id="rId195" Type="http://schemas.openxmlformats.org/officeDocument/2006/relationships/image" Target="../media/image98.png"/><Relationship Id="rId209" Type="http://schemas.openxmlformats.org/officeDocument/2006/relationships/image" Target="../media/image105.png"/><Relationship Id="rId220" Type="http://schemas.openxmlformats.org/officeDocument/2006/relationships/customXml" Target="../ink/ink107.xml"/><Relationship Id="rId241" Type="http://schemas.openxmlformats.org/officeDocument/2006/relationships/image" Target="../media/image121.png"/><Relationship Id="rId15" Type="http://schemas.openxmlformats.org/officeDocument/2006/relationships/image" Target="../media/image8.png"/><Relationship Id="rId36" Type="http://schemas.openxmlformats.org/officeDocument/2006/relationships/customXml" Target="../ink/ink17.xml"/><Relationship Id="rId57" Type="http://schemas.openxmlformats.org/officeDocument/2006/relationships/image" Target="../media/image29.png"/><Relationship Id="rId10" Type="http://schemas.openxmlformats.org/officeDocument/2006/relationships/customXml" Target="../ink/ink4.xml"/><Relationship Id="rId31" Type="http://schemas.openxmlformats.org/officeDocument/2006/relationships/image" Target="../media/image16.png"/><Relationship Id="rId52" Type="http://schemas.openxmlformats.org/officeDocument/2006/relationships/customXml" Target="../ink/ink25.xml"/><Relationship Id="rId73" Type="http://schemas.openxmlformats.org/officeDocument/2006/relationships/image" Target="../media/image37.png"/><Relationship Id="rId78" Type="http://schemas.openxmlformats.org/officeDocument/2006/relationships/customXml" Target="../ink/ink36.xml"/><Relationship Id="rId94" Type="http://schemas.openxmlformats.org/officeDocument/2006/relationships/customXml" Target="../ink/ink44.xm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Relationship Id="rId122" Type="http://schemas.openxmlformats.org/officeDocument/2006/relationships/customXml" Target="../ink/ink58.xml"/><Relationship Id="rId143" Type="http://schemas.openxmlformats.org/officeDocument/2006/relationships/image" Target="../media/image72.png"/><Relationship Id="rId148" Type="http://schemas.openxmlformats.org/officeDocument/2006/relationships/customXml" Target="../ink/ink71.xml"/><Relationship Id="rId164" Type="http://schemas.openxmlformats.org/officeDocument/2006/relationships/customXml" Target="../ink/ink79.xml"/><Relationship Id="rId169" Type="http://schemas.openxmlformats.org/officeDocument/2006/relationships/image" Target="../media/image85.png"/><Relationship Id="rId185" Type="http://schemas.openxmlformats.org/officeDocument/2006/relationships/image" Target="../media/image93.png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80" Type="http://schemas.openxmlformats.org/officeDocument/2006/relationships/customXml" Target="../ink/ink87.xml"/><Relationship Id="rId210" Type="http://schemas.openxmlformats.org/officeDocument/2006/relationships/customXml" Target="../ink/ink102.xml"/><Relationship Id="rId215" Type="http://schemas.openxmlformats.org/officeDocument/2006/relationships/image" Target="../media/image108.png"/><Relationship Id="rId236" Type="http://schemas.openxmlformats.org/officeDocument/2006/relationships/customXml" Target="../ink/ink115.xml"/><Relationship Id="rId26" Type="http://schemas.openxmlformats.org/officeDocument/2006/relationships/customXml" Target="../ink/ink12.xml"/><Relationship Id="rId231" Type="http://schemas.openxmlformats.org/officeDocument/2006/relationships/image" Target="../media/image116.png"/><Relationship Id="rId47" Type="http://schemas.openxmlformats.org/officeDocument/2006/relationships/image" Target="../media/image24.png"/><Relationship Id="rId89" Type="http://schemas.openxmlformats.org/officeDocument/2006/relationships/image" Target="../media/image45.png"/><Relationship Id="rId112" Type="http://schemas.openxmlformats.org/officeDocument/2006/relationships/customXml" Target="../ink/ink53.xml"/><Relationship Id="rId133" Type="http://schemas.openxmlformats.org/officeDocument/2006/relationships/image" Target="../media/image67.png"/><Relationship Id="rId154" Type="http://schemas.openxmlformats.org/officeDocument/2006/relationships/customXml" Target="../ink/ink74.xml"/><Relationship Id="rId175" Type="http://schemas.openxmlformats.org/officeDocument/2006/relationships/image" Target="../media/image88.png"/><Relationship Id="rId196" Type="http://schemas.openxmlformats.org/officeDocument/2006/relationships/customXml" Target="../ink/ink95.xml"/><Relationship Id="rId200" Type="http://schemas.openxmlformats.org/officeDocument/2006/relationships/customXml" Target="../ink/ink97.xml"/><Relationship Id="rId16" Type="http://schemas.openxmlformats.org/officeDocument/2006/relationships/customXml" Target="../ink/ink7.xml"/><Relationship Id="rId221" Type="http://schemas.openxmlformats.org/officeDocument/2006/relationships/image" Target="../media/image111.png"/><Relationship Id="rId242" Type="http://schemas.openxmlformats.org/officeDocument/2006/relationships/customXml" Target="../ink/ink118.xml"/><Relationship Id="rId37" Type="http://schemas.openxmlformats.org/officeDocument/2006/relationships/image" Target="../media/image19.png"/><Relationship Id="rId58" Type="http://schemas.openxmlformats.org/officeDocument/2006/relationships/customXml" Target="../ink/ink28.xml"/><Relationship Id="rId79" Type="http://schemas.openxmlformats.org/officeDocument/2006/relationships/image" Target="../media/image40.png"/><Relationship Id="rId102" Type="http://schemas.openxmlformats.org/officeDocument/2006/relationships/customXml" Target="../ink/ink48.xml"/><Relationship Id="rId123" Type="http://schemas.openxmlformats.org/officeDocument/2006/relationships/image" Target="../media/image62.png"/><Relationship Id="rId144" Type="http://schemas.openxmlformats.org/officeDocument/2006/relationships/customXml" Target="../ink/ink69.xml"/><Relationship Id="rId90" Type="http://schemas.openxmlformats.org/officeDocument/2006/relationships/customXml" Target="../ink/ink42.xml"/><Relationship Id="rId165" Type="http://schemas.openxmlformats.org/officeDocument/2006/relationships/image" Target="../media/image83.png"/><Relationship Id="rId186" Type="http://schemas.openxmlformats.org/officeDocument/2006/relationships/customXml" Target="../ink/ink90.xml"/><Relationship Id="rId211" Type="http://schemas.openxmlformats.org/officeDocument/2006/relationships/image" Target="../media/image106.png"/><Relationship Id="rId232" Type="http://schemas.openxmlformats.org/officeDocument/2006/relationships/customXml" Target="../ink/ink113.xml"/><Relationship Id="rId27" Type="http://schemas.openxmlformats.org/officeDocument/2006/relationships/image" Target="../media/image14.png"/><Relationship Id="rId48" Type="http://schemas.openxmlformats.org/officeDocument/2006/relationships/customXml" Target="../ink/ink23.xml"/><Relationship Id="rId113" Type="http://schemas.openxmlformats.org/officeDocument/2006/relationships/image" Target="../media/image57.png"/><Relationship Id="rId134" Type="http://schemas.openxmlformats.org/officeDocument/2006/relationships/customXml" Target="../ink/ink64.xml"/><Relationship Id="rId80" Type="http://schemas.openxmlformats.org/officeDocument/2006/relationships/customXml" Target="../ink/ink37.xml"/><Relationship Id="rId155" Type="http://schemas.openxmlformats.org/officeDocument/2006/relationships/image" Target="../media/image78.png"/><Relationship Id="rId176" Type="http://schemas.openxmlformats.org/officeDocument/2006/relationships/customXml" Target="../ink/ink85.xml"/><Relationship Id="rId197" Type="http://schemas.openxmlformats.org/officeDocument/2006/relationships/image" Target="../media/image99.png"/><Relationship Id="rId201" Type="http://schemas.openxmlformats.org/officeDocument/2006/relationships/image" Target="../media/image101.png"/><Relationship Id="rId222" Type="http://schemas.openxmlformats.org/officeDocument/2006/relationships/customXml" Target="../ink/ink108.xml"/><Relationship Id="rId243" Type="http://schemas.openxmlformats.org/officeDocument/2006/relationships/image" Target="../media/image122.png"/><Relationship Id="rId17" Type="http://schemas.openxmlformats.org/officeDocument/2006/relationships/image" Target="../media/image9.png"/><Relationship Id="rId38" Type="http://schemas.openxmlformats.org/officeDocument/2006/relationships/customXml" Target="../ink/ink18.xml"/><Relationship Id="rId59" Type="http://schemas.openxmlformats.org/officeDocument/2006/relationships/image" Target="../media/image30.png"/><Relationship Id="rId103" Type="http://schemas.openxmlformats.org/officeDocument/2006/relationships/image" Target="../media/image52.png"/><Relationship Id="rId124" Type="http://schemas.openxmlformats.org/officeDocument/2006/relationships/customXml" Target="../ink/ink59.xml"/><Relationship Id="rId91" Type="http://schemas.openxmlformats.org/officeDocument/2006/relationships/image" Target="../media/image46.png"/><Relationship Id="rId145" Type="http://schemas.openxmlformats.org/officeDocument/2006/relationships/image" Target="../media/image73.png"/><Relationship Id="rId166" Type="http://schemas.openxmlformats.org/officeDocument/2006/relationships/customXml" Target="../ink/ink80.xml"/><Relationship Id="rId187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3.xml"/><Relationship Id="rId233" Type="http://schemas.openxmlformats.org/officeDocument/2006/relationships/image" Target="../media/image117.png"/><Relationship Id="rId28" Type="http://schemas.openxmlformats.org/officeDocument/2006/relationships/customXml" Target="../ink/ink13.xml"/><Relationship Id="rId49" Type="http://schemas.openxmlformats.org/officeDocument/2006/relationships/image" Target="../media/image25.png"/><Relationship Id="rId114" Type="http://schemas.openxmlformats.org/officeDocument/2006/relationships/customXml" Target="../ink/ink54.xml"/><Relationship Id="rId60" Type="http://schemas.openxmlformats.org/officeDocument/2006/relationships/customXml" Target="../ink/ink29.xml"/><Relationship Id="rId81" Type="http://schemas.openxmlformats.org/officeDocument/2006/relationships/image" Target="../media/image41.png"/><Relationship Id="rId135" Type="http://schemas.openxmlformats.org/officeDocument/2006/relationships/image" Target="../media/image68.png"/><Relationship Id="rId156" Type="http://schemas.openxmlformats.org/officeDocument/2006/relationships/customXml" Target="../ink/ink75.xml"/><Relationship Id="rId177" Type="http://schemas.openxmlformats.org/officeDocument/2006/relationships/image" Target="../media/image89.png"/><Relationship Id="rId198" Type="http://schemas.openxmlformats.org/officeDocument/2006/relationships/customXml" Target="../ink/ink96.xml"/><Relationship Id="rId202" Type="http://schemas.openxmlformats.org/officeDocument/2006/relationships/customXml" Target="../ink/ink98.xml"/><Relationship Id="rId223" Type="http://schemas.openxmlformats.org/officeDocument/2006/relationships/image" Target="../media/image112.png"/><Relationship Id="rId244" Type="http://schemas.openxmlformats.org/officeDocument/2006/relationships/customXml" Target="../ink/ink119.xml"/><Relationship Id="rId18" Type="http://schemas.openxmlformats.org/officeDocument/2006/relationships/customXml" Target="../ink/ink8.xml"/><Relationship Id="rId39" Type="http://schemas.openxmlformats.org/officeDocument/2006/relationships/image" Target="../media/image20.png"/><Relationship Id="rId50" Type="http://schemas.openxmlformats.org/officeDocument/2006/relationships/customXml" Target="../ink/ink24.xml"/><Relationship Id="rId104" Type="http://schemas.openxmlformats.org/officeDocument/2006/relationships/customXml" Target="../ink/ink49.xml"/><Relationship Id="rId125" Type="http://schemas.openxmlformats.org/officeDocument/2006/relationships/image" Target="../media/image63.png"/><Relationship Id="rId146" Type="http://schemas.openxmlformats.org/officeDocument/2006/relationships/customXml" Target="../ink/ink70.xml"/><Relationship Id="rId167" Type="http://schemas.openxmlformats.org/officeDocument/2006/relationships/image" Target="../media/image84.png"/><Relationship Id="rId188" Type="http://schemas.openxmlformats.org/officeDocument/2006/relationships/customXml" Target="../ink/ink91.xml"/><Relationship Id="rId71" Type="http://schemas.openxmlformats.org/officeDocument/2006/relationships/image" Target="../media/image36.png"/><Relationship Id="rId92" Type="http://schemas.openxmlformats.org/officeDocument/2006/relationships/customXml" Target="../ink/ink43.xml"/><Relationship Id="rId213" Type="http://schemas.openxmlformats.org/officeDocument/2006/relationships/image" Target="../media/image107.png"/><Relationship Id="rId234" Type="http://schemas.openxmlformats.org/officeDocument/2006/relationships/customXml" Target="../ink/ink114.xml"/><Relationship Id="rId2" Type="http://schemas.openxmlformats.org/officeDocument/2006/relationships/image" Target="../media/image1.emf"/><Relationship Id="rId29" Type="http://schemas.openxmlformats.org/officeDocument/2006/relationships/image" Target="../media/image15.png"/><Relationship Id="rId40" Type="http://schemas.openxmlformats.org/officeDocument/2006/relationships/customXml" Target="../ink/ink19.xml"/><Relationship Id="rId115" Type="http://schemas.openxmlformats.org/officeDocument/2006/relationships/image" Target="../media/image58.png"/><Relationship Id="rId136" Type="http://schemas.openxmlformats.org/officeDocument/2006/relationships/customXml" Target="../ink/ink65.xml"/><Relationship Id="rId157" Type="http://schemas.openxmlformats.org/officeDocument/2006/relationships/image" Target="../media/image79.png"/><Relationship Id="rId178" Type="http://schemas.openxmlformats.org/officeDocument/2006/relationships/customXml" Target="../ink/ink86.xml"/><Relationship Id="rId61" Type="http://schemas.openxmlformats.org/officeDocument/2006/relationships/image" Target="../media/image31.png"/><Relationship Id="rId82" Type="http://schemas.openxmlformats.org/officeDocument/2006/relationships/customXml" Target="../ink/ink38.xml"/><Relationship Id="rId199" Type="http://schemas.openxmlformats.org/officeDocument/2006/relationships/image" Target="../media/image100.png"/><Relationship Id="rId203" Type="http://schemas.openxmlformats.org/officeDocument/2006/relationships/image" Target="../media/image102.png"/><Relationship Id="rId19" Type="http://schemas.openxmlformats.org/officeDocument/2006/relationships/image" Target="../media/image10.png"/><Relationship Id="rId224" Type="http://schemas.openxmlformats.org/officeDocument/2006/relationships/customXml" Target="../ink/ink109.xml"/><Relationship Id="rId245" Type="http://schemas.openxmlformats.org/officeDocument/2006/relationships/image" Target="../media/image34.png"/><Relationship Id="rId30" Type="http://schemas.openxmlformats.org/officeDocument/2006/relationships/customXml" Target="../ink/ink14.xml"/><Relationship Id="rId105" Type="http://schemas.openxmlformats.org/officeDocument/2006/relationships/image" Target="../media/image53.png"/><Relationship Id="rId126" Type="http://schemas.openxmlformats.org/officeDocument/2006/relationships/customXml" Target="../ink/ink60.xml"/><Relationship Id="rId147" Type="http://schemas.openxmlformats.org/officeDocument/2006/relationships/image" Target="../media/image74.png"/><Relationship Id="rId168" Type="http://schemas.openxmlformats.org/officeDocument/2006/relationships/customXml" Target="../ink/ink81.xml"/><Relationship Id="rId51" Type="http://schemas.openxmlformats.org/officeDocument/2006/relationships/image" Target="../media/image26.png"/><Relationship Id="rId72" Type="http://schemas.openxmlformats.org/officeDocument/2006/relationships/customXml" Target="../ink/ink33.xml"/><Relationship Id="rId93" Type="http://schemas.openxmlformats.org/officeDocument/2006/relationships/image" Target="../media/image47.png"/><Relationship Id="rId189" Type="http://schemas.openxmlformats.org/officeDocument/2006/relationships/image" Target="../media/image95.png"/><Relationship Id="rId3" Type="http://schemas.openxmlformats.org/officeDocument/2006/relationships/image" Target="../media/image2.emf"/><Relationship Id="rId214" Type="http://schemas.openxmlformats.org/officeDocument/2006/relationships/customXml" Target="../ink/ink104.xml"/><Relationship Id="rId235" Type="http://schemas.openxmlformats.org/officeDocument/2006/relationships/image" Target="../media/image118.png"/><Relationship Id="rId116" Type="http://schemas.openxmlformats.org/officeDocument/2006/relationships/customXml" Target="../ink/ink55.xml"/><Relationship Id="rId137" Type="http://schemas.openxmlformats.org/officeDocument/2006/relationships/image" Target="../media/image69.png"/><Relationship Id="rId158" Type="http://schemas.openxmlformats.org/officeDocument/2006/relationships/customXml" Target="../ink/ink76.xml"/><Relationship Id="rId20" Type="http://schemas.openxmlformats.org/officeDocument/2006/relationships/customXml" Target="../ink/ink9.xml"/><Relationship Id="rId41" Type="http://schemas.openxmlformats.org/officeDocument/2006/relationships/image" Target="../media/image21.png"/><Relationship Id="rId62" Type="http://schemas.openxmlformats.org/officeDocument/2006/relationships/customXml" Target="../ink/ink30.xml"/><Relationship Id="rId83" Type="http://schemas.openxmlformats.org/officeDocument/2006/relationships/image" Target="../media/image42.png"/><Relationship Id="rId179" Type="http://schemas.openxmlformats.org/officeDocument/2006/relationships/image" Target="../media/image90.png"/><Relationship Id="rId190" Type="http://schemas.openxmlformats.org/officeDocument/2006/relationships/customXml" Target="../ink/ink92.xml"/><Relationship Id="rId204" Type="http://schemas.openxmlformats.org/officeDocument/2006/relationships/customXml" Target="../ink/ink99.xml"/><Relationship Id="rId225" Type="http://schemas.openxmlformats.org/officeDocument/2006/relationships/image" Target="../media/image113.png"/><Relationship Id="rId246" Type="http://schemas.openxmlformats.org/officeDocument/2006/relationships/customXml" Target="../ink/ink120.xml"/><Relationship Id="rId106" Type="http://schemas.openxmlformats.org/officeDocument/2006/relationships/customXml" Target="../ink/ink50.xml"/><Relationship Id="rId127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76.png"/><Relationship Id="rId21" Type="http://schemas.openxmlformats.org/officeDocument/2006/relationships/image" Target="../media/image2328.png"/><Relationship Id="rId42" Type="http://schemas.openxmlformats.org/officeDocument/2006/relationships/customXml" Target="../ink/ink143.xml"/><Relationship Id="rId63" Type="http://schemas.openxmlformats.org/officeDocument/2006/relationships/image" Target="../media/image2349.png"/><Relationship Id="rId84" Type="http://schemas.openxmlformats.org/officeDocument/2006/relationships/customXml" Target="../ink/ink164.xml"/><Relationship Id="rId138" Type="http://schemas.openxmlformats.org/officeDocument/2006/relationships/customXml" Target="../ink/ink191.xml"/><Relationship Id="rId159" Type="http://schemas.openxmlformats.org/officeDocument/2006/relationships/image" Target="../media/image2397.png"/><Relationship Id="rId170" Type="http://schemas.openxmlformats.org/officeDocument/2006/relationships/customXml" Target="../ink/ink207.xml"/><Relationship Id="rId191" Type="http://schemas.openxmlformats.org/officeDocument/2006/relationships/image" Target="../media/image2413.png"/><Relationship Id="rId205" Type="http://schemas.openxmlformats.org/officeDocument/2006/relationships/image" Target="../media/image2420.png"/><Relationship Id="rId107" Type="http://schemas.openxmlformats.org/officeDocument/2006/relationships/image" Target="../media/image2371.png"/><Relationship Id="rId11" Type="http://schemas.openxmlformats.org/officeDocument/2006/relationships/image" Target="../media/image2323.png"/><Relationship Id="rId32" Type="http://schemas.openxmlformats.org/officeDocument/2006/relationships/customXml" Target="../ink/ink138.xml"/><Relationship Id="rId53" Type="http://schemas.openxmlformats.org/officeDocument/2006/relationships/image" Target="../media/image2344.png"/><Relationship Id="rId74" Type="http://schemas.openxmlformats.org/officeDocument/2006/relationships/customXml" Target="../ink/ink159.xml"/><Relationship Id="rId128" Type="http://schemas.openxmlformats.org/officeDocument/2006/relationships/customXml" Target="../ink/ink186.xml"/><Relationship Id="rId149" Type="http://schemas.openxmlformats.org/officeDocument/2006/relationships/image" Target="../media/image2392.png"/><Relationship Id="rId5" Type="http://schemas.openxmlformats.org/officeDocument/2006/relationships/image" Target="../media/image2320.png"/><Relationship Id="rId95" Type="http://schemas.openxmlformats.org/officeDocument/2006/relationships/image" Target="../media/image2365.png"/><Relationship Id="rId160" Type="http://schemas.openxmlformats.org/officeDocument/2006/relationships/customXml" Target="../ink/ink202.xml"/><Relationship Id="rId181" Type="http://schemas.openxmlformats.org/officeDocument/2006/relationships/image" Target="../media/image2408.png"/><Relationship Id="rId216" Type="http://schemas.openxmlformats.org/officeDocument/2006/relationships/customXml" Target="../ink/ink230.xml"/><Relationship Id="rId22" Type="http://schemas.openxmlformats.org/officeDocument/2006/relationships/customXml" Target="../ink/ink133.xml"/><Relationship Id="rId43" Type="http://schemas.openxmlformats.org/officeDocument/2006/relationships/image" Target="../media/image2339.png"/><Relationship Id="rId64" Type="http://schemas.openxmlformats.org/officeDocument/2006/relationships/customXml" Target="../ink/ink154.xml"/><Relationship Id="rId118" Type="http://schemas.openxmlformats.org/officeDocument/2006/relationships/customXml" Target="../ink/ink181.xml"/><Relationship Id="rId139" Type="http://schemas.openxmlformats.org/officeDocument/2006/relationships/image" Target="../media/image2387.png"/><Relationship Id="rId85" Type="http://schemas.openxmlformats.org/officeDocument/2006/relationships/image" Target="../media/image2360.png"/><Relationship Id="rId150" Type="http://schemas.openxmlformats.org/officeDocument/2006/relationships/customXml" Target="../ink/ink197.xml"/><Relationship Id="rId171" Type="http://schemas.openxmlformats.org/officeDocument/2006/relationships/image" Target="../media/image2403.png"/><Relationship Id="rId192" Type="http://schemas.openxmlformats.org/officeDocument/2006/relationships/customXml" Target="../ink/ink218.xml"/><Relationship Id="rId206" Type="http://schemas.openxmlformats.org/officeDocument/2006/relationships/customXml" Target="../ink/ink225.xml"/><Relationship Id="rId12" Type="http://schemas.openxmlformats.org/officeDocument/2006/relationships/customXml" Target="../ink/ink128.xml"/><Relationship Id="rId33" Type="http://schemas.openxmlformats.org/officeDocument/2006/relationships/image" Target="../media/image2334.png"/><Relationship Id="rId108" Type="http://schemas.openxmlformats.org/officeDocument/2006/relationships/customXml" Target="../ink/ink176.xml"/><Relationship Id="rId129" Type="http://schemas.openxmlformats.org/officeDocument/2006/relationships/image" Target="../media/image2382.png"/><Relationship Id="rId54" Type="http://schemas.openxmlformats.org/officeDocument/2006/relationships/customXml" Target="../ink/ink149.xml"/><Relationship Id="rId75" Type="http://schemas.openxmlformats.org/officeDocument/2006/relationships/image" Target="../media/image2355.png"/><Relationship Id="rId96" Type="http://schemas.openxmlformats.org/officeDocument/2006/relationships/customXml" Target="../ink/ink170.xml"/><Relationship Id="rId140" Type="http://schemas.openxmlformats.org/officeDocument/2006/relationships/customXml" Target="../ink/ink192.xml"/><Relationship Id="rId161" Type="http://schemas.openxmlformats.org/officeDocument/2006/relationships/image" Target="../media/image2398.png"/><Relationship Id="rId182" Type="http://schemas.openxmlformats.org/officeDocument/2006/relationships/customXml" Target="../ink/ink213.xml"/><Relationship Id="rId217" Type="http://schemas.openxmlformats.org/officeDocument/2006/relationships/image" Target="../media/image2426.png"/><Relationship Id="rId6" Type="http://schemas.openxmlformats.org/officeDocument/2006/relationships/customXml" Target="../ink/ink125.xml"/><Relationship Id="rId23" Type="http://schemas.openxmlformats.org/officeDocument/2006/relationships/image" Target="../media/image2329.png"/><Relationship Id="rId119" Type="http://schemas.openxmlformats.org/officeDocument/2006/relationships/image" Target="../media/image2377.png"/><Relationship Id="rId44" Type="http://schemas.openxmlformats.org/officeDocument/2006/relationships/customXml" Target="../ink/ink144.xml"/><Relationship Id="rId65" Type="http://schemas.openxmlformats.org/officeDocument/2006/relationships/image" Target="../media/image2350.png"/><Relationship Id="rId86" Type="http://schemas.openxmlformats.org/officeDocument/2006/relationships/customXml" Target="../ink/ink165.xml"/><Relationship Id="rId130" Type="http://schemas.openxmlformats.org/officeDocument/2006/relationships/customXml" Target="../ink/ink187.xml"/><Relationship Id="rId151" Type="http://schemas.openxmlformats.org/officeDocument/2006/relationships/image" Target="../media/image2393.png"/><Relationship Id="rId172" Type="http://schemas.openxmlformats.org/officeDocument/2006/relationships/customXml" Target="../ink/ink208.xml"/><Relationship Id="rId193" Type="http://schemas.openxmlformats.org/officeDocument/2006/relationships/image" Target="../media/image2414.png"/><Relationship Id="rId207" Type="http://schemas.openxmlformats.org/officeDocument/2006/relationships/image" Target="../media/image2421.png"/><Relationship Id="rId13" Type="http://schemas.openxmlformats.org/officeDocument/2006/relationships/image" Target="../media/image2324.png"/><Relationship Id="rId109" Type="http://schemas.openxmlformats.org/officeDocument/2006/relationships/image" Target="../media/image2372.png"/><Relationship Id="rId34" Type="http://schemas.openxmlformats.org/officeDocument/2006/relationships/customXml" Target="../ink/ink139.xml"/><Relationship Id="rId55" Type="http://schemas.openxmlformats.org/officeDocument/2006/relationships/image" Target="../media/image2345.png"/><Relationship Id="rId76" Type="http://schemas.openxmlformats.org/officeDocument/2006/relationships/customXml" Target="../ink/ink160.xml"/><Relationship Id="rId97" Type="http://schemas.openxmlformats.org/officeDocument/2006/relationships/image" Target="../media/image2366.png"/><Relationship Id="rId120" Type="http://schemas.openxmlformats.org/officeDocument/2006/relationships/customXml" Target="../ink/ink182.xml"/><Relationship Id="rId141" Type="http://schemas.openxmlformats.org/officeDocument/2006/relationships/image" Target="../media/image2388.png"/><Relationship Id="rId7" Type="http://schemas.openxmlformats.org/officeDocument/2006/relationships/image" Target="../media/image2321.png"/><Relationship Id="rId162" Type="http://schemas.openxmlformats.org/officeDocument/2006/relationships/customXml" Target="../ink/ink203.xml"/><Relationship Id="rId183" Type="http://schemas.openxmlformats.org/officeDocument/2006/relationships/image" Target="../media/image2409.png"/><Relationship Id="rId218" Type="http://schemas.openxmlformats.org/officeDocument/2006/relationships/customXml" Target="../ink/ink231.xml"/><Relationship Id="rId24" Type="http://schemas.openxmlformats.org/officeDocument/2006/relationships/customXml" Target="../ink/ink134.xml"/><Relationship Id="rId45" Type="http://schemas.openxmlformats.org/officeDocument/2006/relationships/image" Target="../media/image2340.png"/><Relationship Id="rId66" Type="http://schemas.openxmlformats.org/officeDocument/2006/relationships/customXml" Target="../ink/ink155.xml"/><Relationship Id="rId87" Type="http://schemas.openxmlformats.org/officeDocument/2006/relationships/image" Target="../media/image2361.png"/><Relationship Id="rId110" Type="http://schemas.openxmlformats.org/officeDocument/2006/relationships/customXml" Target="../ink/ink177.xml"/><Relationship Id="rId131" Type="http://schemas.openxmlformats.org/officeDocument/2006/relationships/image" Target="../media/image2383.png"/><Relationship Id="rId152" Type="http://schemas.openxmlformats.org/officeDocument/2006/relationships/customXml" Target="../ink/ink198.xml"/><Relationship Id="rId173" Type="http://schemas.openxmlformats.org/officeDocument/2006/relationships/image" Target="../media/image2404.png"/><Relationship Id="rId194" Type="http://schemas.openxmlformats.org/officeDocument/2006/relationships/customXml" Target="../ink/ink219.xml"/><Relationship Id="rId208" Type="http://schemas.openxmlformats.org/officeDocument/2006/relationships/customXml" Target="../ink/ink226.xml"/><Relationship Id="rId14" Type="http://schemas.openxmlformats.org/officeDocument/2006/relationships/customXml" Target="../ink/ink129.xml"/><Relationship Id="rId35" Type="http://schemas.openxmlformats.org/officeDocument/2006/relationships/image" Target="../media/image2335.png"/><Relationship Id="rId56" Type="http://schemas.openxmlformats.org/officeDocument/2006/relationships/customXml" Target="../ink/ink150.xml"/><Relationship Id="rId77" Type="http://schemas.openxmlformats.org/officeDocument/2006/relationships/image" Target="../media/image2356.png"/><Relationship Id="rId100" Type="http://schemas.openxmlformats.org/officeDocument/2006/relationships/customXml" Target="../ink/ink172.xml"/><Relationship Id="rId8" Type="http://schemas.openxmlformats.org/officeDocument/2006/relationships/customXml" Target="../ink/ink126.xml"/><Relationship Id="rId51" Type="http://schemas.openxmlformats.org/officeDocument/2006/relationships/image" Target="../media/image2343.png"/><Relationship Id="rId72" Type="http://schemas.openxmlformats.org/officeDocument/2006/relationships/customXml" Target="../ink/ink158.xml"/><Relationship Id="rId93" Type="http://schemas.openxmlformats.org/officeDocument/2006/relationships/image" Target="../media/image2364.png"/><Relationship Id="rId98" Type="http://schemas.openxmlformats.org/officeDocument/2006/relationships/customXml" Target="../ink/ink171.xml"/><Relationship Id="rId121" Type="http://schemas.openxmlformats.org/officeDocument/2006/relationships/image" Target="../media/image2378.png"/><Relationship Id="rId142" Type="http://schemas.openxmlformats.org/officeDocument/2006/relationships/customXml" Target="../ink/ink193.xml"/><Relationship Id="rId163" Type="http://schemas.openxmlformats.org/officeDocument/2006/relationships/image" Target="../media/image2399.png"/><Relationship Id="rId184" Type="http://schemas.openxmlformats.org/officeDocument/2006/relationships/customXml" Target="../ink/ink214.xml"/><Relationship Id="rId189" Type="http://schemas.openxmlformats.org/officeDocument/2006/relationships/image" Target="../media/image2412.png"/><Relationship Id="rId219" Type="http://schemas.openxmlformats.org/officeDocument/2006/relationships/image" Target="../media/image2427.png"/><Relationship Id="rId3" Type="http://schemas.openxmlformats.org/officeDocument/2006/relationships/image" Target="../media/image2319.png"/><Relationship Id="rId214" Type="http://schemas.openxmlformats.org/officeDocument/2006/relationships/customXml" Target="../ink/ink229.xml"/><Relationship Id="rId25" Type="http://schemas.openxmlformats.org/officeDocument/2006/relationships/image" Target="../media/image2330.png"/><Relationship Id="rId46" Type="http://schemas.openxmlformats.org/officeDocument/2006/relationships/customXml" Target="../ink/ink145.xml"/><Relationship Id="rId67" Type="http://schemas.openxmlformats.org/officeDocument/2006/relationships/image" Target="../media/image2351.png"/><Relationship Id="rId116" Type="http://schemas.openxmlformats.org/officeDocument/2006/relationships/customXml" Target="../ink/ink180.xml"/><Relationship Id="rId137" Type="http://schemas.openxmlformats.org/officeDocument/2006/relationships/image" Target="../media/image2386.png"/><Relationship Id="rId158" Type="http://schemas.openxmlformats.org/officeDocument/2006/relationships/customXml" Target="../ink/ink201.xml"/><Relationship Id="rId20" Type="http://schemas.openxmlformats.org/officeDocument/2006/relationships/customXml" Target="../ink/ink132.xml"/><Relationship Id="rId41" Type="http://schemas.openxmlformats.org/officeDocument/2006/relationships/image" Target="../media/image2338.png"/><Relationship Id="rId62" Type="http://schemas.openxmlformats.org/officeDocument/2006/relationships/customXml" Target="../ink/ink153.xml"/><Relationship Id="rId83" Type="http://schemas.openxmlformats.org/officeDocument/2006/relationships/image" Target="../media/image2359.png"/><Relationship Id="rId88" Type="http://schemas.openxmlformats.org/officeDocument/2006/relationships/customXml" Target="../ink/ink166.xml"/><Relationship Id="rId111" Type="http://schemas.openxmlformats.org/officeDocument/2006/relationships/image" Target="../media/image2373.png"/><Relationship Id="rId132" Type="http://schemas.openxmlformats.org/officeDocument/2006/relationships/customXml" Target="../ink/ink188.xml"/><Relationship Id="rId153" Type="http://schemas.openxmlformats.org/officeDocument/2006/relationships/image" Target="../media/image2394.png"/><Relationship Id="rId174" Type="http://schemas.openxmlformats.org/officeDocument/2006/relationships/customXml" Target="../ink/ink209.xml"/><Relationship Id="rId179" Type="http://schemas.openxmlformats.org/officeDocument/2006/relationships/image" Target="../media/image2407.png"/><Relationship Id="rId195" Type="http://schemas.openxmlformats.org/officeDocument/2006/relationships/image" Target="../media/image2415.png"/><Relationship Id="rId209" Type="http://schemas.openxmlformats.org/officeDocument/2006/relationships/image" Target="../media/image2422.png"/><Relationship Id="rId190" Type="http://schemas.openxmlformats.org/officeDocument/2006/relationships/customXml" Target="../ink/ink217.xml"/><Relationship Id="rId204" Type="http://schemas.openxmlformats.org/officeDocument/2006/relationships/customXml" Target="../ink/ink224.xml"/><Relationship Id="rId220" Type="http://schemas.openxmlformats.org/officeDocument/2006/relationships/customXml" Target="../ink/ink232.xml"/><Relationship Id="rId15" Type="http://schemas.openxmlformats.org/officeDocument/2006/relationships/image" Target="../media/image2325.png"/><Relationship Id="rId36" Type="http://schemas.openxmlformats.org/officeDocument/2006/relationships/customXml" Target="../ink/ink140.xml"/><Relationship Id="rId57" Type="http://schemas.openxmlformats.org/officeDocument/2006/relationships/image" Target="../media/image2346.png"/><Relationship Id="rId106" Type="http://schemas.openxmlformats.org/officeDocument/2006/relationships/customXml" Target="../ink/ink175.xml"/><Relationship Id="rId127" Type="http://schemas.openxmlformats.org/officeDocument/2006/relationships/image" Target="../media/image2381.png"/><Relationship Id="rId10" Type="http://schemas.openxmlformats.org/officeDocument/2006/relationships/customXml" Target="../ink/ink127.xml"/><Relationship Id="rId31" Type="http://schemas.openxmlformats.org/officeDocument/2006/relationships/image" Target="../media/image2333.png"/><Relationship Id="rId52" Type="http://schemas.openxmlformats.org/officeDocument/2006/relationships/customXml" Target="../ink/ink148.xml"/><Relationship Id="rId73" Type="http://schemas.openxmlformats.org/officeDocument/2006/relationships/image" Target="../media/image2354.png"/><Relationship Id="rId78" Type="http://schemas.openxmlformats.org/officeDocument/2006/relationships/customXml" Target="../ink/ink161.xml"/><Relationship Id="rId94" Type="http://schemas.openxmlformats.org/officeDocument/2006/relationships/customXml" Target="../ink/ink169.xml"/><Relationship Id="rId99" Type="http://schemas.openxmlformats.org/officeDocument/2006/relationships/image" Target="../media/image2367.png"/><Relationship Id="rId101" Type="http://schemas.openxmlformats.org/officeDocument/2006/relationships/image" Target="../media/image2368.png"/><Relationship Id="rId122" Type="http://schemas.openxmlformats.org/officeDocument/2006/relationships/customXml" Target="../ink/ink183.xml"/><Relationship Id="rId143" Type="http://schemas.openxmlformats.org/officeDocument/2006/relationships/image" Target="../media/image2389.png"/><Relationship Id="rId148" Type="http://schemas.openxmlformats.org/officeDocument/2006/relationships/customXml" Target="../ink/ink196.xml"/><Relationship Id="rId164" Type="http://schemas.openxmlformats.org/officeDocument/2006/relationships/customXml" Target="../ink/ink204.xml"/><Relationship Id="rId169" Type="http://schemas.openxmlformats.org/officeDocument/2006/relationships/image" Target="../media/image2402.png"/><Relationship Id="rId185" Type="http://schemas.openxmlformats.org/officeDocument/2006/relationships/image" Target="../media/image2410.png"/><Relationship Id="rId4" Type="http://schemas.openxmlformats.org/officeDocument/2006/relationships/customXml" Target="../ink/ink124.xml"/><Relationship Id="rId9" Type="http://schemas.openxmlformats.org/officeDocument/2006/relationships/image" Target="../media/image2322.png"/><Relationship Id="rId180" Type="http://schemas.openxmlformats.org/officeDocument/2006/relationships/customXml" Target="../ink/ink212.xml"/><Relationship Id="rId210" Type="http://schemas.openxmlformats.org/officeDocument/2006/relationships/customXml" Target="../ink/ink227.xml"/><Relationship Id="rId215" Type="http://schemas.openxmlformats.org/officeDocument/2006/relationships/image" Target="../media/image2425.png"/><Relationship Id="rId26" Type="http://schemas.openxmlformats.org/officeDocument/2006/relationships/customXml" Target="../ink/ink135.xml"/><Relationship Id="rId47" Type="http://schemas.openxmlformats.org/officeDocument/2006/relationships/image" Target="../media/image2341.png"/><Relationship Id="rId68" Type="http://schemas.openxmlformats.org/officeDocument/2006/relationships/customXml" Target="../ink/ink156.xml"/><Relationship Id="rId89" Type="http://schemas.openxmlformats.org/officeDocument/2006/relationships/image" Target="../media/image2362.png"/><Relationship Id="rId112" Type="http://schemas.openxmlformats.org/officeDocument/2006/relationships/customXml" Target="../ink/ink178.xml"/><Relationship Id="rId133" Type="http://schemas.openxmlformats.org/officeDocument/2006/relationships/image" Target="../media/image2384.png"/><Relationship Id="rId154" Type="http://schemas.openxmlformats.org/officeDocument/2006/relationships/customXml" Target="../ink/ink199.xml"/><Relationship Id="rId175" Type="http://schemas.openxmlformats.org/officeDocument/2006/relationships/image" Target="../media/image2405.png"/><Relationship Id="rId196" Type="http://schemas.openxmlformats.org/officeDocument/2006/relationships/customXml" Target="../ink/ink220.xml"/><Relationship Id="rId200" Type="http://schemas.openxmlformats.org/officeDocument/2006/relationships/customXml" Target="../ink/ink222.xml"/><Relationship Id="rId16" Type="http://schemas.openxmlformats.org/officeDocument/2006/relationships/customXml" Target="../ink/ink130.xml"/><Relationship Id="rId221" Type="http://schemas.openxmlformats.org/officeDocument/2006/relationships/image" Target="../media/image2428.png"/><Relationship Id="rId37" Type="http://schemas.openxmlformats.org/officeDocument/2006/relationships/image" Target="../media/image2336.png"/><Relationship Id="rId58" Type="http://schemas.openxmlformats.org/officeDocument/2006/relationships/customXml" Target="../ink/ink151.xml"/><Relationship Id="rId79" Type="http://schemas.openxmlformats.org/officeDocument/2006/relationships/image" Target="../media/image2357.png"/><Relationship Id="rId102" Type="http://schemas.openxmlformats.org/officeDocument/2006/relationships/customXml" Target="../ink/ink173.xml"/><Relationship Id="rId123" Type="http://schemas.openxmlformats.org/officeDocument/2006/relationships/image" Target="../media/image2379.png"/><Relationship Id="rId144" Type="http://schemas.openxmlformats.org/officeDocument/2006/relationships/customXml" Target="../ink/ink194.xml"/><Relationship Id="rId90" Type="http://schemas.openxmlformats.org/officeDocument/2006/relationships/customXml" Target="../ink/ink167.xml"/><Relationship Id="rId165" Type="http://schemas.openxmlformats.org/officeDocument/2006/relationships/image" Target="../media/image2400.png"/><Relationship Id="rId186" Type="http://schemas.openxmlformats.org/officeDocument/2006/relationships/customXml" Target="../ink/ink215.xml"/><Relationship Id="rId211" Type="http://schemas.openxmlformats.org/officeDocument/2006/relationships/image" Target="../media/image2423.png"/><Relationship Id="rId27" Type="http://schemas.openxmlformats.org/officeDocument/2006/relationships/image" Target="../media/image2331.png"/><Relationship Id="rId48" Type="http://schemas.openxmlformats.org/officeDocument/2006/relationships/customXml" Target="../ink/ink146.xml"/><Relationship Id="rId69" Type="http://schemas.openxmlformats.org/officeDocument/2006/relationships/image" Target="../media/image2352.png"/><Relationship Id="rId113" Type="http://schemas.openxmlformats.org/officeDocument/2006/relationships/image" Target="../media/image2374.png"/><Relationship Id="rId134" Type="http://schemas.openxmlformats.org/officeDocument/2006/relationships/customXml" Target="../ink/ink189.xml"/><Relationship Id="rId80" Type="http://schemas.openxmlformats.org/officeDocument/2006/relationships/customXml" Target="../ink/ink162.xml"/><Relationship Id="rId155" Type="http://schemas.openxmlformats.org/officeDocument/2006/relationships/image" Target="../media/image2395.png"/><Relationship Id="rId176" Type="http://schemas.openxmlformats.org/officeDocument/2006/relationships/customXml" Target="../ink/ink210.xml"/><Relationship Id="rId197" Type="http://schemas.openxmlformats.org/officeDocument/2006/relationships/image" Target="../media/image2416.png"/><Relationship Id="rId201" Type="http://schemas.openxmlformats.org/officeDocument/2006/relationships/image" Target="../media/image2418.png"/><Relationship Id="rId222" Type="http://schemas.openxmlformats.org/officeDocument/2006/relationships/customXml" Target="../ink/ink233.xml"/><Relationship Id="rId17" Type="http://schemas.openxmlformats.org/officeDocument/2006/relationships/image" Target="../media/image2326.png"/><Relationship Id="rId38" Type="http://schemas.openxmlformats.org/officeDocument/2006/relationships/customXml" Target="../ink/ink141.xml"/><Relationship Id="rId59" Type="http://schemas.openxmlformats.org/officeDocument/2006/relationships/image" Target="../media/image2347.png"/><Relationship Id="rId103" Type="http://schemas.openxmlformats.org/officeDocument/2006/relationships/image" Target="../media/image2369.png"/><Relationship Id="rId124" Type="http://schemas.openxmlformats.org/officeDocument/2006/relationships/customXml" Target="../ink/ink184.xml"/><Relationship Id="rId70" Type="http://schemas.openxmlformats.org/officeDocument/2006/relationships/customXml" Target="../ink/ink157.xml"/><Relationship Id="rId91" Type="http://schemas.openxmlformats.org/officeDocument/2006/relationships/image" Target="../media/image2363.png"/><Relationship Id="rId145" Type="http://schemas.openxmlformats.org/officeDocument/2006/relationships/image" Target="../media/image2390.png"/><Relationship Id="rId166" Type="http://schemas.openxmlformats.org/officeDocument/2006/relationships/customXml" Target="../ink/ink205.xml"/><Relationship Id="rId187" Type="http://schemas.openxmlformats.org/officeDocument/2006/relationships/image" Target="../media/image241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28.xml"/><Relationship Id="rId28" Type="http://schemas.openxmlformats.org/officeDocument/2006/relationships/customXml" Target="../ink/ink136.xml"/><Relationship Id="rId49" Type="http://schemas.openxmlformats.org/officeDocument/2006/relationships/image" Target="../media/image2342.png"/><Relationship Id="rId114" Type="http://schemas.openxmlformats.org/officeDocument/2006/relationships/customXml" Target="../ink/ink179.xml"/><Relationship Id="rId60" Type="http://schemas.openxmlformats.org/officeDocument/2006/relationships/customXml" Target="../ink/ink152.xml"/><Relationship Id="rId81" Type="http://schemas.openxmlformats.org/officeDocument/2006/relationships/image" Target="../media/image2358.png"/><Relationship Id="rId135" Type="http://schemas.openxmlformats.org/officeDocument/2006/relationships/image" Target="../media/image2385.png"/><Relationship Id="rId156" Type="http://schemas.openxmlformats.org/officeDocument/2006/relationships/customXml" Target="../ink/ink200.xml"/><Relationship Id="rId177" Type="http://schemas.openxmlformats.org/officeDocument/2006/relationships/image" Target="../media/image2406.png"/><Relationship Id="rId198" Type="http://schemas.openxmlformats.org/officeDocument/2006/relationships/customXml" Target="../ink/ink221.xml"/><Relationship Id="rId202" Type="http://schemas.openxmlformats.org/officeDocument/2006/relationships/customXml" Target="../ink/ink223.xml"/><Relationship Id="rId223" Type="http://schemas.openxmlformats.org/officeDocument/2006/relationships/image" Target="../media/image2429.png"/><Relationship Id="rId18" Type="http://schemas.openxmlformats.org/officeDocument/2006/relationships/customXml" Target="../ink/ink131.xml"/><Relationship Id="rId39" Type="http://schemas.openxmlformats.org/officeDocument/2006/relationships/image" Target="../media/image2337.png"/><Relationship Id="rId50" Type="http://schemas.openxmlformats.org/officeDocument/2006/relationships/customXml" Target="../ink/ink147.xml"/><Relationship Id="rId104" Type="http://schemas.openxmlformats.org/officeDocument/2006/relationships/customXml" Target="../ink/ink174.xml"/><Relationship Id="rId125" Type="http://schemas.openxmlformats.org/officeDocument/2006/relationships/image" Target="../media/image2380.png"/><Relationship Id="rId146" Type="http://schemas.openxmlformats.org/officeDocument/2006/relationships/customXml" Target="../ink/ink195.xml"/><Relationship Id="rId167" Type="http://schemas.openxmlformats.org/officeDocument/2006/relationships/image" Target="../media/image2401.png"/><Relationship Id="rId188" Type="http://schemas.openxmlformats.org/officeDocument/2006/relationships/customXml" Target="../ink/ink216.xml"/><Relationship Id="rId71" Type="http://schemas.openxmlformats.org/officeDocument/2006/relationships/image" Target="../media/image2353.png"/><Relationship Id="rId92" Type="http://schemas.openxmlformats.org/officeDocument/2006/relationships/customXml" Target="../ink/ink168.xml"/><Relationship Id="rId213" Type="http://schemas.openxmlformats.org/officeDocument/2006/relationships/image" Target="../media/image2424.png"/><Relationship Id="rId2" Type="http://schemas.openxmlformats.org/officeDocument/2006/relationships/customXml" Target="../ink/ink123.xml"/><Relationship Id="rId29" Type="http://schemas.openxmlformats.org/officeDocument/2006/relationships/image" Target="../media/image2332.png"/><Relationship Id="rId40" Type="http://schemas.openxmlformats.org/officeDocument/2006/relationships/customXml" Target="../ink/ink142.xml"/><Relationship Id="rId115" Type="http://schemas.openxmlformats.org/officeDocument/2006/relationships/image" Target="../media/image2375.png"/><Relationship Id="rId136" Type="http://schemas.openxmlformats.org/officeDocument/2006/relationships/customXml" Target="../ink/ink190.xml"/><Relationship Id="rId157" Type="http://schemas.openxmlformats.org/officeDocument/2006/relationships/image" Target="../media/image2396.png"/><Relationship Id="rId178" Type="http://schemas.openxmlformats.org/officeDocument/2006/relationships/customXml" Target="../ink/ink211.xml"/><Relationship Id="rId61" Type="http://schemas.openxmlformats.org/officeDocument/2006/relationships/image" Target="../media/image2348.png"/><Relationship Id="rId82" Type="http://schemas.openxmlformats.org/officeDocument/2006/relationships/customXml" Target="../ink/ink163.xml"/><Relationship Id="rId199" Type="http://schemas.openxmlformats.org/officeDocument/2006/relationships/image" Target="../media/image2417.png"/><Relationship Id="rId203" Type="http://schemas.openxmlformats.org/officeDocument/2006/relationships/image" Target="../media/image2419.png"/><Relationship Id="rId19" Type="http://schemas.openxmlformats.org/officeDocument/2006/relationships/image" Target="../media/image2327.png"/><Relationship Id="rId30" Type="http://schemas.openxmlformats.org/officeDocument/2006/relationships/customXml" Target="../ink/ink137.xml"/><Relationship Id="rId105" Type="http://schemas.openxmlformats.org/officeDocument/2006/relationships/image" Target="../media/image2370.png"/><Relationship Id="rId126" Type="http://schemas.openxmlformats.org/officeDocument/2006/relationships/customXml" Target="../ink/ink185.xml"/><Relationship Id="rId147" Type="http://schemas.openxmlformats.org/officeDocument/2006/relationships/image" Target="../media/image2391.png"/><Relationship Id="rId168" Type="http://schemas.openxmlformats.org/officeDocument/2006/relationships/customXml" Target="../ink/ink206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87.png"/><Relationship Id="rId21" Type="http://schemas.openxmlformats.org/officeDocument/2006/relationships/image" Target="../media/image2439.png"/><Relationship Id="rId42" Type="http://schemas.openxmlformats.org/officeDocument/2006/relationships/customXml" Target="../ink/ink254.xml"/><Relationship Id="rId63" Type="http://schemas.openxmlformats.org/officeDocument/2006/relationships/image" Target="../media/image2460.png"/><Relationship Id="rId84" Type="http://schemas.openxmlformats.org/officeDocument/2006/relationships/customXml" Target="../ink/ink275.xml"/><Relationship Id="rId138" Type="http://schemas.openxmlformats.org/officeDocument/2006/relationships/customXml" Target="../ink/ink302.xml"/><Relationship Id="rId159" Type="http://schemas.openxmlformats.org/officeDocument/2006/relationships/image" Target="../media/image2507.png"/><Relationship Id="rId170" Type="http://schemas.openxmlformats.org/officeDocument/2006/relationships/customXml" Target="../ink/ink318.xml"/><Relationship Id="rId191" Type="http://schemas.openxmlformats.org/officeDocument/2006/relationships/image" Target="../media/image2523.png"/><Relationship Id="rId205" Type="http://schemas.openxmlformats.org/officeDocument/2006/relationships/image" Target="../media/image2530.png"/><Relationship Id="rId226" Type="http://schemas.openxmlformats.org/officeDocument/2006/relationships/customXml" Target="../ink/ink346.xml"/><Relationship Id="rId247" Type="http://schemas.openxmlformats.org/officeDocument/2006/relationships/image" Target="../media/image1110.png"/><Relationship Id="rId107" Type="http://schemas.openxmlformats.org/officeDocument/2006/relationships/image" Target="../media/image2482.png"/><Relationship Id="rId11" Type="http://schemas.openxmlformats.org/officeDocument/2006/relationships/image" Target="../media/image2434.png"/><Relationship Id="rId32" Type="http://schemas.openxmlformats.org/officeDocument/2006/relationships/customXml" Target="../ink/ink249.xml"/><Relationship Id="rId53" Type="http://schemas.openxmlformats.org/officeDocument/2006/relationships/image" Target="../media/image2455.png"/><Relationship Id="rId74" Type="http://schemas.openxmlformats.org/officeDocument/2006/relationships/customXml" Target="../ink/ink270.xml"/><Relationship Id="rId128" Type="http://schemas.openxmlformats.org/officeDocument/2006/relationships/customXml" Target="../ink/ink297.xml"/><Relationship Id="rId149" Type="http://schemas.openxmlformats.org/officeDocument/2006/relationships/image" Target="../media/image2502.png"/><Relationship Id="rId5" Type="http://schemas.openxmlformats.org/officeDocument/2006/relationships/image" Target="../media/image2431.png"/><Relationship Id="rId95" Type="http://schemas.openxmlformats.org/officeDocument/2006/relationships/image" Target="../media/image2476.png"/><Relationship Id="rId160" Type="http://schemas.openxmlformats.org/officeDocument/2006/relationships/customXml" Target="../ink/ink313.xml"/><Relationship Id="rId181" Type="http://schemas.openxmlformats.org/officeDocument/2006/relationships/image" Target="../media/image2518.png"/><Relationship Id="rId216" Type="http://schemas.openxmlformats.org/officeDocument/2006/relationships/customXml" Target="../ink/ink341.xml"/><Relationship Id="rId237" Type="http://schemas.openxmlformats.org/officeDocument/2006/relationships/image" Target="../media/image610.png"/><Relationship Id="rId258" Type="http://schemas.openxmlformats.org/officeDocument/2006/relationships/customXml" Target="../ink/ink362.xml"/><Relationship Id="rId22" Type="http://schemas.openxmlformats.org/officeDocument/2006/relationships/customXml" Target="../ink/ink244.xml"/><Relationship Id="rId43" Type="http://schemas.openxmlformats.org/officeDocument/2006/relationships/image" Target="../media/image2450.png"/><Relationship Id="rId64" Type="http://schemas.openxmlformats.org/officeDocument/2006/relationships/customXml" Target="../ink/ink265.xml"/><Relationship Id="rId118" Type="http://schemas.openxmlformats.org/officeDocument/2006/relationships/customXml" Target="../ink/ink292.xml"/><Relationship Id="rId139" Type="http://schemas.openxmlformats.org/officeDocument/2006/relationships/image" Target="../media/image2498.png"/><Relationship Id="rId85" Type="http://schemas.openxmlformats.org/officeDocument/2006/relationships/image" Target="../media/image2471.png"/><Relationship Id="rId150" Type="http://schemas.openxmlformats.org/officeDocument/2006/relationships/customXml" Target="../ink/ink308.xml"/><Relationship Id="rId171" Type="http://schemas.openxmlformats.org/officeDocument/2006/relationships/image" Target="../media/image2513.png"/><Relationship Id="rId192" Type="http://schemas.openxmlformats.org/officeDocument/2006/relationships/customXml" Target="../ink/ink329.xml"/><Relationship Id="rId206" Type="http://schemas.openxmlformats.org/officeDocument/2006/relationships/customXml" Target="../ink/ink336.xml"/><Relationship Id="rId227" Type="http://schemas.openxmlformats.org/officeDocument/2006/relationships/image" Target="../media/image1.png"/><Relationship Id="rId248" Type="http://schemas.openxmlformats.org/officeDocument/2006/relationships/customXml" Target="../ink/ink357.xml"/><Relationship Id="rId12" Type="http://schemas.openxmlformats.org/officeDocument/2006/relationships/customXml" Target="../ink/ink239.xml"/><Relationship Id="rId33" Type="http://schemas.openxmlformats.org/officeDocument/2006/relationships/image" Target="../media/image2445.png"/><Relationship Id="rId108" Type="http://schemas.openxmlformats.org/officeDocument/2006/relationships/customXml" Target="../ink/ink287.xml"/><Relationship Id="rId129" Type="http://schemas.openxmlformats.org/officeDocument/2006/relationships/image" Target="../media/image2493.png"/><Relationship Id="rId54" Type="http://schemas.openxmlformats.org/officeDocument/2006/relationships/customXml" Target="../ink/ink260.xml"/><Relationship Id="rId75" Type="http://schemas.openxmlformats.org/officeDocument/2006/relationships/image" Target="../media/image2466.png"/><Relationship Id="rId96" Type="http://schemas.openxmlformats.org/officeDocument/2006/relationships/customXml" Target="../ink/ink281.xml"/><Relationship Id="rId140" Type="http://schemas.openxmlformats.org/officeDocument/2006/relationships/customXml" Target="../ink/ink303.xml"/><Relationship Id="rId161" Type="http://schemas.openxmlformats.org/officeDocument/2006/relationships/image" Target="../media/image2508.png"/><Relationship Id="rId182" Type="http://schemas.openxmlformats.org/officeDocument/2006/relationships/customXml" Target="../ink/ink324.xml"/><Relationship Id="rId217" Type="http://schemas.openxmlformats.org/officeDocument/2006/relationships/image" Target="../media/image2536.png"/><Relationship Id="rId6" Type="http://schemas.openxmlformats.org/officeDocument/2006/relationships/customXml" Target="../ink/ink236.xml"/><Relationship Id="rId238" Type="http://schemas.openxmlformats.org/officeDocument/2006/relationships/customXml" Target="../ink/ink352.xml"/><Relationship Id="rId259" Type="http://schemas.openxmlformats.org/officeDocument/2006/relationships/image" Target="../media/image170.png"/><Relationship Id="rId23" Type="http://schemas.openxmlformats.org/officeDocument/2006/relationships/image" Target="../media/image2440.png"/><Relationship Id="rId119" Type="http://schemas.openxmlformats.org/officeDocument/2006/relationships/image" Target="../media/image2488.png"/><Relationship Id="rId44" Type="http://schemas.openxmlformats.org/officeDocument/2006/relationships/customXml" Target="../ink/ink255.xml"/><Relationship Id="rId65" Type="http://schemas.openxmlformats.org/officeDocument/2006/relationships/image" Target="../media/image2461.png"/><Relationship Id="rId86" Type="http://schemas.openxmlformats.org/officeDocument/2006/relationships/customXml" Target="../ink/ink276.xml"/><Relationship Id="rId130" Type="http://schemas.openxmlformats.org/officeDocument/2006/relationships/customXml" Target="../ink/ink298.xml"/><Relationship Id="rId151" Type="http://schemas.openxmlformats.org/officeDocument/2006/relationships/image" Target="../media/image2503.png"/><Relationship Id="rId172" Type="http://schemas.openxmlformats.org/officeDocument/2006/relationships/customXml" Target="../ink/ink319.xml"/><Relationship Id="rId193" Type="http://schemas.openxmlformats.org/officeDocument/2006/relationships/image" Target="../media/image2524.png"/><Relationship Id="rId207" Type="http://schemas.openxmlformats.org/officeDocument/2006/relationships/image" Target="../media/image2531.png"/><Relationship Id="rId228" Type="http://schemas.openxmlformats.org/officeDocument/2006/relationships/customXml" Target="../ink/ink347.xml"/><Relationship Id="rId249" Type="http://schemas.openxmlformats.org/officeDocument/2006/relationships/image" Target="../media/image1230.png"/><Relationship Id="rId13" Type="http://schemas.openxmlformats.org/officeDocument/2006/relationships/image" Target="../media/image2435.png"/><Relationship Id="rId109" Type="http://schemas.openxmlformats.org/officeDocument/2006/relationships/image" Target="../media/image2483.png"/><Relationship Id="rId34" Type="http://schemas.openxmlformats.org/officeDocument/2006/relationships/customXml" Target="../ink/ink250.xml"/><Relationship Id="rId55" Type="http://schemas.openxmlformats.org/officeDocument/2006/relationships/image" Target="../media/image2456.png"/><Relationship Id="rId76" Type="http://schemas.openxmlformats.org/officeDocument/2006/relationships/customXml" Target="../ink/ink271.xml"/><Relationship Id="rId97" Type="http://schemas.openxmlformats.org/officeDocument/2006/relationships/image" Target="../media/image2477.png"/><Relationship Id="rId120" Type="http://schemas.openxmlformats.org/officeDocument/2006/relationships/customXml" Target="../ink/ink293.xml"/><Relationship Id="rId141" Type="http://schemas.openxmlformats.org/officeDocument/2006/relationships/image" Target="../media/image2042.png"/><Relationship Id="rId7" Type="http://schemas.openxmlformats.org/officeDocument/2006/relationships/image" Target="../media/image2432.png"/><Relationship Id="rId162" Type="http://schemas.openxmlformats.org/officeDocument/2006/relationships/customXml" Target="../ink/ink314.xml"/><Relationship Id="rId183" Type="http://schemas.openxmlformats.org/officeDocument/2006/relationships/image" Target="../media/image2519.png"/><Relationship Id="rId218" Type="http://schemas.openxmlformats.org/officeDocument/2006/relationships/customXml" Target="../ink/ink342.xml"/><Relationship Id="rId239" Type="http://schemas.openxmlformats.org/officeDocument/2006/relationships/image" Target="../media/image710.png"/><Relationship Id="rId250" Type="http://schemas.openxmlformats.org/officeDocument/2006/relationships/customXml" Target="../ink/ink358.xml"/><Relationship Id="rId24" Type="http://schemas.openxmlformats.org/officeDocument/2006/relationships/customXml" Target="../ink/ink245.xml"/><Relationship Id="rId45" Type="http://schemas.openxmlformats.org/officeDocument/2006/relationships/image" Target="../media/image2451.png"/><Relationship Id="rId66" Type="http://schemas.openxmlformats.org/officeDocument/2006/relationships/customXml" Target="../ink/ink266.xml"/><Relationship Id="rId87" Type="http://schemas.openxmlformats.org/officeDocument/2006/relationships/image" Target="../media/image2472.png"/><Relationship Id="rId110" Type="http://schemas.openxmlformats.org/officeDocument/2006/relationships/customXml" Target="../ink/ink288.xml"/><Relationship Id="rId131" Type="http://schemas.openxmlformats.org/officeDocument/2006/relationships/image" Target="../media/image2494.png"/><Relationship Id="rId152" Type="http://schemas.openxmlformats.org/officeDocument/2006/relationships/customXml" Target="../ink/ink309.xml"/><Relationship Id="rId173" Type="http://schemas.openxmlformats.org/officeDocument/2006/relationships/image" Target="../media/image2514.png"/><Relationship Id="rId194" Type="http://schemas.openxmlformats.org/officeDocument/2006/relationships/customXml" Target="../ink/ink330.xml"/><Relationship Id="rId208" Type="http://schemas.openxmlformats.org/officeDocument/2006/relationships/customXml" Target="../ink/ink337.xml"/><Relationship Id="rId229" Type="http://schemas.openxmlformats.org/officeDocument/2006/relationships/image" Target="../media/image2.png"/><Relationship Id="rId240" Type="http://schemas.openxmlformats.org/officeDocument/2006/relationships/customXml" Target="../ink/ink353.xml"/><Relationship Id="rId14" Type="http://schemas.openxmlformats.org/officeDocument/2006/relationships/customXml" Target="../ink/ink240.xml"/><Relationship Id="rId35" Type="http://schemas.openxmlformats.org/officeDocument/2006/relationships/image" Target="../media/image2446.png"/><Relationship Id="rId56" Type="http://schemas.openxmlformats.org/officeDocument/2006/relationships/customXml" Target="../ink/ink261.xml"/><Relationship Id="rId77" Type="http://schemas.openxmlformats.org/officeDocument/2006/relationships/image" Target="../media/image2467.png"/><Relationship Id="rId100" Type="http://schemas.openxmlformats.org/officeDocument/2006/relationships/customXml" Target="../ink/ink283.xml"/><Relationship Id="rId8" Type="http://schemas.openxmlformats.org/officeDocument/2006/relationships/customXml" Target="../ink/ink237.xml"/><Relationship Id="rId98" Type="http://schemas.openxmlformats.org/officeDocument/2006/relationships/customXml" Target="../ink/ink282.xml"/><Relationship Id="rId121" Type="http://schemas.openxmlformats.org/officeDocument/2006/relationships/image" Target="../media/image2489.png"/><Relationship Id="rId142" Type="http://schemas.openxmlformats.org/officeDocument/2006/relationships/customXml" Target="../ink/ink304.xml"/><Relationship Id="rId163" Type="http://schemas.openxmlformats.org/officeDocument/2006/relationships/image" Target="../media/image2509.png"/><Relationship Id="rId184" Type="http://schemas.openxmlformats.org/officeDocument/2006/relationships/customXml" Target="../ink/ink325.xml"/><Relationship Id="rId219" Type="http://schemas.openxmlformats.org/officeDocument/2006/relationships/image" Target="../media/image2537.png"/><Relationship Id="rId230" Type="http://schemas.openxmlformats.org/officeDocument/2006/relationships/customXml" Target="../ink/ink348.xml"/><Relationship Id="rId251" Type="http://schemas.openxmlformats.org/officeDocument/2006/relationships/image" Target="../media/image138.png"/><Relationship Id="rId25" Type="http://schemas.openxmlformats.org/officeDocument/2006/relationships/image" Target="../media/image2441.png"/><Relationship Id="rId46" Type="http://schemas.openxmlformats.org/officeDocument/2006/relationships/customXml" Target="../ink/ink256.xml"/><Relationship Id="rId67" Type="http://schemas.openxmlformats.org/officeDocument/2006/relationships/image" Target="../media/image2462.png"/><Relationship Id="rId88" Type="http://schemas.openxmlformats.org/officeDocument/2006/relationships/customXml" Target="../ink/ink277.xml"/><Relationship Id="rId111" Type="http://schemas.openxmlformats.org/officeDocument/2006/relationships/image" Target="../media/image2484.png"/><Relationship Id="rId132" Type="http://schemas.openxmlformats.org/officeDocument/2006/relationships/customXml" Target="../ink/ink299.xml"/><Relationship Id="rId153" Type="http://schemas.openxmlformats.org/officeDocument/2006/relationships/image" Target="../media/image2504.png"/><Relationship Id="rId174" Type="http://schemas.openxmlformats.org/officeDocument/2006/relationships/customXml" Target="../ink/ink320.xml"/><Relationship Id="rId195" Type="http://schemas.openxmlformats.org/officeDocument/2006/relationships/image" Target="../media/image2525.png"/><Relationship Id="rId209" Type="http://schemas.openxmlformats.org/officeDocument/2006/relationships/image" Target="../media/image2532.png"/><Relationship Id="rId220" Type="http://schemas.openxmlformats.org/officeDocument/2006/relationships/customXml" Target="../ink/ink343.xml"/><Relationship Id="rId241" Type="http://schemas.openxmlformats.org/officeDocument/2006/relationships/image" Target="../media/image810.png"/><Relationship Id="rId15" Type="http://schemas.openxmlformats.org/officeDocument/2006/relationships/image" Target="../media/image2436.png"/><Relationship Id="rId36" Type="http://schemas.openxmlformats.org/officeDocument/2006/relationships/customXml" Target="../ink/ink251.xml"/><Relationship Id="rId57" Type="http://schemas.openxmlformats.org/officeDocument/2006/relationships/image" Target="../media/image2457.png"/><Relationship Id="rId78" Type="http://schemas.openxmlformats.org/officeDocument/2006/relationships/customXml" Target="../ink/ink272.xml"/><Relationship Id="rId99" Type="http://schemas.openxmlformats.org/officeDocument/2006/relationships/image" Target="../media/image2478.png"/><Relationship Id="rId101" Type="http://schemas.openxmlformats.org/officeDocument/2006/relationships/image" Target="../media/image2479.png"/><Relationship Id="rId122" Type="http://schemas.openxmlformats.org/officeDocument/2006/relationships/customXml" Target="../ink/ink294.xml"/><Relationship Id="rId143" Type="http://schemas.openxmlformats.org/officeDocument/2006/relationships/image" Target="../media/image2499.png"/><Relationship Id="rId164" Type="http://schemas.openxmlformats.org/officeDocument/2006/relationships/customXml" Target="../ink/ink315.xml"/><Relationship Id="rId185" Type="http://schemas.openxmlformats.org/officeDocument/2006/relationships/image" Target="../media/image2520.png"/><Relationship Id="rId9" Type="http://schemas.openxmlformats.org/officeDocument/2006/relationships/image" Target="../media/image2433.png"/><Relationship Id="rId210" Type="http://schemas.openxmlformats.org/officeDocument/2006/relationships/customXml" Target="../ink/ink338.xml"/><Relationship Id="rId26" Type="http://schemas.openxmlformats.org/officeDocument/2006/relationships/customXml" Target="../ink/ink246.xml"/><Relationship Id="rId231" Type="http://schemas.openxmlformats.org/officeDocument/2006/relationships/image" Target="../media/image310.png"/><Relationship Id="rId252" Type="http://schemas.openxmlformats.org/officeDocument/2006/relationships/customXml" Target="../ink/ink359.xml"/><Relationship Id="rId47" Type="http://schemas.openxmlformats.org/officeDocument/2006/relationships/image" Target="../media/image2452.png"/><Relationship Id="rId68" Type="http://schemas.openxmlformats.org/officeDocument/2006/relationships/customXml" Target="../ink/ink267.xml"/><Relationship Id="rId89" Type="http://schemas.openxmlformats.org/officeDocument/2006/relationships/image" Target="../media/image2473.png"/><Relationship Id="rId112" Type="http://schemas.openxmlformats.org/officeDocument/2006/relationships/customXml" Target="../ink/ink289.xml"/><Relationship Id="rId133" Type="http://schemas.openxmlformats.org/officeDocument/2006/relationships/image" Target="../media/image2495.png"/><Relationship Id="rId154" Type="http://schemas.openxmlformats.org/officeDocument/2006/relationships/customXml" Target="../ink/ink310.xml"/><Relationship Id="rId175" Type="http://schemas.openxmlformats.org/officeDocument/2006/relationships/image" Target="../media/image2515.png"/><Relationship Id="rId196" Type="http://schemas.openxmlformats.org/officeDocument/2006/relationships/customXml" Target="../ink/ink331.xml"/><Relationship Id="rId200" Type="http://schemas.openxmlformats.org/officeDocument/2006/relationships/customXml" Target="../ink/ink333.xml"/><Relationship Id="rId16" Type="http://schemas.openxmlformats.org/officeDocument/2006/relationships/customXml" Target="../ink/ink241.xml"/><Relationship Id="rId221" Type="http://schemas.openxmlformats.org/officeDocument/2006/relationships/image" Target="../media/image2538.png"/><Relationship Id="rId242" Type="http://schemas.openxmlformats.org/officeDocument/2006/relationships/customXml" Target="../ink/ink354.xml"/><Relationship Id="rId37" Type="http://schemas.openxmlformats.org/officeDocument/2006/relationships/image" Target="../media/image2447.png"/><Relationship Id="rId58" Type="http://schemas.openxmlformats.org/officeDocument/2006/relationships/customXml" Target="../ink/ink262.xml"/><Relationship Id="rId79" Type="http://schemas.openxmlformats.org/officeDocument/2006/relationships/image" Target="../media/image2468.png"/><Relationship Id="rId102" Type="http://schemas.openxmlformats.org/officeDocument/2006/relationships/customXml" Target="../ink/ink284.xml"/><Relationship Id="rId123" Type="http://schemas.openxmlformats.org/officeDocument/2006/relationships/image" Target="../media/image2490.png"/><Relationship Id="rId144" Type="http://schemas.openxmlformats.org/officeDocument/2006/relationships/customXml" Target="../ink/ink305.xml"/><Relationship Id="rId90" Type="http://schemas.openxmlformats.org/officeDocument/2006/relationships/customXml" Target="../ink/ink278.xml"/><Relationship Id="rId165" Type="http://schemas.openxmlformats.org/officeDocument/2006/relationships/image" Target="../media/image2510.png"/><Relationship Id="rId186" Type="http://schemas.openxmlformats.org/officeDocument/2006/relationships/customXml" Target="../ink/ink326.xml"/><Relationship Id="rId211" Type="http://schemas.openxmlformats.org/officeDocument/2006/relationships/image" Target="../media/image2533.png"/><Relationship Id="rId232" Type="http://schemas.openxmlformats.org/officeDocument/2006/relationships/customXml" Target="../ink/ink349.xml"/><Relationship Id="rId253" Type="http://schemas.openxmlformats.org/officeDocument/2006/relationships/image" Target="../media/image140.png"/><Relationship Id="rId27" Type="http://schemas.openxmlformats.org/officeDocument/2006/relationships/image" Target="../media/image2442.png"/><Relationship Id="rId48" Type="http://schemas.openxmlformats.org/officeDocument/2006/relationships/customXml" Target="../ink/ink257.xml"/><Relationship Id="rId69" Type="http://schemas.openxmlformats.org/officeDocument/2006/relationships/image" Target="../media/image2463.png"/><Relationship Id="rId113" Type="http://schemas.openxmlformats.org/officeDocument/2006/relationships/image" Target="../media/image2485.png"/><Relationship Id="rId134" Type="http://schemas.openxmlformats.org/officeDocument/2006/relationships/customXml" Target="../ink/ink300.xml"/><Relationship Id="rId80" Type="http://schemas.openxmlformats.org/officeDocument/2006/relationships/customXml" Target="../ink/ink273.xml"/><Relationship Id="rId155" Type="http://schemas.openxmlformats.org/officeDocument/2006/relationships/image" Target="../media/image2505.png"/><Relationship Id="rId176" Type="http://schemas.openxmlformats.org/officeDocument/2006/relationships/customXml" Target="../ink/ink321.xml"/><Relationship Id="rId197" Type="http://schemas.openxmlformats.org/officeDocument/2006/relationships/image" Target="../media/image2526.png"/><Relationship Id="rId201" Type="http://schemas.openxmlformats.org/officeDocument/2006/relationships/image" Target="../media/image2528.png"/><Relationship Id="rId222" Type="http://schemas.openxmlformats.org/officeDocument/2006/relationships/customXml" Target="../ink/ink344.xml"/><Relationship Id="rId243" Type="http://schemas.openxmlformats.org/officeDocument/2006/relationships/image" Target="../media/image910.png"/><Relationship Id="rId17" Type="http://schemas.openxmlformats.org/officeDocument/2006/relationships/image" Target="../media/image2437.png"/><Relationship Id="rId38" Type="http://schemas.openxmlformats.org/officeDocument/2006/relationships/customXml" Target="../ink/ink252.xml"/><Relationship Id="rId59" Type="http://schemas.openxmlformats.org/officeDocument/2006/relationships/image" Target="../media/image2458.png"/><Relationship Id="rId103" Type="http://schemas.openxmlformats.org/officeDocument/2006/relationships/image" Target="../media/image2480.png"/><Relationship Id="rId124" Type="http://schemas.openxmlformats.org/officeDocument/2006/relationships/customXml" Target="../ink/ink295.xml"/><Relationship Id="rId70" Type="http://schemas.openxmlformats.org/officeDocument/2006/relationships/customXml" Target="../ink/ink268.xml"/><Relationship Id="rId91" Type="http://schemas.openxmlformats.org/officeDocument/2006/relationships/image" Target="../media/image2474.png"/><Relationship Id="rId145" Type="http://schemas.openxmlformats.org/officeDocument/2006/relationships/image" Target="../media/image2500.png"/><Relationship Id="rId166" Type="http://schemas.openxmlformats.org/officeDocument/2006/relationships/customXml" Target="../ink/ink316.xml"/><Relationship Id="rId187" Type="http://schemas.openxmlformats.org/officeDocument/2006/relationships/image" Target="../media/image252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39.xml"/><Relationship Id="rId233" Type="http://schemas.openxmlformats.org/officeDocument/2006/relationships/image" Target="../media/image410.png"/><Relationship Id="rId254" Type="http://schemas.openxmlformats.org/officeDocument/2006/relationships/customXml" Target="../ink/ink360.xml"/><Relationship Id="rId28" Type="http://schemas.openxmlformats.org/officeDocument/2006/relationships/customXml" Target="../ink/ink247.xml"/><Relationship Id="rId49" Type="http://schemas.openxmlformats.org/officeDocument/2006/relationships/image" Target="../media/image2453.png"/><Relationship Id="rId114" Type="http://schemas.openxmlformats.org/officeDocument/2006/relationships/customXml" Target="../ink/ink290.xml"/><Relationship Id="rId60" Type="http://schemas.openxmlformats.org/officeDocument/2006/relationships/customXml" Target="../ink/ink263.xml"/><Relationship Id="rId81" Type="http://schemas.openxmlformats.org/officeDocument/2006/relationships/image" Target="../media/image2469.png"/><Relationship Id="rId135" Type="http://schemas.openxmlformats.org/officeDocument/2006/relationships/image" Target="../media/image2496.png"/><Relationship Id="rId156" Type="http://schemas.openxmlformats.org/officeDocument/2006/relationships/customXml" Target="../ink/ink311.xml"/><Relationship Id="rId177" Type="http://schemas.openxmlformats.org/officeDocument/2006/relationships/image" Target="../media/image2516.png"/><Relationship Id="rId198" Type="http://schemas.openxmlformats.org/officeDocument/2006/relationships/customXml" Target="../ink/ink332.xml"/><Relationship Id="rId202" Type="http://schemas.openxmlformats.org/officeDocument/2006/relationships/customXml" Target="../ink/ink334.xml"/><Relationship Id="rId223" Type="http://schemas.openxmlformats.org/officeDocument/2006/relationships/image" Target="../media/image2539.png"/><Relationship Id="rId244" Type="http://schemas.openxmlformats.org/officeDocument/2006/relationships/customXml" Target="../ink/ink355.xml"/><Relationship Id="rId18" Type="http://schemas.openxmlformats.org/officeDocument/2006/relationships/customXml" Target="../ink/ink242.xml"/><Relationship Id="rId39" Type="http://schemas.openxmlformats.org/officeDocument/2006/relationships/image" Target="../media/image2448.png"/><Relationship Id="rId50" Type="http://schemas.openxmlformats.org/officeDocument/2006/relationships/customXml" Target="../ink/ink258.xml"/><Relationship Id="rId104" Type="http://schemas.openxmlformats.org/officeDocument/2006/relationships/customXml" Target="../ink/ink285.xml"/><Relationship Id="rId125" Type="http://schemas.openxmlformats.org/officeDocument/2006/relationships/image" Target="../media/image2491.png"/><Relationship Id="rId146" Type="http://schemas.openxmlformats.org/officeDocument/2006/relationships/customXml" Target="../ink/ink306.xml"/><Relationship Id="rId167" Type="http://schemas.openxmlformats.org/officeDocument/2006/relationships/image" Target="../media/image2511.png"/><Relationship Id="rId188" Type="http://schemas.openxmlformats.org/officeDocument/2006/relationships/customXml" Target="../ink/ink327.xml"/><Relationship Id="rId71" Type="http://schemas.openxmlformats.org/officeDocument/2006/relationships/image" Target="../media/image2464.png"/><Relationship Id="rId92" Type="http://schemas.openxmlformats.org/officeDocument/2006/relationships/customXml" Target="../ink/ink279.xml"/><Relationship Id="rId213" Type="http://schemas.openxmlformats.org/officeDocument/2006/relationships/image" Target="../media/image2534.png"/><Relationship Id="rId234" Type="http://schemas.openxmlformats.org/officeDocument/2006/relationships/customXml" Target="../ink/ink350.xml"/><Relationship Id="rId2" Type="http://schemas.openxmlformats.org/officeDocument/2006/relationships/customXml" Target="../ink/ink234.xml"/><Relationship Id="rId29" Type="http://schemas.openxmlformats.org/officeDocument/2006/relationships/image" Target="../media/image2443.png"/><Relationship Id="rId255" Type="http://schemas.openxmlformats.org/officeDocument/2006/relationships/image" Target="../media/image150.png"/><Relationship Id="rId40" Type="http://schemas.openxmlformats.org/officeDocument/2006/relationships/customXml" Target="../ink/ink253.xml"/><Relationship Id="rId115" Type="http://schemas.openxmlformats.org/officeDocument/2006/relationships/image" Target="../media/image2486.png"/><Relationship Id="rId136" Type="http://schemas.openxmlformats.org/officeDocument/2006/relationships/customXml" Target="../ink/ink301.xml"/><Relationship Id="rId157" Type="http://schemas.openxmlformats.org/officeDocument/2006/relationships/image" Target="../media/image2506.png"/><Relationship Id="rId178" Type="http://schemas.openxmlformats.org/officeDocument/2006/relationships/customXml" Target="../ink/ink322.xml"/><Relationship Id="rId61" Type="http://schemas.openxmlformats.org/officeDocument/2006/relationships/image" Target="../media/image2459.png"/><Relationship Id="rId82" Type="http://schemas.openxmlformats.org/officeDocument/2006/relationships/customXml" Target="../ink/ink274.xml"/><Relationship Id="rId199" Type="http://schemas.openxmlformats.org/officeDocument/2006/relationships/image" Target="../media/image2527.png"/><Relationship Id="rId203" Type="http://schemas.openxmlformats.org/officeDocument/2006/relationships/image" Target="../media/image2529.png"/><Relationship Id="rId19" Type="http://schemas.openxmlformats.org/officeDocument/2006/relationships/image" Target="../media/image2438.png"/><Relationship Id="rId224" Type="http://schemas.openxmlformats.org/officeDocument/2006/relationships/customXml" Target="../ink/ink345.xml"/><Relationship Id="rId245" Type="http://schemas.openxmlformats.org/officeDocument/2006/relationships/image" Target="../media/image1010.png"/><Relationship Id="rId30" Type="http://schemas.openxmlformats.org/officeDocument/2006/relationships/customXml" Target="../ink/ink248.xml"/><Relationship Id="rId105" Type="http://schemas.openxmlformats.org/officeDocument/2006/relationships/image" Target="../media/image2481.png"/><Relationship Id="rId126" Type="http://schemas.openxmlformats.org/officeDocument/2006/relationships/customXml" Target="../ink/ink296.xml"/><Relationship Id="rId147" Type="http://schemas.openxmlformats.org/officeDocument/2006/relationships/image" Target="../media/image2501.png"/><Relationship Id="rId168" Type="http://schemas.openxmlformats.org/officeDocument/2006/relationships/customXml" Target="../ink/ink317.xml"/><Relationship Id="rId51" Type="http://schemas.openxmlformats.org/officeDocument/2006/relationships/image" Target="../media/image2454.png"/><Relationship Id="rId72" Type="http://schemas.openxmlformats.org/officeDocument/2006/relationships/customXml" Target="../ink/ink269.xml"/><Relationship Id="rId93" Type="http://schemas.openxmlformats.org/officeDocument/2006/relationships/image" Target="../media/image2475.png"/><Relationship Id="rId189" Type="http://schemas.openxmlformats.org/officeDocument/2006/relationships/image" Target="../media/image2522.png"/><Relationship Id="rId3" Type="http://schemas.openxmlformats.org/officeDocument/2006/relationships/image" Target="../media/image2430.png"/><Relationship Id="rId214" Type="http://schemas.openxmlformats.org/officeDocument/2006/relationships/customXml" Target="../ink/ink340.xml"/><Relationship Id="rId235" Type="http://schemas.openxmlformats.org/officeDocument/2006/relationships/image" Target="../media/image510.png"/><Relationship Id="rId256" Type="http://schemas.openxmlformats.org/officeDocument/2006/relationships/customXml" Target="../ink/ink361.xml"/><Relationship Id="rId116" Type="http://schemas.openxmlformats.org/officeDocument/2006/relationships/customXml" Target="../ink/ink291.xml"/><Relationship Id="rId137" Type="http://schemas.openxmlformats.org/officeDocument/2006/relationships/image" Target="../media/image2497.png"/><Relationship Id="rId158" Type="http://schemas.openxmlformats.org/officeDocument/2006/relationships/customXml" Target="../ink/ink312.xml"/><Relationship Id="rId20" Type="http://schemas.openxmlformats.org/officeDocument/2006/relationships/customXml" Target="../ink/ink243.xml"/><Relationship Id="rId41" Type="http://schemas.openxmlformats.org/officeDocument/2006/relationships/image" Target="../media/image2449.png"/><Relationship Id="rId62" Type="http://schemas.openxmlformats.org/officeDocument/2006/relationships/customXml" Target="../ink/ink264.xml"/><Relationship Id="rId83" Type="http://schemas.openxmlformats.org/officeDocument/2006/relationships/image" Target="../media/image2470.png"/><Relationship Id="rId179" Type="http://schemas.openxmlformats.org/officeDocument/2006/relationships/image" Target="../media/image2517.png"/><Relationship Id="rId190" Type="http://schemas.openxmlformats.org/officeDocument/2006/relationships/customXml" Target="../ink/ink328.xml"/><Relationship Id="rId204" Type="http://schemas.openxmlformats.org/officeDocument/2006/relationships/customXml" Target="../ink/ink335.xml"/><Relationship Id="rId225" Type="http://schemas.openxmlformats.org/officeDocument/2006/relationships/image" Target="../media/image2540.png"/><Relationship Id="rId246" Type="http://schemas.openxmlformats.org/officeDocument/2006/relationships/customXml" Target="../ink/ink356.xml"/><Relationship Id="rId106" Type="http://schemas.openxmlformats.org/officeDocument/2006/relationships/customXml" Target="../ink/ink286.xml"/><Relationship Id="rId127" Type="http://schemas.openxmlformats.org/officeDocument/2006/relationships/image" Target="../media/image2492.png"/><Relationship Id="rId10" Type="http://schemas.openxmlformats.org/officeDocument/2006/relationships/customXml" Target="../ink/ink238.xml"/><Relationship Id="rId31" Type="http://schemas.openxmlformats.org/officeDocument/2006/relationships/image" Target="../media/image2444.png"/><Relationship Id="rId52" Type="http://schemas.openxmlformats.org/officeDocument/2006/relationships/customXml" Target="../ink/ink259.xml"/><Relationship Id="rId73" Type="http://schemas.openxmlformats.org/officeDocument/2006/relationships/image" Target="../media/image2465.png"/><Relationship Id="rId94" Type="http://schemas.openxmlformats.org/officeDocument/2006/relationships/customXml" Target="../ink/ink280.xml"/><Relationship Id="rId148" Type="http://schemas.openxmlformats.org/officeDocument/2006/relationships/customXml" Target="../ink/ink307.xml"/><Relationship Id="rId169" Type="http://schemas.openxmlformats.org/officeDocument/2006/relationships/image" Target="../media/image2512.png"/><Relationship Id="rId4" Type="http://schemas.openxmlformats.org/officeDocument/2006/relationships/customXml" Target="../ink/ink235.xml"/><Relationship Id="rId180" Type="http://schemas.openxmlformats.org/officeDocument/2006/relationships/customXml" Target="../ink/ink323.xml"/><Relationship Id="rId215" Type="http://schemas.openxmlformats.org/officeDocument/2006/relationships/image" Target="../media/image2535.png"/><Relationship Id="rId236" Type="http://schemas.openxmlformats.org/officeDocument/2006/relationships/customXml" Target="../ink/ink351.xml"/><Relationship Id="rId257" Type="http://schemas.openxmlformats.org/officeDocument/2006/relationships/image" Target="../media/image160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650.png"/><Relationship Id="rId299" Type="http://schemas.openxmlformats.org/officeDocument/2006/relationships/image" Target="../media/image27570.png"/><Relationship Id="rId21" Type="http://schemas.openxmlformats.org/officeDocument/2006/relationships/image" Target="../media/image26170.png"/><Relationship Id="rId63" Type="http://schemas.openxmlformats.org/officeDocument/2006/relationships/image" Target="../media/image26380.png"/><Relationship Id="rId159" Type="http://schemas.openxmlformats.org/officeDocument/2006/relationships/image" Target="../media/image26860.png"/><Relationship Id="rId324" Type="http://schemas.openxmlformats.org/officeDocument/2006/relationships/customXml" Target="../ink/ink523.xml"/><Relationship Id="rId366" Type="http://schemas.openxmlformats.org/officeDocument/2006/relationships/customXml" Target="../ink/ink544.xml"/><Relationship Id="rId170" Type="http://schemas.openxmlformats.org/officeDocument/2006/relationships/customXml" Target="../ink/ink447.xml"/><Relationship Id="rId226" Type="http://schemas.openxmlformats.org/officeDocument/2006/relationships/customXml" Target="../ink/ink474.xml"/><Relationship Id="rId268" Type="http://schemas.openxmlformats.org/officeDocument/2006/relationships/customXml" Target="../ink/ink495.xml"/><Relationship Id="rId32" Type="http://schemas.openxmlformats.org/officeDocument/2006/relationships/customXml" Target="../ink/ink378.xml"/><Relationship Id="rId74" Type="http://schemas.openxmlformats.org/officeDocument/2006/relationships/customXml" Target="../ink/ink399.xml"/><Relationship Id="rId128" Type="http://schemas.openxmlformats.org/officeDocument/2006/relationships/customXml" Target="../ink/ink426.xml"/><Relationship Id="rId335" Type="http://schemas.openxmlformats.org/officeDocument/2006/relationships/image" Target="../media/image27730.png"/><Relationship Id="rId377" Type="http://schemas.openxmlformats.org/officeDocument/2006/relationships/image" Target="../media/image27940.png"/><Relationship Id="rId5" Type="http://schemas.openxmlformats.org/officeDocument/2006/relationships/image" Target="../media/image26090.png"/><Relationship Id="rId181" Type="http://schemas.openxmlformats.org/officeDocument/2006/relationships/image" Target="../media/image26970.png"/><Relationship Id="rId237" Type="http://schemas.openxmlformats.org/officeDocument/2006/relationships/image" Target="../media/image27260.png"/><Relationship Id="rId279" Type="http://schemas.openxmlformats.org/officeDocument/2006/relationships/image" Target="../media/image27470.png"/><Relationship Id="rId43" Type="http://schemas.openxmlformats.org/officeDocument/2006/relationships/image" Target="../media/image26280.png"/><Relationship Id="rId139" Type="http://schemas.openxmlformats.org/officeDocument/2006/relationships/image" Target="../media/image26760.png"/><Relationship Id="rId290" Type="http://schemas.openxmlformats.org/officeDocument/2006/relationships/customXml" Target="../ink/ink506.xml"/><Relationship Id="rId304" Type="http://schemas.openxmlformats.org/officeDocument/2006/relationships/customXml" Target="../ink/ink513.xml"/><Relationship Id="rId346" Type="http://schemas.openxmlformats.org/officeDocument/2006/relationships/customXml" Target="../ink/ink534.xml"/><Relationship Id="rId388" Type="http://schemas.openxmlformats.org/officeDocument/2006/relationships/customXml" Target="../ink/ink555.xml"/><Relationship Id="rId85" Type="http://schemas.openxmlformats.org/officeDocument/2006/relationships/image" Target="../media/image26490.png"/><Relationship Id="rId150" Type="http://schemas.openxmlformats.org/officeDocument/2006/relationships/customXml" Target="../ink/ink437.xml"/><Relationship Id="rId192" Type="http://schemas.openxmlformats.org/officeDocument/2006/relationships/customXml" Target="../ink/ink458.xml"/><Relationship Id="rId206" Type="http://schemas.openxmlformats.org/officeDocument/2006/relationships/customXml" Target="../ink/ink464.xml"/><Relationship Id="rId248" Type="http://schemas.openxmlformats.org/officeDocument/2006/relationships/customXml" Target="../ink/ink485.xml"/><Relationship Id="rId12" Type="http://schemas.openxmlformats.org/officeDocument/2006/relationships/customXml" Target="../ink/ink368.xml"/><Relationship Id="rId108" Type="http://schemas.openxmlformats.org/officeDocument/2006/relationships/customXml" Target="../ink/ink416.xml"/><Relationship Id="rId315" Type="http://schemas.openxmlformats.org/officeDocument/2006/relationships/image" Target="../media/image27650.png"/><Relationship Id="rId357" Type="http://schemas.openxmlformats.org/officeDocument/2006/relationships/image" Target="../media/image27840.png"/><Relationship Id="rId54" Type="http://schemas.openxmlformats.org/officeDocument/2006/relationships/customXml" Target="../ink/ink389.xml"/><Relationship Id="rId96" Type="http://schemas.openxmlformats.org/officeDocument/2006/relationships/customXml" Target="../ink/ink410.xml"/><Relationship Id="rId161" Type="http://schemas.openxmlformats.org/officeDocument/2006/relationships/image" Target="../media/image26870.png"/><Relationship Id="rId217" Type="http://schemas.openxmlformats.org/officeDocument/2006/relationships/image" Target="../media/image27160.png"/><Relationship Id="rId259" Type="http://schemas.openxmlformats.org/officeDocument/2006/relationships/image" Target="../media/image27370.png"/><Relationship Id="rId23" Type="http://schemas.openxmlformats.org/officeDocument/2006/relationships/image" Target="../media/image26180.png"/><Relationship Id="rId119" Type="http://schemas.openxmlformats.org/officeDocument/2006/relationships/image" Target="../media/image26660.png"/><Relationship Id="rId270" Type="http://schemas.openxmlformats.org/officeDocument/2006/relationships/customXml" Target="../ink/ink496.xml"/><Relationship Id="rId326" Type="http://schemas.openxmlformats.org/officeDocument/2006/relationships/customXml" Target="../ink/ink524.xml"/><Relationship Id="rId65" Type="http://schemas.openxmlformats.org/officeDocument/2006/relationships/image" Target="../media/image26390.png"/><Relationship Id="rId130" Type="http://schemas.openxmlformats.org/officeDocument/2006/relationships/customXml" Target="../ink/ink427.xml"/><Relationship Id="rId368" Type="http://schemas.openxmlformats.org/officeDocument/2006/relationships/customXml" Target="../ink/ink545.xml"/><Relationship Id="rId172" Type="http://schemas.openxmlformats.org/officeDocument/2006/relationships/customXml" Target="../ink/ink448.xml"/><Relationship Id="rId228" Type="http://schemas.openxmlformats.org/officeDocument/2006/relationships/customXml" Target="../ink/ink475.xml"/><Relationship Id="rId281" Type="http://schemas.openxmlformats.org/officeDocument/2006/relationships/image" Target="../media/image27480.png"/><Relationship Id="rId337" Type="http://schemas.openxmlformats.org/officeDocument/2006/relationships/image" Target="../media/image27740.png"/><Relationship Id="rId34" Type="http://schemas.openxmlformats.org/officeDocument/2006/relationships/customXml" Target="../ink/ink379.xml"/><Relationship Id="rId76" Type="http://schemas.openxmlformats.org/officeDocument/2006/relationships/customXml" Target="../ink/ink400.xml"/><Relationship Id="rId141" Type="http://schemas.openxmlformats.org/officeDocument/2006/relationships/image" Target="../media/image26770.png"/><Relationship Id="rId379" Type="http://schemas.openxmlformats.org/officeDocument/2006/relationships/image" Target="../media/image27950.png"/><Relationship Id="rId7" Type="http://schemas.openxmlformats.org/officeDocument/2006/relationships/image" Target="../media/image26100.png"/><Relationship Id="rId183" Type="http://schemas.openxmlformats.org/officeDocument/2006/relationships/image" Target="../media/image26980.png"/><Relationship Id="rId239" Type="http://schemas.openxmlformats.org/officeDocument/2006/relationships/image" Target="../media/image27270.png"/><Relationship Id="rId250" Type="http://schemas.openxmlformats.org/officeDocument/2006/relationships/customXml" Target="../ink/ink486.xml"/><Relationship Id="rId292" Type="http://schemas.openxmlformats.org/officeDocument/2006/relationships/customXml" Target="../ink/ink507.xml"/><Relationship Id="rId306" Type="http://schemas.openxmlformats.org/officeDocument/2006/relationships/customXml" Target="../ink/ink514.xml"/><Relationship Id="rId45" Type="http://schemas.openxmlformats.org/officeDocument/2006/relationships/image" Target="../media/image26290.png"/><Relationship Id="rId87" Type="http://schemas.openxmlformats.org/officeDocument/2006/relationships/image" Target="../media/image26500.png"/><Relationship Id="rId110" Type="http://schemas.openxmlformats.org/officeDocument/2006/relationships/customXml" Target="../ink/ink417.xml"/><Relationship Id="rId348" Type="http://schemas.openxmlformats.org/officeDocument/2006/relationships/customXml" Target="../ink/ink535.xml"/><Relationship Id="rId152" Type="http://schemas.openxmlformats.org/officeDocument/2006/relationships/customXml" Target="../ink/ink438.xml"/><Relationship Id="rId194" Type="http://schemas.openxmlformats.org/officeDocument/2006/relationships/customXml" Target="../ink/ink459.xml"/><Relationship Id="rId208" Type="http://schemas.openxmlformats.org/officeDocument/2006/relationships/customXml" Target="../ink/ink465.xml"/><Relationship Id="rId261" Type="http://schemas.openxmlformats.org/officeDocument/2006/relationships/image" Target="../media/image27380.png"/><Relationship Id="rId14" Type="http://schemas.openxmlformats.org/officeDocument/2006/relationships/customXml" Target="../ink/ink369.xml"/><Relationship Id="rId56" Type="http://schemas.openxmlformats.org/officeDocument/2006/relationships/customXml" Target="../ink/ink390.xml"/><Relationship Id="rId317" Type="http://schemas.openxmlformats.org/officeDocument/2006/relationships/image" Target="../media/image27660.png"/><Relationship Id="rId359" Type="http://schemas.openxmlformats.org/officeDocument/2006/relationships/image" Target="../media/image27850.png"/><Relationship Id="rId98" Type="http://schemas.openxmlformats.org/officeDocument/2006/relationships/customXml" Target="../ink/ink411.xml"/><Relationship Id="rId121" Type="http://schemas.openxmlformats.org/officeDocument/2006/relationships/image" Target="../media/image26670.png"/><Relationship Id="rId163" Type="http://schemas.openxmlformats.org/officeDocument/2006/relationships/image" Target="../media/image26880.png"/><Relationship Id="rId219" Type="http://schemas.openxmlformats.org/officeDocument/2006/relationships/image" Target="../media/image27170.png"/><Relationship Id="rId370" Type="http://schemas.openxmlformats.org/officeDocument/2006/relationships/customXml" Target="../ink/ink546.xml"/><Relationship Id="rId230" Type="http://schemas.openxmlformats.org/officeDocument/2006/relationships/customXml" Target="../ink/ink476.xml"/><Relationship Id="rId25" Type="http://schemas.openxmlformats.org/officeDocument/2006/relationships/image" Target="../media/image26190.png"/><Relationship Id="rId67" Type="http://schemas.openxmlformats.org/officeDocument/2006/relationships/image" Target="../media/image26400.png"/><Relationship Id="rId272" Type="http://schemas.openxmlformats.org/officeDocument/2006/relationships/customXml" Target="../ink/ink497.xml"/><Relationship Id="rId328" Type="http://schemas.openxmlformats.org/officeDocument/2006/relationships/customXml" Target="../ink/ink525.xml"/><Relationship Id="rId132" Type="http://schemas.openxmlformats.org/officeDocument/2006/relationships/customXml" Target="../ink/ink428.xml"/><Relationship Id="rId174" Type="http://schemas.openxmlformats.org/officeDocument/2006/relationships/customXml" Target="../ink/ink449.xml"/><Relationship Id="rId381" Type="http://schemas.openxmlformats.org/officeDocument/2006/relationships/image" Target="../media/image27960.png"/><Relationship Id="rId241" Type="http://schemas.openxmlformats.org/officeDocument/2006/relationships/image" Target="../media/image27280.png"/><Relationship Id="rId36" Type="http://schemas.openxmlformats.org/officeDocument/2006/relationships/customXml" Target="../ink/ink380.xml"/><Relationship Id="rId283" Type="http://schemas.openxmlformats.org/officeDocument/2006/relationships/image" Target="../media/image27490.png"/><Relationship Id="rId339" Type="http://schemas.openxmlformats.org/officeDocument/2006/relationships/image" Target="../media/image27750.png"/><Relationship Id="rId78" Type="http://schemas.openxmlformats.org/officeDocument/2006/relationships/customXml" Target="../ink/ink401.xml"/><Relationship Id="rId101" Type="http://schemas.openxmlformats.org/officeDocument/2006/relationships/image" Target="../media/image26570.png"/><Relationship Id="rId143" Type="http://schemas.openxmlformats.org/officeDocument/2006/relationships/image" Target="../media/image26780.png"/><Relationship Id="rId185" Type="http://schemas.openxmlformats.org/officeDocument/2006/relationships/image" Target="../media/image26990.png"/><Relationship Id="rId350" Type="http://schemas.openxmlformats.org/officeDocument/2006/relationships/customXml" Target="../ink/ink536.xml"/><Relationship Id="rId9" Type="http://schemas.openxmlformats.org/officeDocument/2006/relationships/image" Target="../media/image26110.png"/><Relationship Id="rId210" Type="http://schemas.openxmlformats.org/officeDocument/2006/relationships/customXml" Target="../ink/ink466.xml"/><Relationship Id="rId252" Type="http://schemas.openxmlformats.org/officeDocument/2006/relationships/customXml" Target="../ink/ink487.xml"/><Relationship Id="rId294" Type="http://schemas.openxmlformats.org/officeDocument/2006/relationships/customXml" Target="../ink/ink508.xml"/><Relationship Id="rId308" Type="http://schemas.openxmlformats.org/officeDocument/2006/relationships/customXml" Target="../ink/ink515.xml"/><Relationship Id="rId47" Type="http://schemas.openxmlformats.org/officeDocument/2006/relationships/image" Target="../media/image26300.png"/><Relationship Id="rId89" Type="http://schemas.openxmlformats.org/officeDocument/2006/relationships/image" Target="../media/image26510.png"/><Relationship Id="rId112" Type="http://schemas.openxmlformats.org/officeDocument/2006/relationships/customXml" Target="../ink/ink418.xml"/><Relationship Id="rId154" Type="http://schemas.openxmlformats.org/officeDocument/2006/relationships/customXml" Target="../ink/ink439.xml"/><Relationship Id="rId361" Type="http://schemas.openxmlformats.org/officeDocument/2006/relationships/image" Target="../media/image27860.png"/><Relationship Id="rId196" Type="http://schemas.openxmlformats.org/officeDocument/2006/relationships/customXml" Target="../ink/ink460.xml"/><Relationship Id="rId200" Type="http://schemas.openxmlformats.org/officeDocument/2006/relationships/customXml" Target="../ink/ink462.xml"/><Relationship Id="rId382" Type="http://schemas.openxmlformats.org/officeDocument/2006/relationships/customXml" Target="../ink/ink552.xml"/><Relationship Id="rId16" Type="http://schemas.openxmlformats.org/officeDocument/2006/relationships/customXml" Target="../ink/ink370.xml"/><Relationship Id="rId221" Type="http://schemas.openxmlformats.org/officeDocument/2006/relationships/image" Target="../media/image27180.png"/><Relationship Id="rId242" Type="http://schemas.openxmlformats.org/officeDocument/2006/relationships/customXml" Target="../ink/ink482.xml"/><Relationship Id="rId263" Type="http://schemas.openxmlformats.org/officeDocument/2006/relationships/image" Target="../media/image27390.png"/><Relationship Id="rId284" Type="http://schemas.openxmlformats.org/officeDocument/2006/relationships/customXml" Target="../ink/ink503.xml"/><Relationship Id="rId319" Type="http://schemas.openxmlformats.org/officeDocument/2006/relationships/image" Target="../media/image27670.png"/><Relationship Id="rId37" Type="http://schemas.openxmlformats.org/officeDocument/2006/relationships/image" Target="../media/image26250.png"/><Relationship Id="rId58" Type="http://schemas.openxmlformats.org/officeDocument/2006/relationships/customXml" Target="../ink/ink391.xml"/><Relationship Id="rId79" Type="http://schemas.openxmlformats.org/officeDocument/2006/relationships/image" Target="../media/image26460.png"/><Relationship Id="rId102" Type="http://schemas.openxmlformats.org/officeDocument/2006/relationships/customXml" Target="../ink/ink413.xml"/><Relationship Id="rId123" Type="http://schemas.openxmlformats.org/officeDocument/2006/relationships/image" Target="../media/image26680.png"/><Relationship Id="rId144" Type="http://schemas.openxmlformats.org/officeDocument/2006/relationships/customXml" Target="../ink/ink434.xml"/><Relationship Id="rId330" Type="http://schemas.openxmlformats.org/officeDocument/2006/relationships/customXml" Target="../ink/ink526.xml"/><Relationship Id="rId90" Type="http://schemas.openxmlformats.org/officeDocument/2006/relationships/customXml" Target="../ink/ink407.xml"/><Relationship Id="rId165" Type="http://schemas.openxmlformats.org/officeDocument/2006/relationships/image" Target="../media/image26890.png"/><Relationship Id="rId186" Type="http://schemas.openxmlformats.org/officeDocument/2006/relationships/customXml" Target="../ink/ink455.xml"/><Relationship Id="rId351" Type="http://schemas.openxmlformats.org/officeDocument/2006/relationships/image" Target="../media/image27810.png"/><Relationship Id="rId372" Type="http://schemas.openxmlformats.org/officeDocument/2006/relationships/customXml" Target="../ink/ink547.xml"/><Relationship Id="rId211" Type="http://schemas.openxmlformats.org/officeDocument/2006/relationships/image" Target="../media/image27130.png"/><Relationship Id="rId232" Type="http://schemas.openxmlformats.org/officeDocument/2006/relationships/customXml" Target="../ink/ink477.xml"/><Relationship Id="rId253" Type="http://schemas.openxmlformats.org/officeDocument/2006/relationships/image" Target="../media/image27340.png"/><Relationship Id="rId274" Type="http://schemas.openxmlformats.org/officeDocument/2006/relationships/customXml" Target="../ink/ink498.xml"/><Relationship Id="rId295" Type="http://schemas.openxmlformats.org/officeDocument/2006/relationships/image" Target="../media/image27550.png"/><Relationship Id="rId309" Type="http://schemas.openxmlformats.org/officeDocument/2006/relationships/image" Target="../media/image27620.png"/><Relationship Id="rId27" Type="http://schemas.openxmlformats.org/officeDocument/2006/relationships/image" Target="../media/image26200.png"/><Relationship Id="rId48" Type="http://schemas.openxmlformats.org/officeDocument/2006/relationships/customXml" Target="../ink/ink386.xml"/><Relationship Id="rId69" Type="http://schemas.openxmlformats.org/officeDocument/2006/relationships/image" Target="../media/image26410.png"/><Relationship Id="rId113" Type="http://schemas.openxmlformats.org/officeDocument/2006/relationships/image" Target="../media/image26630.png"/><Relationship Id="rId134" Type="http://schemas.openxmlformats.org/officeDocument/2006/relationships/customXml" Target="../ink/ink429.xml"/><Relationship Id="rId320" Type="http://schemas.openxmlformats.org/officeDocument/2006/relationships/customXml" Target="../ink/ink521.xml"/><Relationship Id="rId80" Type="http://schemas.openxmlformats.org/officeDocument/2006/relationships/customXml" Target="../ink/ink402.xml"/><Relationship Id="rId155" Type="http://schemas.openxmlformats.org/officeDocument/2006/relationships/image" Target="../media/image26840.png"/><Relationship Id="rId176" Type="http://schemas.openxmlformats.org/officeDocument/2006/relationships/customXml" Target="../ink/ink450.xml"/><Relationship Id="rId197" Type="http://schemas.openxmlformats.org/officeDocument/2006/relationships/image" Target="../media/image27050.png"/><Relationship Id="rId341" Type="http://schemas.openxmlformats.org/officeDocument/2006/relationships/image" Target="../media/image27760.png"/><Relationship Id="rId362" Type="http://schemas.openxmlformats.org/officeDocument/2006/relationships/customXml" Target="../ink/ink542.xml"/><Relationship Id="rId383" Type="http://schemas.openxmlformats.org/officeDocument/2006/relationships/image" Target="../media/image27970.png"/><Relationship Id="rId201" Type="http://schemas.openxmlformats.org/officeDocument/2006/relationships/image" Target="../media/image27070.png"/><Relationship Id="rId222" Type="http://schemas.openxmlformats.org/officeDocument/2006/relationships/customXml" Target="../ink/ink472.xml"/><Relationship Id="rId243" Type="http://schemas.openxmlformats.org/officeDocument/2006/relationships/image" Target="../media/image27290.png"/><Relationship Id="rId264" Type="http://schemas.openxmlformats.org/officeDocument/2006/relationships/customXml" Target="../ink/ink493.xml"/><Relationship Id="rId285" Type="http://schemas.openxmlformats.org/officeDocument/2006/relationships/image" Target="../media/image27500.png"/><Relationship Id="rId17" Type="http://schemas.openxmlformats.org/officeDocument/2006/relationships/image" Target="../media/image26150.png"/><Relationship Id="rId38" Type="http://schemas.openxmlformats.org/officeDocument/2006/relationships/customXml" Target="../ink/ink381.xml"/><Relationship Id="rId59" Type="http://schemas.openxmlformats.org/officeDocument/2006/relationships/image" Target="../media/image26360.png"/><Relationship Id="rId103" Type="http://schemas.openxmlformats.org/officeDocument/2006/relationships/image" Target="../media/image26580.png"/><Relationship Id="rId124" Type="http://schemas.openxmlformats.org/officeDocument/2006/relationships/customXml" Target="../ink/ink424.xml"/><Relationship Id="rId310" Type="http://schemas.openxmlformats.org/officeDocument/2006/relationships/customXml" Target="../ink/ink516.xml"/><Relationship Id="rId70" Type="http://schemas.openxmlformats.org/officeDocument/2006/relationships/customXml" Target="../ink/ink397.xml"/><Relationship Id="rId91" Type="http://schemas.openxmlformats.org/officeDocument/2006/relationships/image" Target="../media/image26520.png"/><Relationship Id="rId145" Type="http://schemas.openxmlformats.org/officeDocument/2006/relationships/image" Target="../media/image26790.png"/><Relationship Id="rId166" Type="http://schemas.openxmlformats.org/officeDocument/2006/relationships/customXml" Target="../ink/ink445.xml"/><Relationship Id="rId187" Type="http://schemas.openxmlformats.org/officeDocument/2006/relationships/image" Target="../media/image27000.png"/><Relationship Id="rId331" Type="http://schemas.openxmlformats.org/officeDocument/2006/relationships/image" Target="../media/image27090.png"/><Relationship Id="rId352" Type="http://schemas.openxmlformats.org/officeDocument/2006/relationships/customXml" Target="../ink/ink537.xml"/><Relationship Id="rId373" Type="http://schemas.openxmlformats.org/officeDocument/2006/relationships/image" Target="../media/image2792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67.xml"/><Relationship Id="rId233" Type="http://schemas.openxmlformats.org/officeDocument/2006/relationships/image" Target="../media/image27240.png"/><Relationship Id="rId254" Type="http://schemas.openxmlformats.org/officeDocument/2006/relationships/customXml" Target="../ink/ink488.xml"/><Relationship Id="rId28" Type="http://schemas.openxmlformats.org/officeDocument/2006/relationships/customXml" Target="../ink/ink376.xml"/><Relationship Id="rId49" Type="http://schemas.openxmlformats.org/officeDocument/2006/relationships/image" Target="../media/image26310.png"/><Relationship Id="rId114" Type="http://schemas.openxmlformats.org/officeDocument/2006/relationships/customXml" Target="../ink/ink419.xml"/><Relationship Id="rId275" Type="http://schemas.openxmlformats.org/officeDocument/2006/relationships/image" Target="../media/image27450.png"/><Relationship Id="rId296" Type="http://schemas.openxmlformats.org/officeDocument/2006/relationships/customXml" Target="../ink/ink509.xml"/><Relationship Id="rId300" Type="http://schemas.openxmlformats.org/officeDocument/2006/relationships/customXml" Target="../ink/ink511.xml"/><Relationship Id="rId60" Type="http://schemas.openxmlformats.org/officeDocument/2006/relationships/customXml" Target="../ink/ink392.xml"/><Relationship Id="rId81" Type="http://schemas.openxmlformats.org/officeDocument/2006/relationships/image" Target="../media/image26470.png"/><Relationship Id="rId135" Type="http://schemas.openxmlformats.org/officeDocument/2006/relationships/image" Target="../media/image26740.png"/><Relationship Id="rId156" Type="http://schemas.openxmlformats.org/officeDocument/2006/relationships/customXml" Target="../ink/ink440.xml"/><Relationship Id="rId177" Type="http://schemas.openxmlformats.org/officeDocument/2006/relationships/image" Target="../media/image26950.png"/><Relationship Id="rId198" Type="http://schemas.openxmlformats.org/officeDocument/2006/relationships/customXml" Target="../ink/ink461.xml"/><Relationship Id="rId321" Type="http://schemas.openxmlformats.org/officeDocument/2006/relationships/image" Target="../media/image27680.png"/><Relationship Id="rId342" Type="http://schemas.openxmlformats.org/officeDocument/2006/relationships/customXml" Target="../ink/ink532.xml"/><Relationship Id="rId363" Type="http://schemas.openxmlformats.org/officeDocument/2006/relationships/image" Target="../media/image27870.png"/><Relationship Id="rId384" Type="http://schemas.openxmlformats.org/officeDocument/2006/relationships/customXml" Target="../ink/ink553.xml"/><Relationship Id="rId202" Type="http://schemas.openxmlformats.org/officeDocument/2006/relationships/image" Target="../media/image3.emf"/><Relationship Id="rId223" Type="http://schemas.openxmlformats.org/officeDocument/2006/relationships/image" Target="../media/image27190.png"/><Relationship Id="rId244" Type="http://schemas.openxmlformats.org/officeDocument/2006/relationships/customXml" Target="../ink/ink483.xml"/><Relationship Id="rId18" Type="http://schemas.openxmlformats.org/officeDocument/2006/relationships/customXml" Target="../ink/ink371.xml"/><Relationship Id="rId39" Type="http://schemas.openxmlformats.org/officeDocument/2006/relationships/image" Target="../media/image26260.png"/><Relationship Id="rId265" Type="http://schemas.openxmlformats.org/officeDocument/2006/relationships/image" Target="../media/image27400.png"/><Relationship Id="rId286" Type="http://schemas.openxmlformats.org/officeDocument/2006/relationships/customXml" Target="../ink/ink504.xml"/><Relationship Id="rId50" Type="http://schemas.openxmlformats.org/officeDocument/2006/relationships/customXml" Target="../ink/ink387.xml"/><Relationship Id="rId104" Type="http://schemas.openxmlformats.org/officeDocument/2006/relationships/customXml" Target="../ink/ink414.xml"/><Relationship Id="rId125" Type="http://schemas.openxmlformats.org/officeDocument/2006/relationships/image" Target="../media/image26690.png"/><Relationship Id="rId146" Type="http://schemas.openxmlformats.org/officeDocument/2006/relationships/customXml" Target="../ink/ink435.xml"/><Relationship Id="rId167" Type="http://schemas.openxmlformats.org/officeDocument/2006/relationships/image" Target="../media/image26900.png"/><Relationship Id="rId188" Type="http://schemas.openxmlformats.org/officeDocument/2006/relationships/customXml" Target="../ink/ink456.xml"/><Relationship Id="rId311" Type="http://schemas.openxmlformats.org/officeDocument/2006/relationships/image" Target="../media/image27630.png"/><Relationship Id="rId332" Type="http://schemas.openxmlformats.org/officeDocument/2006/relationships/customXml" Target="../ink/ink527.xml"/><Relationship Id="rId353" Type="http://schemas.openxmlformats.org/officeDocument/2006/relationships/image" Target="../media/image27820.png"/><Relationship Id="rId374" Type="http://schemas.openxmlformats.org/officeDocument/2006/relationships/customXml" Target="../ink/ink548.xml"/><Relationship Id="rId71" Type="http://schemas.openxmlformats.org/officeDocument/2006/relationships/image" Target="../media/image26420.png"/><Relationship Id="rId92" Type="http://schemas.openxmlformats.org/officeDocument/2006/relationships/customXml" Target="../ink/ink408.xml"/><Relationship Id="rId213" Type="http://schemas.openxmlformats.org/officeDocument/2006/relationships/image" Target="../media/image27140.png"/><Relationship Id="rId234" Type="http://schemas.openxmlformats.org/officeDocument/2006/relationships/customXml" Target="../ink/ink478.xml"/><Relationship Id="rId2" Type="http://schemas.openxmlformats.org/officeDocument/2006/relationships/customXml" Target="../ink/ink363.xml"/><Relationship Id="rId29" Type="http://schemas.openxmlformats.org/officeDocument/2006/relationships/image" Target="../media/image26210.png"/><Relationship Id="rId255" Type="http://schemas.openxmlformats.org/officeDocument/2006/relationships/image" Target="../media/image27350.png"/><Relationship Id="rId276" Type="http://schemas.openxmlformats.org/officeDocument/2006/relationships/customXml" Target="../ink/ink499.xml"/><Relationship Id="rId297" Type="http://schemas.openxmlformats.org/officeDocument/2006/relationships/image" Target="../media/image27560.png"/><Relationship Id="rId40" Type="http://schemas.openxmlformats.org/officeDocument/2006/relationships/customXml" Target="../ink/ink382.xml"/><Relationship Id="rId115" Type="http://schemas.openxmlformats.org/officeDocument/2006/relationships/image" Target="../media/image26640.png"/><Relationship Id="rId136" Type="http://schemas.openxmlformats.org/officeDocument/2006/relationships/customXml" Target="../ink/ink430.xml"/><Relationship Id="rId157" Type="http://schemas.openxmlformats.org/officeDocument/2006/relationships/image" Target="../media/image26850.png"/><Relationship Id="rId178" Type="http://schemas.openxmlformats.org/officeDocument/2006/relationships/customXml" Target="../ink/ink451.xml"/><Relationship Id="rId301" Type="http://schemas.openxmlformats.org/officeDocument/2006/relationships/image" Target="../media/image27580.png"/><Relationship Id="rId322" Type="http://schemas.openxmlformats.org/officeDocument/2006/relationships/customXml" Target="../ink/ink522.xml"/><Relationship Id="rId343" Type="http://schemas.openxmlformats.org/officeDocument/2006/relationships/image" Target="../media/image27770.png"/><Relationship Id="rId364" Type="http://schemas.openxmlformats.org/officeDocument/2006/relationships/customXml" Target="../ink/ink543.xml"/><Relationship Id="rId61" Type="http://schemas.openxmlformats.org/officeDocument/2006/relationships/image" Target="../media/image26370.png"/><Relationship Id="rId82" Type="http://schemas.openxmlformats.org/officeDocument/2006/relationships/customXml" Target="../ink/ink403.xml"/><Relationship Id="rId199" Type="http://schemas.openxmlformats.org/officeDocument/2006/relationships/image" Target="../media/image27060.png"/><Relationship Id="rId203" Type="http://schemas.openxmlformats.org/officeDocument/2006/relationships/image" Target="../media/image4.emf"/><Relationship Id="rId385" Type="http://schemas.openxmlformats.org/officeDocument/2006/relationships/image" Target="../media/image27980.png"/><Relationship Id="rId19" Type="http://schemas.openxmlformats.org/officeDocument/2006/relationships/image" Target="../media/image26160.png"/><Relationship Id="rId224" Type="http://schemas.openxmlformats.org/officeDocument/2006/relationships/customXml" Target="../ink/ink473.xml"/><Relationship Id="rId245" Type="http://schemas.openxmlformats.org/officeDocument/2006/relationships/image" Target="../media/image27300.png"/><Relationship Id="rId266" Type="http://schemas.openxmlformats.org/officeDocument/2006/relationships/customXml" Target="../ink/ink494.xml"/><Relationship Id="rId287" Type="http://schemas.openxmlformats.org/officeDocument/2006/relationships/image" Target="../media/image27510.png"/><Relationship Id="rId30" Type="http://schemas.openxmlformats.org/officeDocument/2006/relationships/customXml" Target="../ink/ink377.xml"/><Relationship Id="rId105" Type="http://schemas.openxmlformats.org/officeDocument/2006/relationships/image" Target="../media/image26590.png"/><Relationship Id="rId126" Type="http://schemas.openxmlformats.org/officeDocument/2006/relationships/customXml" Target="../ink/ink425.xml"/><Relationship Id="rId147" Type="http://schemas.openxmlformats.org/officeDocument/2006/relationships/image" Target="../media/image26800.png"/><Relationship Id="rId168" Type="http://schemas.openxmlformats.org/officeDocument/2006/relationships/customXml" Target="../ink/ink446.xml"/><Relationship Id="rId312" Type="http://schemas.openxmlformats.org/officeDocument/2006/relationships/customXml" Target="../ink/ink517.xml"/><Relationship Id="rId333" Type="http://schemas.openxmlformats.org/officeDocument/2006/relationships/image" Target="../media/image27720.png"/><Relationship Id="rId354" Type="http://schemas.openxmlformats.org/officeDocument/2006/relationships/customXml" Target="../ink/ink538.xml"/><Relationship Id="rId51" Type="http://schemas.openxmlformats.org/officeDocument/2006/relationships/image" Target="../media/image26320.png"/><Relationship Id="rId72" Type="http://schemas.openxmlformats.org/officeDocument/2006/relationships/customXml" Target="../ink/ink398.xml"/><Relationship Id="rId93" Type="http://schemas.openxmlformats.org/officeDocument/2006/relationships/image" Target="../media/image26530.png"/><Relationship Id="rId189" Type="http://schemas.openxmlformats.org/officeDocument/2006/relationships/image" Target="../media/image27010.png"/><Relationship Id="rId375" Type="http://schemas.openxmlformats.org/officeDocument/2006/relationships/image" Target="../media/image27930.png"/><Relationship Id="rId3" Type="http://schemas.openxmlformats.org/officeDocument/2006/relationships/image" Target="../media/image26080.png"/><Relationship Id="rId214" Type="http://schemas.openxmlformats.org/officeDocument/2006/relationships/customXml" Target="../ink/ink468.xml"/><Relationship Id="rId235" Type="http://schemas.openxmlformats.org/officeDocument/2006/relationships/image" Target="../media/image27250.png"/><Relationship Id="rId256" Type="http://schemas.openxmlformats.org/officeDocument/2006/relationships/customXml" Target="../ink/ink489.xml"/><Relationship Id="rId277" Type="http://schemas.openxmlformats.org/officeDocument/2006/relationships/image" Target="../media/image27460.png"/><Relationship Id="rId298" Type="http://schemas.openxmlformats.org/officeDocument/2006/relationships/customXml" Target="../ink/ink510.xml"/><Relationship Id="rId116" Type="http://schemas.openxmlformats.org/officeDocument/2006/relationships/customXml" Target="../ink/ink420.xml"/><Relationship Id="rId137" Type="http://schemas.openxmlformats.org/officeDocument/2006/relationships/image" Target="../media/image26750.png"/><Relationship Id="rId158" Type="http://schemas.openxmlformats.org/officeDocument/2006/relationships/customXml" Target="../ink/ink441.xml"/><Relationship Id="rId302" Type="http://schemas.openxmlformats.org/officeDocument/2006/relationships/customXml" Target="../ink/ink512.xml"/><Relationship Id="rId323" Type="http://schemas.openxmlformats.org/officeDocument/2006/relationships/image" Target="../media/image27690.png"/><Relationship Id="rId344" Type="http://schemas.openxmlformats.org/officeDocument/2006/relationships/customXml" Target="../ink/ink533.xml"/><Relationship Id="rId20" Type="http://schemas.openxmlformats.org/officeDocument/2006/relationships/customXml" Target="../ink/ink372.xml"/><Relationship Id="rId41" Type="http://schemas.openxmlformats.org/officeDocument/2006/relationships/image" Target="../media/image26270.png"/><Relationship Id="rId62" Type="http://schemas.openxmlformats.org/officeDocument/2006/relationships/customXml" Target="../ink/ink393.xml"/><Relationship Id="rId83" Type="http://schemas.openxmlformats.org/officeDocument/2006/relationships/image" Target="../media/image26480.png"/><Relationship Id="rId179" Type="http://schemas.openxmlformats.org/officeDocument/2006/relationships/image" Target="../media/image26960.png"/><Relationship Id="rId365" Type="http://schemas.openxmlformats.org/officeDocument/2006/relationships/image" Target="../media/image27880.png"/><Relationship Id="rId386" Type="http://schemas.openxmlformats.org/officeDocument/2006/relationships/customXml" Target="../ink/ink554.xml"/><Relationship Id="rId190" Type="http://schemas.openxmlformats.org/officeDocument/2006/relationships/customXml" Target="../ink/ink457.xml"/><Relationship Id="rId204" Type="http://schemas.openxmlformats.org/officeDocument/2006/relationships/customXml" Target="../ink/ink463.xml"/><Relationship Id="rId225" Type="http://schemas.openxmlformats.org/officeDocument/2006/relationships/image" Target="../media/image27200.png"/><Relationship Id="rId246" Type="http://schemas.openxmlformats.org/officeDocument/2006/relationships/customXml" Target="../ink/ink484.xml"/><Relationship Id="rId267" Type="http://schemas.openxmlformats.org/officeDocument/2006/relationships/image" Target="../media/image27410.png"/><Relationship Id="rId288" Type="http://schemas.openxmlformats.org/officeDocument/2006/relationships/customXml" Target="../ink/ink505.xml"/><Relationship Id="rId106" Type="http://schemas.openxmlformats.org/officeDocument/2006/relationships/customXml" Target="../ink/ink415.xml"/><Relationship Id="rId127" Type="http://schemas.openxmlformats.org/officeDocument/2006/relationships/image" Target="../media/image26700.png"/><Relationship Id="rId313" Type="http://schemas.openxmlformats.org/officeDocument/2006/relationships/image" Target="../media/image27640.png"/><Relationship Id="rId10" Type="http://schemas.openxmlformats.org/officeDocument/2006/relationships/customXml" Target="../ink/ink367.xml"/><Relationship Id="rId31" Type="http://schemas.openxmlformats.org/officeDocument/2006/relationships/image" Target="../media/image26220.png"/><Relationship Id="rId52" Type="http://schemas.openxmlformats.org/officeDocument/2006/relationships/customXml" Target="../ink/ink388.xml"/><Relationship Id="rId73" Type="http://schemas.openxmlformats.org/officeDocument/2006/relationships/image" Target="../media/image26430.png"/><Relationship Id="rId94" Type="http://schemas.openxmlformats.org/officeDocument/2006/relationships/customXml" Target="../ink/ink409.xml"/><Relationship Id="rId148" Type="http://schemas.openxmlformats.org/officeDocument/2006/relationships/customXml" Target="../ink/ink436.xml"/><Relationship Id="rId169" Type="http://schemas.openxmlformats.org/officeDocument/2006/relationships/image" Target="../media/image26910.png"/><Relationship Id="rId334" Type="http://schemas.openxmlformats.org/officeDocument/2006/relationships/customXml" Target="../ink/ink528.xml"/><Relationship Id="rId355" Type="http://schemas.openxmlformats.org/officeDocument/2006/relationships/image" Target="../media/image27830.png"/><Relationship Id="rId376" Type="http://schemas.openxmlformats.org/officeDocument/2006/relationships/customXml" Target="../ink/ink549.xml"/><Relationship Id="rId4" Type="http://schemas.openxmlformats.org/officeDocument/2006/relationships/customXml" Target="../ink/ink364.xml"/><Relationship Id="rId180" Type="http://schemas.openxmlformats.org/officeDocument/2006/relationships/customXml" Target="../ink/ink452.xml"/><Relationship Id="rId215" Type="http://schemas.openxmlformats.org/officeDocument/2006/relationships/image" Target="../media/image27150.png"/><Relationship Id="rId236" Type="http://schemas.openxmlformats.org/officeDocument/2006/relationships/customXml" Target="../ink/ink479.xml"/><Relationship Id="rId257" Type="http://schemas.openxmlformats.org/officeDocument/2006/relationships/image" Target="../media/image27360.png"/><Relationship Id="rId278" Type="http://schemas.openxmlformats.org/officeDocument/2006/relationships/customXml" Target="../ink/ink500.xml"/><Relationship Id="rId303" Type="http://schemas.openxmlformats.org/officeDocument/2006/relationships/image" Target="../media/image27590.png"/><Relationship Id="rId42" Type="http://schemas.openxmlformats.org/officeDocument/2006/relationships/customXml" Target="../ink/ink383.xml"/><Relationship Id="rId84" Type="http://schemas.openxmlformats.org/officeDocument/2006/relationships/customXml" Target="../ink/ink404.xml"/><Relationship Id="rId138" Type="http://schemas.openxmlformats.org/officeDocument/2006/relationships/customXml" Target="../ink/ink431.xml"/><Relationship Id="rId345" Type="http://schemas.openxmlformats.org/officeDocument/2006/relationships/image" Target="../media/image27780.png"/><Relationship Id="rId387" Type="http://schemas.openxmlformats.org/officeDocument/2006/relationships/image" Target="../media/image27990.png"/><Relationship Id="rId191" Type="http://schemas.openxmlformats.org/officeDocument/2006/relationships/image" Target="../media/image27020.png"/><Relationship Id="rId205" Type="http://schemas.openxmlformats.org/officeDocument/2006/relationships/image" Target="../media/image27100.png"/><Relationship Id="rId247" Type="http://schemas.openxmlformats.org/officeDocument/2006/relationships/image" Target="../media/image27310.png"/><Relationship Id="rId107" Type="http://schemas.openxmlformats.org/officeDocument/2006/relationships/image" Target="../media/image26600.png"/><Relationship Id="rId289" Type="http://schemas.openxmlformats.org/officeDocument/2006/relationships/image" Target="../media/image27520.png"/><Relationship Id="rId11" Type="http://schemas.openxmlformats.org/officeDocument/2006/relationships/image" Target="../media/image26120.png"/><Relationship Id="rId53" Type="http://schemas.openxmlformats.org/officeDocument/2006/relationships/image" Target="../media/image26330.png"/><Relationship Id="rId149" Type="http://schemas.openxmlformats.org/officeDocument/2006/relationships/image" Target="../media/image26810.png"/><Relationship Id="rId314" Type="http://schemas.openxmlformats.org/officeDocument/2006/relationships/customXml" Target="../ink/ink518.xml"/><Relationship Id="rId356" Type="http://schemas.openxmlformats.org/officeDocument/2006/relationships/customXml" Target="../ink/ink539.xml"/><Relationship Id="rId95" Type="http://schemas.openxmlformats.org/officeDocument/2006/relationships/image" Target="../media/image26540.png"/><Relationship Id="rId160" Type="http://schemas.openxmlformats.org/officeDocument/2006/relationships/customXml" Target="../ink/ink442.xml"/><Relationship Id="rId216" Type="http://schemas.openxmlformats.org/officeDocument/2006/relationships/customXml" Target="../ink/ink469.xml"/><Relationship Id="rId258" Type="http://schemas.openxmlformats.org/officeDocument/2006/relationships/customXml" Target="../ink/ink490.xml"/><Relationship Id="rId22" Type="http://schemas.openxmlformats.org/officeDocument/2006/relationships/customXml" Target="../ink/ink373.xml"/><Relationship Id="rId64" Type="http://schemas.openxmlformats.org/officeDocument/2006/relationships/customXml" Target="../ink/ink394.xml"/><Relationship Id="rId118" Type="http://schemas.openxmlformats.org/officeDocument/2006/relationships/customXml" Target="../ink/ink421.xml"/><Relationship Id="rId325" Type="http://schemas.openxmlformats.org/officeDocument/2006/relationships/image" Target="../media/image27700.png"/><Relationship Id="rId367" Type="http://schemas.openxmlformats.org/officeDocument/2006/relationships/image" Target="../media/image27890.png"/><Relationship Id="rId171" Type="http://schemas.openxmlformats.org/officeDocument/2006/relationships/image" Target="../media/image26920.png"/><Relationship Id="rId227" Type="http://schemas.openxmlformats.org/officeDocument/2006/relationships/image" Target="../media/image27210.png"/><Relationship Id="rId269" Type="http://schemas.openxmlformats.org/officeDocument/2006/relationships/image" Target="../media/image27420.png"/><Relationship Id="rId33" Type="http://schemas.openxmlformats.org/officeDocument/2006/relationships/image" Target="../media/image26230.png"/><Relationship Id="rId129" Type="http://schemas.openxmlformats.org/officeDocument/2006/relationships/image" Target="../media/image26710.png"/><Relationship Id="rId280" Type="http://schemas.openxmlformats.org/officeDocument/2006/relationships/customXml" Target="../ink/ink501.xml"/><Relationship Id="rId336" Type="http://schemas.openxmlformats.org/officeDocument/2006/relationships/customXml" Target="../ink/ink529.xml"/><Relationship Id="rId75" Type="http://schemas.openxmlformats.org/officeDocument/2006/relationships/image" Target="../media/image26440.png"/><Relationship Id="rId140" Type="http://schemas.openxmlformats.org/officeDocument/2006/relationships/customXml" Target="../ink/ink432.xml"/><Relationship Id="rId182" Type="http://schemas.openxmlformats.org/officeDocument/2006/relationships/customXml" Target="../ink/ink453.xml"/><Relationship Id="rId378" Type="http://schemas.openxmlformats.org/officeDocument/2006/relationships/customXml" Target="../ink/ink550.xml"/><Relationship Id="rId6" Type="http://schemas.openxmlformats.org/officeDocument/2006/relationships/customXml" Target="../ink/ink365.xml"/><Relationship Id="rId238" Type="http://schemas.openxmlformats.org/officeDocument/2006/relationships/customXml" Target="../ink/ink480.xml"/><Relationship Id="rId291" Type="http://schemas.openxmlformats.org/officeDocument/2006/relationships/image" Target="../media/image27530.png"/><Relationship Id="rId305" Type="http://schemas.openxmlformats.org/officeDocument/2006/relationships/image" Target="../media/image27600.png"/><Relationship Id="rId347" Type="http://schemas.openxmlformats.org/officeDocument/2006/relationships/image" Target="../media/image27790.png"/><Relationship Id="rId44" Type="http://schemas.openxmlformats.org/officeDocument/2006/relationships/customXml" Target="../ink/ink384.xml"/><Relationship Id="rId86" Type="http://schemas.openxmlformats.org/officeDocument/2006/relationships/customXml" Target="../ink/ink405.xml"/><Relationship Id="rId151" Type="http://schemas.openxmlformats.org/officeDocument/2006/relationships/image" Target="../media/image26820.png"/><Relationship Id="rId389" Type="http://schemas.openxmlformats.org/officeDocument/2006/relationships/image" Target="../media/image28000.png"/><Relationship Id="rId193" Type="http://schemas.openxmlformats.org/officeDocument/2006/relationships/image" Target="../media/image27030.png"/><Relationship Id="rId207" Type="http://schemas.openxmlformats.org/officeDocument/2006/relationships/image" Target="../media/image27110.png"/><Relationship Id="rId249" Type="http://schemas.openxmlformats.org/officeDocument/2006/relationships/image" Target="../media/image27320.png"/><Relationship Id="rId13" Type="http://schemas.openxmlformats.org/officeDocument/2006/relationships/image" Target="../media/image26130.png"/><Relationship Id="rId109" Type="http://schemas.openxmlformats.org/officeDocument/2006/relationships/image" Target="../media/image26610.png"/><Relationship Id="rId260" Type="http://schemas.openxmlformats.org/officeDocument/2006/relationships/customXml" Target="../ink/ink491.xml"/><Relationship Id="rId316" Type="http://schemas.openxmlformats.org/officeDocument/2006/relationships/customXml" Target="../ink/ink519.xml"/><Relationship Id="rId55" Type="http://schemas.openxmlformats.org/officeDocument/2006/relationships/image" Target="../media/image26340.png"/><Relationship Id="rId97" Type="http://schemas.openxmlformats.org/officeDocument/2006/relationships/image" Target="../media/image26550.png"/><Relationship Id="rId120" Type="http://schemas.openxmlformats.org/officeDocument/2006/relationships/customXml" Target="../ink/ink422.xml"/><Relationship Id="rId358" Type="http://schemas.openxmlformats.org/officeDocument/2006/relationships/customXml" Target="../ink/ink540.xml"/><Relationship Id="rId162" Type="http://schemas.openxmlformats.org/officeDocument/2006/relationships/customXml" Target="../ink/ink443.xml"/><Relationship Id="rId218" Type="http://schemas.openxmlformats.org/officeDocument/2006/relationships/customXml" Target="../ink/ink470.xml"/><Relationship Id="rId271" Type="http://schemas.openxmlformats.org/officeDocument/2006/relationships/image" Target="../media/image27430.png"/><Relationship Id="rId24" Type="http://schemas.openxmlformats.org/officeDocument/2006/relationships/customXml" Target="../ink/ink374.xml"/><Relationship Id="rId66" Type="http://schemas.openxmlformats.org/officeDocument/2006/relationships/customXml" Target="../ink/ink395.xml"/><Relationship Id="rId131" Type="http://schemas.openxmlformats.org/officeDocument/2006/relationships/image" Target="../media/image26720.png"/><Relationship Id="rId327" Type="http://schemas.openxmlformats.org/officeDocument/2006/relationships/image" Target="../media/image27710.png"/><Relationship Id="rId369" Type="http://schemas.openxmlformats.org/officeDocument/2006/relationships/image" Target="../media/image27900.png"/><Relationship Id="rId173" Type="http://schemas.openxmlformats.org/officeDocument/2006/relationships/image" Target="../media/image26930.png"/><Relationship Id="rId229" Type="http://schemas.openxmlformats.org/officeDocument/2006/relationships/image" Target="../media/image27220.png"/><Relationship Id="rId380" Type="http://schemas.openxmlformats.org/officeDocument/2006/relationships/customXml" Target="../ink/ink551.xml"/><Relationship Id="rId240" Type="http://schemas.openxmlformats.org/officeDocument/2006/relationships/customXml" Target="../ink/ink481.xml"/><Relationship Id="rId35" Type="http://schemas.openxmlformats.org/officeDocument/2006/relationships/image" Target="../media/image26240.png"/><Relationship Id="rId77" Type="http://schemas.openxmlformats.org/officeDocument/2006/relationships/image" Target="../media/image26450.png"/><Relationship Id="rId100" Type="http://schemas.openxmlformats.org/officeDocument/2006/relationships/customXml" Target="../ink/ink412.xml"/><Relationship Id="rId282" Type="http://schemas.openxmlformats.org/officeDocument/2006/relationships/customXml" Target="../ink/ink502.xml"/><Relationship Id="rId338" Type="http://schemas.openxmlformats.org/officeDocument/2006/relationships/customXml" Target="../ink/ink530.xml"/><Relationship Id="rId8" Type="http://schemas.openxmlformats.org/officeDocument/2006/relationships/customXml" Target="../ink/ink366.xml"/><Relationship Id="rId142" Type="http://schemas.openxmlformats.org/officeDocument/2006/relationships/customXml" Target="../ink/ink433.xml"/><Relationship Id="rId184" Type="http://schemas.openxmlformats.org/officeDocument/2006/relationships/customXml" Target="../ink/ink454.xml"/><Relationship Id="rId251" Type="http://schemas.openxmlformats.org/officeDocument/2006/relationships/image" Target="../media/image27330.png"/><Relationship Id="rId46" Type="http://schemas.openxmlformats.org/officeDocument/2006/relationships/customXml" Target="../ink/ink385.xml"/><Relationship Id="rId293" Type="http://schemas.openxmlformats.org/officeDocument/2006/relationships/image" Target="../media/image27540.png"/><Relationship Id="rId307" Type="http://schemas.openxmlformats.org/officeDocument/2006/relationships/image" Target="../media/image27610.png"/><Relationship Id="rId349" Type="http://schemas.openxmlformats.org/officeDocument/2006/relationships/image" Target="../media/image27800.png"/><Relationship Id="rId88" Type="http://schemas.openxmlformats.org/officeDocument/2006/relationships/customXml" Target="../ink/ink406.xml"/><Relationship Id="rId111" Type="http://schemas.openxmlformats.org/officeDocument/2006/relationships/image" Target="../media/image26620.png"/><Relationship Id="rId153" Type="http://schemas.openxmlformats.org/officeDocument/2006/relationships/image" Target="../media/image26830.png"/><Relationship Id="rId195" Type="http://schemas.openxmlformats.org/officeDocument/2006/relationships/image" Target="../media/image27040.png"/><Relationship Id="rId209" Type="http://schemas.openxmlformats.org/officeDocument/2006/relationships/image" Target="../media/image27120.png"/><Relationship Id="rId360" Type="http://schemas.openxmlformats.org/officeDocument/2006/relationships/customXml" Target="../ink/ink541.xml"/><Relationship Id="rId220" Type="http://schemas.openxmlformats.org/officeDocument/2006/relationships/customXml" Target="../ink/ink471.xml"/><Relationship Id="rId15" Type="http://schemas.openxmlformats.org/officeDocument/2006/relationships/image" Target="../media/image26140.png"/><Relationship Id="rId57" Type="http://schemas.openxmlformats.org/officeDocument/2006/relationships/image" Target="../media/image26350.png"/><Relationship Id="rId262" Type="http://schemas.openxmlformats.org/officeDocument/2006/relationships/customXml" Target="../ink/ink492.xml"/><Relationship Id="rId318" Type="http://schemas.openxmlformats.org/officeDocument/2006/relationships/customXml" Target="../ink/ink520.xml"/><Relationship Id="rId99" Type="http://schemas.openxmlformats.org/officeDocument/2006/relationships/image" Target="../media/image26560.png"/><Relationship Id="rId122" Type="http://schemas.openxmlformats.org/officeDocument/2006/relationships/customXml" Target="../ink/ink423.xml"/><Relationship Id="rId164" Type="http://schemas.openxmlformats.org/officeDocument/2006/relationships/customXml" Target="../ink/ink444.xml"/><Relationship Id="rId371" Type="http://schemas.openxmlformats.org/officeDocument/2006/relationships/image" Target="../media/image27910.png"/><Relationship Id="rId26" Type="http://schemas.openxmlformats.org/officeDocument/2006/relationships/customXml" Target="../ink/ink375.xml"/><Relationship Id="rId231" Type="http://schemas.openxmlformats.org/officeDocument/2006/relationships/image" Target="../media/image27230.png"/><Relationship Id="rId273" Type="http://schemas.openxmlformats.org/officeDocument/2006/relationships/image" Target="../media/image27440.png"/><Relationship Id="rId329" Type="http://schemas.openxmlformats.org/officeDocument/2006/relationships/image" Target="../media/image27080.png"/><Relationship Id="rId68" Type="http://schemas.openxmlformats.org/officeDocument/2006/relationships/customXml" Target="../ink/ink396.xml"/><Relationship Id="rId133" Type="http://schemas.openxmlformats.org/officeDocument/2006/relationships/image" Target="../media/image26730.png"/><Relationship Id="rId175" Type="http://schemas.openxmlformats.org/officeDocument/2006/relationships/image" Target="../media/image26940.png"/><Relationship Id="rId340" Type="http://schemas.openxmlformats.org/officeDocument/2006/relationships/customXml" Target="../ink/ink531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05.png"/><Relationship Id="rId299" Type="http://schemas.openxmlformats.org/officeDocument/2006/relationships/image" Target="../media/image3496.png"/><Relationship Id="rId21" Type="http://schemas.openxmlformats.org/officeDocument/2006/relationships/image" Target="../media/image3357.png"/><Relationship Id="rId63" Type="http://schemas.openxmlformats.org/officeDocument/2006/relationships/image" Target="../media/image3378.png"/><Relationship Id="rId159" Type="http://schemas.openxmlformats.org/officeDocument/2006/relationships/image" Target="../media/image3426.png"/><Relationship Id="rId324" Type="http://schemas.openxmlformats.org/officeDocument/2006/relationships/customXml" Target="../ink/ink717.xml"/><Relationship Id="rId366" Type="http://schemas.openxmlformats.org/officeDocument/2006/relationships/customXml" Target="../ink/ink738.xml"/><Relationship Id="rId170" Type="http://schemas.openxmlformats.org/officeDocument/2006/relationships/customXml" Target="../ink/ink640.xml"/><Relationship Id="rId226" Type="http://schemas.openxmlformats.org/officeDocument/2006/relationships/customXml" Target="../ink/ink668.xml"/><Relationship Id="rId268" Type="http://schemas.openxmlformats.org/officeDocument/2006/relationships/customXml" Target="../ink/ink689.xml"/><Relationship Id="rId32" Type="http://schemas.openxmlformats.org/officeDocument/2006/relationships/customXml" Target="../ink/ink571.xml"/><Relationship Id="rId74" Type="http://schemas.openxmlformats.org/officeDocument/2006/relationships/customXml" Target="../ink/ink592.xml"/><Relationship Id="rId128" Type="http://schemas.openxmlformats.org/officeDocument/2006/relationships/customXml" Target="../ink/ink619.xml"/><Relationship Id="rId335" Type="http://schemas.openxmlformats.org/officeDocument/2006/relationships/image" Target="../media/image3514.png"/><Relationship Id="rId5" Type="http://schemas.openxmlformats.org/officeDocument/2006/relationships/image" Target="../media/image3349.png"/><Relationship Id="rId181" Type="http://schemas.openxmlformats.org/officeDocument/2006/relationships/image" Target="../media/image3437.png"/><Relationship Id="rId237" Type="http://schemas.openxmlformats.org/officeDocument/2006/relationships/image" Target="../media/image3465.png"/><Relationship Id="rId279" Type="http://schemas.openxmlformats.org/officeDocument/2006/relationships/image" Target="../media/image3486.png"/><Relationship Id="rId43" Type="http://schemas.openxmlformats.org/officeDocument/2006/relationships/image" Target="../media/image3368.png"/><Relationship Id="rId139" Type="http://schemas.openxmlformats.org/officeDocument/2006/relationships/image" Target="../media/image3416.png"/><Relationship Id="rId290" Type="http://schemas.openxmlformats.org/officeDocument/2006/relationships/customXml" Target="../ink/ink700.xml"/><Relationship Id="rId304" Type="http://schemas.openxmlformats.org/officeDocument/2006/relationships/customXml" Target="../ink/ink707.xml"/><Relationship Id="rId346" Type="http://schemas.openxmlformats.org/officeDocument/2006/relationships/customXml" Target="../ink/ink728.xml"/><Relationship Id="rId85" Type="http://schemas.openxmlformats.org/officeDocument/2006/relationships/image" Target="../media/image3389.png"/><Relationship Id="rId150" Type="http://schemas.openxmlformats.org/officeDocument/2006/relationships/customXml" Target="../ink/ink630.xml"/><Relationship Id="rId192" Type="http://schemas.openxmlformats.org/officeDocument/2006/relationships/customXml" Target="../ink/ink651.xml"/><Relationship Id="rId206" Type="http://schemas.openxmlformats.org/officeDocument/2006/relationships/customXml" Target="../ink/ink658.xml"/><Relationship Id="rId248" Type="http://schemas.openxmlformats.org/officeDocument/2006/relationships/customXml" Target="../ink/ink679.xml"/><Relationship Id="rId12" Type="http://schemas.openxmlformats.org/officeDocument/2006/relationships/customXml" Target="../ink/ink561.xml"/><Relationship Id="rId108" Type="http://schemas.openxmlformats.org/officeDocument/2006/relationships/customXml" Target="../ink/ink609.xml"/><Relationship Id="rId315" Type="http://schemas.openxmlformats.org/officeDocument/2006/relationships/image" Target="../media/image3504.png"/><Relationship Id="rId357" Type="http://schemas.openxmlformats.org/officeDocument/2006/relationships/image" Target="../media/image3525.png"/><Relationship Id="rId54" Type="http://schemas.openxmlformats.org/officeDocument/2006/relationships/customXml" Target="../ink/ink582.xml"/><Relationship Id="rId96" Type="http://schemas.openxmlformats.org/officeDocument/2006/relationships/customXml" Target="../ink/ink603.xml"/><Relationship Id="rId161" Type="http://schemas.openxmlformats.org/officeDocument/2006/relationships/image" Target="../media/image3427.png"/><Relationship Id="rId217" Type="http://schemas.openxmlformats.org/officeDocument/2006/relationships/image" Target="../media/image3455.png"/><Relationship Id="rId259" Type="http://schemas.openxmlformats.org/officeDocument/2006/relationships/image" Target="../media/image3476.png"/><Relationship Id="rId23" Type="http://schemas.openxmlformats.org/officeDocument/2006/relationships/image" Target="../media/image3358.png"/><Relationship Id="rId119" Type="http://schemas.openxmlformats.org/officeDocument/2006/relationships/image" Target="../media/image3406.png"/><Relationship Id="rId270" Type="http://schemas.openxmlformats.org/officeDocument/2006/relationships/customXml" Target="../ink/ink690.xml"/><Relationship Id="rId326" Type="http://schemas.openxmlformats.org/officeDocument/2006/relationships/customXml" Target="../ink/ink718.xml"/><Relationship Id="rId65" Type="http://schemas.openxmlformats.org/officeDocument/2006/relationships/image" Target="../media/image3379.png"/><Relationship Id="rId130" Type="http://schemas.openxmlformats.org/officeDocument/2006/relationships/customXml" Target="../ink/ink620.xml"/><Relationship Id="rId368" Type="http://schemas.openxmlformats.org/officeDocument/2006/relationships/customXml" Target="../ink/ink739.xml"/><Relationship Id="rId172" Type="http://schemas.openxmlformats.org/officeDocument/2006/relationships/customXml" Target="../ink/ink641.xml"/><Relationship Id="rId228" Type="http://schemas.openxmlformats.org/officeDocument/2006/relationships/customXml" Target="../ink/ink669.xml"/><Relationship Id="rId281" Type="http://schemas.openxmlformats.org/officeDocument/2006/relationships/image" Target="../media/image3487.png"/><Relationship Id="rId337" Type="http://schemas.openxmlformats.org/officeDocument/2006/relationships/image" Target="../media/image3515.png"/><Relationship Id="rId34" Type="http://schemas.openxmlformats.org/officeDocument/2006/relationships/customXml" Target="../ink/ink572.xml"/><Relationship Id="rId76" Type="http://schemas.openxmlformats.org/officeDocument/2006/relationships/customXml" Target="../ink/ink593.xml"/><Relationship Id="rId141" Type="http://schemas.openxmlformats.org/officeDocument/2006/relationships/image" Target="../media/image3417.png"/><Relationship Id="rId7" Type="http://schemas.openxmlformats.org/officeDocument/2006/relationships/image" Target="../media/image3350.png"/><Relationship Id="rId183" Type="http://schemas.openxmlformats.org/officeDocument/2006/relationships/image" Target="../media/image3438.png"/><Relationship Id="rId239" Type="http://schemas.openxmlformats.org/officeDocument/2006/relationships/image" Target="../media/image3466.png"/><Relationship Id="rId250" Type="http://schemas.openxmlformats.org/officeDocument/2006/relationships/customXml" Target="../ink/ink680.xml"/><Relationship Id="rId292" Type="http://schemas.openxmlformats.org/officeDocument/2006/relationships/customXml" Target="../ink/ink701.xml"/><Relationship Id="rId306" Type="http://schemas.openxmlformats.org/officeDocument/2006/relationships/customXml" Target="../ink/ink708.xml"/><Relationship Id="rId45" Type="http://schemas.openxmlformats.org/officeDocument/2006/relationships/image" Target="../media/image3369.png"/><Relationship Id="rId87" Type="http://schemas.openxmlformats.org/officeDocument/2006/relationships/image" Target="../media/image3390.png"/><Relationship Id="rId110" Type="http://schemas.openxmlformats.org/officeDocument/2006/relationships/customXml" Target="../ink/ink610.xml"/><Relationship Id="rId348" Type="http://schemas.openxmlformats.org/officeDocument/2006/relationships/customXml" Target="../ink/ink729.xml"/><Relationship Id="rId152" Type="http://schemas.openxmlformats.org/officeDocument/2006/relationships/customXml" Target="../ink/ink631.xml"/><Relationship Id="rId194" Type="http://schemas.openxmlformats.org/officeDocument/2006/relationships/customXml" Target="../ink/ink652.xml"/><Relationship Id="rId208" Type="http://schemas.openxmlformats.org/officeDocument/2006/relationships/customXml" Target="../ink/ink659.xml"/><Relationship Id="rId261" Type="http://schemas.openxmlformats.org/officeDocument/2006/relationships/image" Target="../media/image3477.png"/><Relationship Id="rId14" Type="http://schemas.openxmlformats.org/officeDocument/2006/relationships/customXml" Target="../ink/ink562.xml"/><Relationship Id="rId56" Type="http://schemas.openxmlformats.org/officeDocument/2006/relationships/customXml" Target="../ink/ink583.xml"/><Relationship Id="rId317" Type="http://schemas.openxmlformats.org/officeDocument/2006/relationships/image" Target="../media/image3505.png"/><Relationship Id="rId359" Type="http://schemas.openxmlformats.org/officeDocument/2006/relationships/image" Target="../media/image3526.png"/><Relationship Id="rId98" Type="http://schemas.openxmlformats.org/officeDocument/2006/relationships/customXml" Target="../ink/ink604.xml"/><Relationship Id="rId121" Type="http://schemas.openxmlformats.org/officeDocument/2006/relationships/image" Target="../media/image3407.png"/><Relationship Id="rId163" Type="http://schemas.openxmlformats.org/officeDocument/2006/relationships/image" Target="../media/image3428.png"/><Relationship Id="rId219" Type="http://schemas.openxmlformats.org/officeDocument/2006/relationships/image" Target="../media/image3456.png"/><Relationship Id="rId230" Type="http://schemas.openxmlformats.org/officeDocument/2006/relationships/customXml" Target="../ink/ink670.xml"/><Relationship Id="rId25" Type="http://schemas.openxmlformats.org/officeDocument/2006/relationships/image" Target="../media/image3359.png"/><Relationship Id="rId67" Type="http://schemas.openxmlformats.org/officeDocument/2006/relationships/image" Target="../media/image3380.png"/><Relationship Id="rId272" Type="http://schemas.openxmlformats.org/officeDocument/2006/relationships/customXml" Target="../ink/ink691.xml"/><Relationship Id="rId328" Type="http://schemas.openxmlformats.org/officeDocument/2006/relationships/customXml" Target="../ink/ink719.xml"/><Relationship Id="rId132" Type="http://schemas.openxmlformats.org/officeDocument/2006/relationships/customXml" Target="../ink/ink621.xml"/><Relationship Id="rId174" Type="http://schemas.openxmlformats.org/officeDocument/2006/relationships/customXml" Target="../ink/ink642.xml"/><Relationship Id="rId241" Type="http://schemas.openxmlformats.org/officeDocument/2006/relationships/image" Target="../media/image3467.png"/><Relationship Id="rId15" Type="http://schemas.openxmlformats.org/officeDocument/2006/relationships/image" Target="../media/image3354.png"/><Relationship Id="rId36" Type="http://schemas.openxmlformats.org/officeDocument/2006/relationships/customXml" Target="../ink/ink573.xml"/><Relationship Id="rId57" Type="http://schemas.openxmlformats.org/officeDocument/2006/relationships/image" Target="../media/image3375.png"/><Relationship Id="rId262" Type="http://schemas.openxmlformats.org/officeDocument/2006/relationships/customXml" Target="../ink/ink686.xml"/><Relationship Id="rId283" Type="http://schemas.openxmlformats.org/officeDocument/2006/relationships/image" Target="../media/image3488.png"/><Relationship Id="rId318" Type="http://schemas.openxmlformats.org/officeDocument/2006/relationships/customXml" Target="../ink/ink714.xml"/><Relationship Id="rId339" Type="http://schemas.openxmlformats.org/officeDocument/2006/relationships/image" Target="../media/image3516.png"/><Relationship Id="rId78" Type="http://schemas.openxmlformats.org/officeDocument/2006/relationships/customXml" Target="../ink/ink594.xml"/><Relationship Id="rId99" Type="http://schemas.openxmlformats.org/officeDocument/2006/relationships/image" Target="../media/image3396.png"/><Relationship Id="rId101" Type="http://schemas.openxmlformats.org/officeDocument/2006/relationships/image" Target="../media/image3397.png"/><Relationship Id="rId122" Type="http://schemas.openxmlformats.org/officeDocument/2006/relationships/customXml" Target="../ink/ink616.xml"/><Relationship Id="rId143" Type="http://schemas.openxmlformats.org/officeDocument/2006/relationships/image" Target="../media/image3418.png"/><Relationship Id="rId164" Type="http://schemas.openxmlformats.org/officeDocument/2006/relationships/customXml" Target="../ink/ink637.xml"/><Relationship Id="rId185" Type="http://schemas.openxmlformats.org/officeDocument/2006/relationships/image" Target="../media/image3439.png"/><Relationship Id="rId350" Type="http://schemas.openxmlformats.org/officeDocument/2006/relationships/customXml" Target="../ink/ink730.xml"/><Relationship Id="rId9" Type="http://schemas.openxmlformats.org/officeDocument/2006/relationships/image" Target="../media/image3351.png"/><Relationship Id="rId210" Type="http://schemas.openxmlformats.org/officeDocument/2006/relationships/customXml" Target="../ink/ink660.xml"/><Relationship Id="rId26" Type="http://schemas.openxmlformats.org/officeDocument/2006/relationships/customXml" Target="../ink/ink568.xml"/><Relationship Id="rId231" Type="http://schemas.openxmlformats.org/officeDocument/2006/relationships/image" Target="../media/image3462.png"/><Relationship Id="rId252" Type="http://schemas.openxmlformats.org/officeDocument/2006/relationships/customXml" Target="../ink/ink681.xml"/><Relationship Id="rId273" Type="http://schemas.openxmlformats.org/officeDocument/2006/relationships/image" Target="../media/image3483.png"/><Relationship Id="rId294" Type="http://schemas.openxmlformats.org/officeDocument/2006/relationships/customXml" Target="../ink/ink702.xml"/><Relationship Id="rId308" Type="http://schemas.openxmlformats.org/officeDocument/2006/relationships/customXml" Target="../ink/ink709.xml"/><Relationship Id="rId329" Type="http://schemas.openxmlformats.org/officeDocument/2006/relationships/image" Target="../media/image3511.png"/><Relationship Id="rId47" Type="http://schemas.openxmlformats.org/officeDocument/2006/relationships/image" Target="../media/image3370.png"/><Relationship Id="rId68" Type="http://schemas.openxmlformats.org/officeDocument/2006/relationships/customXml" Target="../ink/ink589.xml"/><Relationship Id="rId89" Type="http://schemas.openxmlformats.org/officeDocument/2006/relationships/image" Target="../media/image3391.png"/><Relationship Id="rId112" Type="http://schemas.openxmlformats.org/officeDocument/2006/relationships/customXml" Target="../ink/ink611.xml"/><Relationship Id="rId133" Type="http://schemas.openxmlformats.org/officeDocument/2006/relationships/image" Target="../media/image3413.png"/><Relationship Id="rId154" Type="http://schemas.openxmlformats.org/officeDocument/2006/relationships/customXml" Target="../ink/ink632.xml"/><Relationship Id="rId175" Type="http://schemas.openxmlformats.org/officeDocument/2006/relationships/image" Target="../media/image3434.png"/><Relationship Id="rId340" Type="http://schemas.openxmlformats.org/officeDocument/2006/relationships/customXml" Target="../ink/ink725.xml"/><Relationship Id="rId361" Type="http://schemas.openxmlformats.org/officeDocument/2006/relationships/image" Target="../media/image3527.png"/><Relationship Id="rId196" Type="http://schemas.openxmlformats.org/officeDocument/2006/relationships/customXml" Target="../ink/ink653.xml"/><Relationship Id="rId200" Type="http://schemas.openxmlformats.org/officeDocument/2006/relationships/customXml" Target="../ink/ink655.xml"/><Relationship Id="rId16" Type="http://schemas.openxmlformats.org/officeDocument/2006/relationships/customXml" Target="../ink/ink563.xml"/><Relationship Id="rId221" Type="http://schemas.openxmlformats.org/officeDocument/2006/relationships/image" Target="../media/image3457.png"/><Relationship Id="rId242" Type="http://schemas.openxmlformats.org/officeDocument/2006/relationships/customXml" Target="../ink/ink676.xml"/><Relationship Id="rId263" Type="http://schemas.openxmlformats.org/officeDocument/2006/relationships/image" Target="../media/image3478.png"/><Relationship Id="rId284" Type="http://schemas.openxmlformats.org/officeDocument/2006/relationships/customXml" Target="../ink/ink697.xml"/><Relationship Id="rId319" Type="http://schemas.openxmlformats.org/officeDocument/2006/relationships/image" Target="../media/image3506.png"/><Relationship Id="rId37" Type="http://schemas.openxmlformats.org/officeDocument/2006/relationships/image" Target="../media/image3365.png"/><Relationship Id="rId58" Type="http://schemas.openxmlformats.org/officeDocument/2006/relationships/customXml" Target="../ink/ink584.xml"/><Relationship Id="rId79" Type="http://schemas.openxmlformats.org/officeDocument/2006/relationships/image" Target="../media/image3386.png"/><Relationship Id="rId102" Type="http://schemas.openxmlformats.org/officeDocument/2006/relationships/customXml" Target="../ink/ink606.xml"/><Relationship Id="rId123" Type="http://schemas.openxmlformats.org/officeDocument/2006/relationships/image" Target="../media/image3408.png"/><Relationship Id="rId144" Type="http://schemas.openxmlformats.org/officeDocument/2006/relationships/customXml" Target="../ink/ink627.xml"/><Relationship Id="rId330" Type="http://schemas.openxmlformats.org/officeDocument/2006/relationships/customXml" Target="../ink/ink720.xml"/><Relationship Id="rId90" Type="http://schemas.openxmlformats.org/officeDocument/2006/relationships/customXml" Target="../ink/ink600.xml"/><Relationship Id="rId165" Type="http://schemas.openxmlformats.org/officeDocument/2006/relationships/image" Target="../media/image3429.png"/><Relationship Id="rId186" Type="http://schemas.openxmlformats.org/officeDocument/2006/relationships/customXml" Target="../ink/ink648.xml"/><Relationship Id="rId351" Type="http://schemas.openxmlformats.org/officeDocument/2006/relationships/image" Target="../media/image3522.png"/><Relationship Id="rId211" Type="http://schemas.openxmlformats.org/officeDocument/2006/relationships/image" Target="../media/image3452.png"/><Relationship Id="rId232" Type="http://schemas.openxmlformats.org/officeDocument/2006/relationships/customXml" Target="../ink/ink671.xml"/><Relationship Id="rId253" Type="http://schemas.openxmlformats.org/officeDocument/2006/relationships/image" Target="../media/image3473.png"/><Relationship Id="rId274" Type="http://schemas.openxmlformats.org/officeDocument/2006/relationships/customXml" Target="../ink/ink692.xml"/><Relationship Id="rId295" Type="http://schemas.openxmlformats.org/officeDocument/2006/relationships/image" Target="../media/image3494.png"/><Relationship Id="rId309" Type="http://schemas.openxmlformats.org/officeDocument/2006/relationships/image" Target="../media/image3501.png"/><Relationship Id="rId27" Type="http://schemas.openxmlformats.org/officeDocument/2006/relationships/image" Target="../media/image3360.png"/><Relationship Id="rId48" Type="http://schemas.openxmlformats.org/officeDocument/2006/relationships/customXml" Target="../ink/ink579.xml"/><Relationship Id="rId69" Type="http://schemas.openxmlformats.org/officeDocument/2006/relationships/image" Target="../media/image3381.png"/><Relationship Id="rId113" Type="http://schemas.openxmlformats.org/officeDocument/2006/relationships/image" Target="../media/image3403.png"/><Relationship Id="rId134" Type="http://schemas.openxmlformats.org/officeDocument/2006/relationships/customXml" Target="../ink/ink622.xml"/><Relationship Id="rId320" Type="http://schemas.openxmlformats.org/officeDocument/2006/relationships/customXml" Target="../ink/ink715.xml"/><Relationship Id="rId80" Type="http://schemas.openxmlformats.org/officeDocument/2006/relationships/customXml" Target="../ink/ink595.xml"/><Relationship Id="rId155" Type="http://schemas.openxmlformats.org/officeDocument/2006/relationships/image" Target="../media/image3424.png"/><Relationship Id="rId176" Type="http://schemas.openxmlformats.org/officeDocument/2006/relationships/customXml" Target="../ink/ink643.xml"/><Relationship Id="rId197" Type="http://schemas.openxmlformats.org/officeDocument/2006/relationships/image" Target="../media/image3445.png"/><Relationship Id="rId341" Type="http://schemas.openxmlformats.org/officeDocument/2006/relationships/image" Target="../media/image3517.png"/><Relationship Id="rId362" Type="http://schemas.openxmlformats.org/officeDocument/2006/relationships/customXml" Target="../ink/ink736.xml"/><Relationship Id="rId201" Type="http://schemas.openxmlformats.org/officeDocument/2006/relationships/image" Target="../media/image3447.png"/><Relationship Id="rId222" Type="http://schemas.openxmlformats.org/officeDocument/2006/relationships/customXml" Target="../ink/ink666.xml"/><Relationship Id="rId243" Type="http://schemas.openxmlformats.org/officeDocument/2006/relationships/image" Target="../media/image3468.png"/><Relationship Id="rId264" Type="http://schemas.openxmlformats.org/officeDocument/2006/relationships/customXml" Target="../ink/ink687.xml"/><Relationship Id="rId285" Type="http://schemas.openxmlformats.org/officeDocument/2006/relationships/image" Target="../media/image3489.png"/><Relationship Id="rId17" Type="http://schemas.openxmlformats.org/officeDocument/2006/relationships/image" Target="../media/image3355.png"/><Relationship Id="rId38" Type="http://schemas.openxmlformats.org/officeDocument/2006/relationships/customXml" Target="../ink/ink574.xml"/><Relationship Id="rId59" Type="http://schemas.openxmlformats.org/officeDocument/2006/relationships/image" Target="../media/image3376.png"/><Relationship Id="rId103" Type="http://schemas.openxmlformats.org/officeDocument/2006/relationships/image" Target="../media/image3398.png"/><Relationship Id="rId124" Type="http://schemas.openxmlformats.org/officeDocument/2006/relationships/customXml" Target="../ink/ink617.xml"/><Relationship Id="rId310" Type="http://schemas.openxmlformats.org/officeDocument/2006/relationships/customXml" Target="../ink/ink710.xml"/><Relationship Id="rId70" Type="http://schemas.openxmlformats.org/officeDocument/2006/relationships/customXml" Target="../ink/ink590.xml"/><Relationship Id="rId91" Type="http://schemas.openxmlformats.org/officeDocument/2006/relationships/image" Target="../media/image3392.png"/><Relationship Id="rId145" Type="http://schemas.openxmlformats.org/officeDocument/2006/relationships/image" Target="../media/image3419.png"/><Relationship Id="rId166" Type="http://schemas.openxmlformats.org/officeDocument/2006/relationships/customXml" Target="../ink/ink638.xml"/><Relationship Id="rId187" Type="http://schemas.openxmlformats.org/officeDocument/2006/relationships/image" Target="../media/image3440.png"/><Relationship Id="rId331" Type="http://schemas.openxmlformats.org/officeDocument/2006/relationships/image" Target="../media/image3512.png"/><Relationship Id="rId352" Type="http://schemas.openxmlformats.org/officeDocument/2006/relationships/customXml" Target="../ink/ink731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61.xml"/><Relationship Id="rId233" Type="http://schemas.openxmlformats.org/officeDocument/2006/relationships/image" Target="../media/image3463.png"/><Relationship Id="rId254" Type="http://schemas.openxmlformats.org/officeDocument/2006/relationships/customXml" Target="../ink/ink682.xml"/><Relationship Id="rId28" Type="http://schemas.openxmlformats.org/officeDocument/2006/relationships/customXml" Target="../ink/ink569.xml"/><Relationship Id="rId49" Type="http://schemas.openxmlformats.org/officeDocument/2006/relationships/image" Target="../media/image3371.png"/><Relationship Id="rId114" Type="http://schemas.openxmlformats.org/officeDocument/2006/relationships/customXml" Target="../ink/ink612.xml"/><Relationship Id="rId275" Type="http://schemas.openxmlformats.org/officeDocument/2006/relationships/image" Target="../media/image3484.png"/><Relationship Id="rId296" Type="http://schemas.openxmlformats.org/officeDocument/2006/relationships/customXml" Target="../ink/ink703.xml"/><Relationship Id="rId300" Type="http://schemas.openxmlformats.org/officeDocument/2006/relationships/customXml" Target="../ink/ink705.xml"/><Relationship Id="rId60" Type="http://schemas.openxmlformats.org/officeDocument/2006/relationships/customXml" Target="../ink/ink585.xml"/><Relationship Id="rId81" Type="http://schemas.openxmlformats.org/officeDocument/2006/relationships/image" Target="../media/image3387.png"/><Relationship Id="rId135" Type="http://schemas.openxmlformats.org/officeDocument/2006/relationships/image" Target="../media/image3414.png"/><Relationship Id="rId156" Type="http://schemas.openxmlformats.org/officeDocument/2006/relationships/customXml" Target="../ink/ink633.xml"/><Relationship Id="rId177" Type="http://schemas.openxmlformats.org/officeDocument/2006/relationships/image" Target="../media/image3435.png"/><Relationship Id="rId198" Type="http://schemas.openxmlformats.org/officeDocument/2006/relationships/customXml" Target="../ink/ink654.xml"/><Relationship Id="rId321" Type="http://schemas.openxmlformats.org/officeDocument/2006/relationships/image" Target="../media/image3507.png"/><Relationship Id="rId342" Type="http://schemas.openxmlformats.org/officeDocument/2006/relationships/customXml" Target="../ink/ink726.xml"/><Relationship Id="rId363" Type="http://schemas.openxmlformats.org/officeDocument/2006/relationships/image" Target="../media/image3528.png"/><Relationship Id="rId202" Type="http://schemas.openxmlformats.org/officeDocument/2006/relationships/customXml" Target="../ink/ink656.xml"/><Relationship Id="rId223" Type="http://schemas.openxmlformats.org/officeDocument/2006/relationships/image" Target="../media/image3458.png"/><Relationship Id="rId244" Type="http://schemas.openxmlformats.org/officeDocument/2006/relationships/customXml" Target="../ink/ink677.xml"/><Relationship Id="rId18" Type="http://schemas.openxmlformats.org/officeDocument/2006/relationships/customXml" Target="../ink/ink564.xml"/><Relationship Id="rId39" Type="http://schemas.openxmlformats.org/officeDocument/2006/relationships/image" Target="../media/image3366.png"/><Relationship Id="rId265" Type="http://schemas.openxmlformats.org/officeDocument/2006/relationships/image" Target="../media/image3479.png"/><Relationship Id="rId286" Type="http://schemas.openxmlformats.org/officeDocument/2006/relationships/customXml" Target="../ink/ink698.xml"/><Relationship Id="rId50" Type="http://schemas.openxmlformats.org/officeDocument/2006/relationships/customXml" Target="../ink/ink580.xml"/><Relationship Id="rId104" Type="http://schemas.openxmlformats.org/officeDocument/2006/relationships/customXml" Target="../ink/ink607.xml"/><Relationship Id="rId125" Type="http://schemas.openxmlformats.org/officeDocument/2006/relationships/image" Target="../media/image3409.png"/><Relationship Id="rId146" Type="http://schemas.openxmlformats.org/officeDocument/2006/relationships/customXml" Target="../ink/ink628.xml"/><Relationship Id="rId167" Type="http://schemas.openxmlformats.org/officeDocument/2006/relationships/image" Target="../media/image3430.png"/><Relationship Id="rId188" Type="http://schemas.openxmlformats.org/officeDocument/2006/relationships/customXml" Target="../ink/ink649.xml"/><Relationship Id="rId311" Type="http://schemas.openxmlformats.org/officeDocument/2006/relationships/image" Target="../media/image3502.png"/><Relationship Id="rId332" Type="http://schemas.openxmlformats.org/officeDocument/2006/relationships/customXml" Target="../ink/ink721.xml"/><Relationship Id="rId353" Type="http://schemas.openxmlformats.org/officeDocument/2006/relationships/image" Target="../media/image3523.png"/><Relationship Id="rId71" Type="http://schemas.openxmlformats.org/officeDocument/2006/relationships/image" Target="../media/image3382.png"/><Relationship Id="rId92" Type="http://schemas.openxmlformats.org/officeDocument/2006/relationships/customXml" Target="../ink/ink601.xml"/><Relationship Id="rId213" Type="http://schemas.openxmlformats.org/officeDocument/2006/relationships/image" Target="../media/image3453.png"/><Relationship Id="rId234" Type="http://schemas.openxmlformats.org/officeDocument/2006/relationships/customXml" Target="../ink/ink672.xml"/><Relationship Id="rId2" Type="http://schemas.openxmlformats.org/officeDocument/2006/relationships/customXml" Target="../ink/ink556.xml"/><Relationship Id="rId29" Type="http://schemas.openxmlformats.org/officeDocument/2006/relationships/image" Target="../media/image3361.png"/><Relationship Id="rId255" Type="http://schemas.openxmlformats.org/officeDocument/2006/relationships/image" Target="../media/image3474.png"/><Relationship Id="rId276" Type="http://schemas.openxmlformats.org/officeDocument/2006/relationships/customXml" Target="../ink/ink693.xml"/><Relationship Id="rId297" Type="http://schemas.openxmlformats.org/officeDocument/2006/relationships/image" Target="../media/image3495.png"/><Relationship Id="rId40" Type="http://schemas.openxmlformats.org/officeDocument/2006/relationships/customXml" Target="../ink/ink575.xml"/><Relationship Id="rId115" Type="http://schemas.openxmlformats.org/officeDocument/2006/relationships/image" Target="../media/image3404.png"/><Relationship Id="rId136" Type="http://schemas.openxmlformats.org/officeDocument/2006/relationships/customXml" Target="../ink/ink623.xml"/><Relationship Id="rId157" Type="http://schemas.openxmlformats.org/officeDocument/2006/relationships/image" Target="../media/image3425.png"/><Relationship Id="rId178" Type="http://schemas.openxmlformats.org/officeDocument/2006/relationships/customXml" Target="../ink/ink644.xml"/><Relationship Id="rId301" Type="http://schemas.openxmlformats.org/officeDocument/2006/relationships/image" Target="../media/image3497.png"/><Relationship Id="rId322" Type="http://schemas.openxmlformats.org/officeDocument/2006/relationships/customXml" Target="../ink/ink716.xml"/><Relationship Id="rId343" Type="http://schemas.openxmlformats.org/officeDocument/2006/relationships/image" Target="../media/image3518.png"/><Relationship Id="rId364" Type="http://schemas.openxmlformats.org/officeDocument/2006/relationships/customXml" Target="../ink/ink737.xml"/><Relationship Id="rId61" Type="http://schemas.openxmlformats.org/officeDocument/2006/relationships/image" Target="../media/image3377.png"/><Relationship Id="rId82" Type="http://schemas.openxmlformats.org/officeDocument/2006/relationships/customXml" Target="../ink/ink596.xml"/><Relationship Id="rId199" Type="http://schemas.openxmlformats.org/officeDocument/2006/relationships/image" Target="../media/image3446.png"/><Relationship Id="rId203" Type="http://schemas.openxmlformats.org/officeDocument/2006/relationships/image" Target="../media/image3448.png"/><Relationship Id="rId19" Type="http://schemas.openxmlformats.org/officeDocument/2006/relationships/image" Target="../media/image3356.png"/><Relationship Id="rId224" Type="http://schemas.openxmlformats.org/officeDocument/2006/relationships/customXml" Target="../ink/ink667.xml"/><Relationship Id="rId245" Type="http://schemas.openxmlformats.org/officeDocument/2006/relationships/image" Target="../media/image3469.png"/><Relationship Id="rId266" Type="http://schemas.openxmlformats.org/officeDocument/2006/relationships/customXml" Target="../ink/ink688.xml"/><Relationship Id="rId287" Type="http://schemas.openxmlformats.org/officeDocument/2006/relationships/image" Target="../media/image3490.png"/><Relationship Id="rId30" Type="http://schemas.openxmlformats.org/officeDocument/2006/relationships/customXml" Target="../ink/ink570.xml"/><Relationship Id="rId105" Type="http://schemas.openxmlformats.org/officeDocument/2006/relationships/image" Target="../media/image3399.png"/><Relationship Id="rId126" Type="http://schemas.openxmlformats.org/officeDocument/2006/relationships/customXml" Target="../ink/ink618.xml"/><Relationship Id="rId147" Type="http://schemas.openxmlformats.org/officeDocument/2006/relationships/image" Target="../media/image3420.png"/><Relationship Id="rId168" Type="http://schemas.openxmlformats.org/officeDocument/2006/relationships/customXml" Target="../ink/ink639.xml"/><Relationship Id="rId312" Type="http://schemas.openxmlformats.org/officeDocument/2006/relationships/customXml" Target="../ink/ink711.xml"/><Relationship Id="rId333" Type="http://schemas.openxmlformats.org/officeDocument/2006/relationships/image" Target="../media/image3513.png"/><Relationship Id="rId354" Type="http://schemas.openxmlformats.org/officeDocument/2006/relationships/customXml" Target="../ink/ink732.xml"/><Relationship Id="rId51" Type="http://schemas.openxmlformats.org/officeDocument/2006/relationships/image" Target="../media/image3372.png"/><Relationship Id="rId72" Type="http://schemas.openxmlformats.org/officeDocument/2006/relationships/customXml" Target="../ink/ink591.xml"/><Relationship Id="rId93" Type="http://schemas.openxmlformats.org/officeDocument/2006/relationships/image" Target="../media/image3393.png"/><Relationship Id="rId189" Type="http://schemas.openxmlformats.org/officeDocument/2006/relationships/image" Target="../media/image3441.png"/><Relationship Id="rId3" Type="http://schemas.openxmlformats.org/officeDocument/2006/relationships/image" Target="../media/image33480.png"/><Relationship Id="rId214" Type="http://schemas.openxmlformats.org/officeDocument/2006/relationships/customXml" Target="../ink/ink662.xml"/><Relationship Id="rId235" Type="http://schemas.openxmlformats.org/officeDocument/2006/relationships/image" Target="../media/image3464.png"/><Relationship Id="rId256" Type="http://schemas.openxmlformats.org/officeDocument/2006/relationships/customXml" Target="../ink/ink683.xml"/><Relationship Id="rId277" Type="http://schemas.openxmlformats.org/officeDocument/2006/relationships/image" Target="../media/image3485.png"/><Relationship Id="rId298" Type="http://schemas.openxmlformats.org/officeDocument/2006/relationships/customXml" Target="../ink/ink704.xml"/><Relationship Id="rId116" Type="http://schemas.openxmlformats.org/officeDocument/2006/relationships/customXml" Target="../ink/ink613.xml"/><Relationship Id="rId137" Type="http://schemas.openxmlformats.org/officeDocument/2006/relationships/image" Target="../media/image3415.png"/><Relationship Id="rId158" Type="http://schemas.openxmlformats.org/officeDocument/2006/relationships/customXml" Target="../ink/ink634.xml"/><Relationship Id="rId302" Type="http://schemas.openxmlformats.org/officeDocument/2006/relationships/customXml" Target="../ink/ink706.xml"/><Relationship Id="rId323" Type="http://schemas.openxmlformats.org/officeDocument/2006/relationships/image" Target="../media/image3508.png"/><Relationship Id="rId344" Type="http://schemas.openxmlformats.org/officeDocument/2006/relationships/customXml" Target="../ink/ink727.xml"/><Relationship Id="rId20" Type="http://schemas.openxmlformats.org/officeDocument/2006/relationships/customXml" Target="../ink/ink565.xml"/><Relationship Id="rId41" Type="http://schemas.openxmlformats.org/officeDocument/2006/relationships/image" Target="../media/image3367.png"/><Relationship Id="rId62" Type="http://schemas.openxmlformats.org/officeDocument/2006/relationships/customXml" Target="../ink/ink586.xml"/><Relationship Id="rId83" Type="http://schemas.openxmlformats.org/officeDocument/2006/relationships/image" Target="../media/image3388.png"/><Relationship Id="rId179" Type="http://schemas.openxmlformats.org/officeDocument/2006/relationships/image" Target="../media/image3436.png"/><Relationship Id="rId365" Type="http://schemas.openxmlformats.org/officeDocument/2006/relationships/image" Target="../media/image3529.png"/><Relationship Id="rId190" Type="http://schemas.openxmlformats.org/officeDocument/2006/relationships/customXml" Target="../ink/ink650.xml"/><Relationship Id="rId204" Type="http://schemas.openxmlformats.org/officeDocument/2006/relationships/customXml" Target="../ink/ink657.xml"/><Relationship Id="rId225" Type="http://schemas.openxmlformats.org/officeDocument/2006/relationships/image" Target="../media/image3459.png"/><Relationship Id="rId246" Type="http://schemas.openxmlformats.org/officeDocument/2006/relationships/customXml" Target="../ink/ink678.xml"/><Relationship Id="rId267" Type="http://schemas.openxmlformats.org/officeDocument/2006/relationships/image" Target="../media/image3480.png"/><Relationship Id="rId288" Type="http://schemas.openxmlformats.org/officeDocument/2006/relationships/customXml" Target="../ink/ink699.xml"/><Relationship Id="rId106" Type="http://schemas.openxmlformats.org/officeDocument/2006/relationships/customXml" Target="../ink/ink608.xml"/><Relationship Id="rId127" Type="http://schemas.openxmlformats.org/officeDocument/2006/relationships/image" Target="../media/image3410.png"/><Relationship Id="rId313" Type="http://schemas.openxmlformats.org/officeDocument/2006/relationships/image" Target="../media/image3503.png"/><Relationship Id="rId10" Type="http://schemas.openxmlformats.org/officeDocument/2006/relationships/customXml" Target="../ink/ink560.xml"/><Relationship Id="rId31" Type="http://schemas.openxmlformats.org/officeDocument/2006/relationships/image" Target="../media/image3362.png"/><Relationship Id="rId52" Type="http://schemas.openxmlformats.org/officeDocument/2006/relationships/customXml" Target="../ink/ink581.xml"/><Relationship Id="rId73" Type="http://schemas.openxmlformats.org/officeDocument/2006/relationships/image" Target="../media/image3383.png"/><Relationship Id="rId94" Type="http://schemas.openxmlformats.org/officeDocument/2006/relationships/customXml" Target="../ink/ink602.xml"/><Relationship Id="rId148" Type="http://schemas.openxmlformats.org/officeDocument/2006/relationships/customXml" Target="../ink/ink629.xml"/><Relationship Id="rId169" Type="http://schemas.openxmlformats.org/officeDocument/2006/relationships/image" Target="../media/image3431.png"/><Relationship Id="rId334" Type="http://schemas.openxmlformats.org/officeDocument/2006/relationships/customXml" Target="../ink/ink722.xml"/><Relationship Id="rId355" Type="http://schemas.openxmlformats.org/officeDocument/2006/relationships/image" Target="../media/image3524.png"/><Relationship Id="rId4" Type="http://schemas.openxmlformats.org/officeDocument/2006/relationships/customXml" Target="../ink/ink557.xml"/><Relationship Id="rId180" Type="http://schemas.openxmlformats.org/officeDocument/2006/relationships/customXml" Target="../ink/ink645.xml"/><Relationship Id="rId215" Type="http://schemas.openxmlformats.org/officeDocument/2006/relationships/image" Target="../media/image3454.png"/><Relationship Id="rId236" Type="http://schemas.openxmlformats.org/officeDocument/2006/relationships/customXml" Target="../ink/ink673.xml"/><Relationship Id="rId257" Type="http://schemas.openxmlformats.org/officeDocument/2006/relationships/image" Target="../media/image3475.png"/><Relationship Id="rId278" Type="http://schemas.openxmlformats.org/officeDocument/2006/relationships/customXml" Target="../ink/ink694.xml"/><Relationship Id="rId303" Type="http://schemas.openxmlformats.org/officeDocument/2006/relationships/image" Target="../media/image3498.png"/><Relationship Id="rId42" Type="http://schemas.openxmlformats.org/officeDocument/2006/relationships/customXml" Target="../ink/ink576.xml"/><Relationship Id="rId84" Type="http://schemas.openxmlformats.org/officeDocument/2006/relationships/customXml" Target="../ink/ink597.xml"/><Relationship Id="rId138" Type="http://schemas.openxmlformats.org/officeDocument/2006/relationships/customXml" Target="../ink/ink624.xml"/><Relationship Id="rId345" Type="http://schemas.openxmlformats.org/officeDocument/2006/relationships/image" Target="../media/image3519.png"/><Relationship Id="rId191" Type="http://schemas.openxmlformats.org/officeDocument/2006/relationships/image" Target="../media/image3442.png"/><Relationship Id="rId205" Type="http://schemas.openxmlformats.org/officeDocument/2006/relationships/image" Target="../media/image3449.png"/><Relationship Id="rId247" Type="http://schemas.openxmlformats.org/officeDocument/2006/relationships/image" Target="../media/image3470.png"/><Relationship Id="rId107" Type="http://schemas.openxmlformats.org/officeDocument/2006/relationships/image" Target="../media/image3400.png"/><Relationship Id="rId289" Type="http://schemas.openxmlformats.org/officeDocument/2006/relationships/image" Target="../media/image3491.png"/><Relationship Id="rId11" Type="http://schemas.openxmlformats.org/officeDocument/2006/relationships/image" Target="../media/image3352.png"/><Relationship Id="rId53" Type="http://schemas.openxmlformats.org/officeDocument/2006/relationships/image" Target="../media/image3373.png"/><Relationship Id="rId149" Type="http://schemas.openxmlformats.org/officeDocument/2006/relationships/image" Target="../media/image3421.png"/><Relationship Id="rId314" Type="http://schemas.openxmlformats.org/officeDocument/2006/relationships/customXml" Target="../ink/ink712.xml"/><Relationship Id="rId356" Type="http://schemas.openxmlformats.org/officeDocument/2006/relationships/customXml" Target="../ink/ink733.xml"/><Relationship Id="rId95" Type="http://schemas.openxmlformats.org/officeDocument/2006/relationships/image" Target="../media/image3394.png"/><Relationship Id="rId160" Type="http://schemas.openxmlformats.org/officeDocument/2006/relationships/customXml" Target="../ink/ink635.xml"/><Relationship Id="rId216" Type="http://schemas.openxmlformats.org/officeDocument/2006/relationships/customXml" Target="../ink/ink663.xml"/><Relationship Id="rId258" Type="http://schemas.openxmlformats.org/officeDocument/2006/relationships/customXml" Target="../ink/ink684.xml"/><Relationship Id="rId22" Type="http://schemas.openxmlformats.org/officeDocument/2006/relationships/customXml" Target="../ink/ink566.xml"/><Relationship Id="rId64" Type="http://schemas.openxmlformats.org/officeDocument/2006/relationships/customXml" Target="../ink/ink587.xml"/><Relationship Id="rId118" Type="http://schemas.openxmlformats.org/officeDocument/2006/relationships/customXml" Target="../ink/ink614.xml"/><Relationship Id="rId325" Type="http://schemas.openxmlformats.org/officeDocument/2006/relationships/image" Target="../media/image3509.png"/><Relationship Id="rId367" Type="http://schemas.openxmlformats.org/officeDocument/2006/relationships/image" Target="../media/image3530.png"/><Relationship Id="rId171" Type="http://schemas.openxmlformats.org/officeDocument/2006/relationships/image" Target="../media/image3432.png"/><Relationship Id="rId227" Type="http://schemas.openxmlformats.org/officeDocument/2006/relationships/image" Target="../media/image3460.png"/><Relationship Id="rId269" Type="http://schemas.openxmlformats.org/officeDocument/2006/relationships/image" Target="../media/image3481.png"/><Relationship Id="rId33" Type="http://schemas.openxmlformats.org/officeDocument/2006/relationships/image" Target="../media/image3363.png"/><Relationship Id="rId129" Type="http://schemas.openxmlformats.org/officeDocument/2006/relationships/image" Target="../media/image3411.png"/><Relationship Id="rId280" Type="http://schemas.openxmlformats.org/officeDocument/2006/relationships/customXml" Target="../ink/ink695.xml"/><Relationship Id="rId336" Type="http://schemas.openxmlformats.org/officeDocument/2006/relationships/customXml" Target="../ink/ink723.xml"/><Relationship Id="rId75" Type="http://schemas.openxmlformats.org/officeDocument/2006/relationships/image" Target="../media/image3384.png"/><Relationship Id="rId140" Type="http://schemas.openxmlformats.org/officeDocument/2006/relationships/customXml" Target="../ink/ink625.xml"/><Relationship Id="rId182" Type="http://schemas.openxmlformats.org/officeDocument/2006/relationships/customXml" Target="../ink/ink646.xml"/><Relationship Id="rId6" Type="http://schemas.openxmlformats.org/officeDocument/2006/relationships/customXml" Target="../ink/ink558.xml"/><Relationship Id="rId238" Type="http://schemas.openxmlformats.org/officeDocument/2006/relationships/customXml" Target="../ink/ink674.xml"/><Relationship Id="rId291" Type="http://schemas.openxmlformats.org/officeDocument/2006/relationships/image" Target="../media/image3492.png"/><Relationship Id="rId305" Type="http://schemas.openxmlformats.org/officeDocument/2006/relationships/image" Target="../media/image3499.png"/><Relationship Id="rId347" Type="http://schemas.openxmlformats.org/officeDocument/2006/relationships/image" Target="../media/image3520.png"/><Relationship Id="rId44" Type="http://schemas.openxmlformats.org/officeDocument/2006/relationships/customXml" Target="../ink/ink577.xml"/><Relationship Id="rId86" Type="http://schemas.openxmlformats.org/officeDocument/2006/relationships/customXml" Target="../ink/ink598.xml"/><Relationship Id="rId151" Type="http://schemas.openxmlformats.org/officeDocument/2006/relationships/image" Target="../media/image3422.png"/><Relationship Id="rId193" Type="http://schemas.openxmlformats.org/officeDocument/2006/relationships/image" Target="../media/image3443.png"/><Relationship Id="rId207" Type="http://schemas.openxmlformats.org/officeDocument/2006/relationships/image" Target="../media/image3450.png"/><Relationship Id="rId249" Type="http://schemas.openxmlformats.org/officeDocument/2006/relationships/image" Target="../media/image3471.png"/><Relationship Id="rId13" Type="http://schemas.openxmlformats.org/officeDocument/2006/relationships/image" Target="../media/image3353.png"/><Relationship Id="rId109" Type="http://schemas.openxmlformats.org/officeDocument/2006/relationships/image" Target="../media/image3401.png"/><Relationship Id="rId260" Type="http://schemas.openxmlformats.org/officeDocument/2006/relationships/customXml" Target="../ink/ink685.xml"/><Relationship Id="rId316" Type="http://schemas.openxmlformats.org/officeDocument/2006/relationships/customXml" Target="../ink/ink713.xml"/><Relationship Id="rId55" Type="http://schemas.openxmlformats.org/officeDocument/2006/relationships/image" Target="../media/image3374.png"/><Relationship Id="rId97" Type="http://schemas.openxmlformats.org/officeDocument/2006/relationships/image" Target="../media/image3395.png"/><Relationship Id="rId120" Type="http://schemas.openxmlformats.org/officeDocument/2006/relationships/customXml" Target="../ink/ink615.xml"/><Relationship Id="rId358" Type="http://schemas.openxmlformats.org/officeDocument/2006/relationships/customXml" Target="../ink/ink734.xml"/><Relationship Id="rId162" Type="http://schemas.openxmlformats.org/officeDocument/2006/relationships/customXml" Target="../ink/ink636.xml"/><Relationship Id="rId218" Type="http://schemas.openxmlformats.org/officeDocument/2006/relationships/customXml" Target="../ink/ink664.xml"/><Relationship Id="rId271" Type="http://schemas.openxmlformats.org/officeDocument/2006/relationships/image" Target="../media/image3482.png"/><Relationship Id="rId24" Type="http://schemas.openxmlformats.org/officeDocument/2006/relationships/customXml" Target="../ink/ink567.xml"/><Relationship Id="rId66" Type="http://schemas.openxmlformats.org/officeDocument/2006/relationships/customXml" Target="../ink/ink588.xml"/><Relationship Id="rId131" Type="http://schemas.openxmlformats.org/officeDocument/2006/relationships/image" Target="../media/image3412.png"/><Relationship Id="rId327" Type="http://schemas.openxmlformats.org/officeDocument/2006/relationships/image" Target="../media/image3510.png"/><Relationship Id="rId369" Type="http://schemas.openxmlformats.org/officeDocument/2006/relationships/image" Target="../media/image3531.png"/><Relationship Id="rId173" Type="http://schemas.openxmlformats.org/officeDocument/2006/relationships/image" Target="../media/image3433.png"/><Relationship Id="rId229" Type="http://schemas.openxmlformats.org/officeDocument/2006/relationships/image" Target="../media/image3461.png"/><Relationship Id="rId240" Type="http://schemas.openxmlformats.org/officeDocument/2006/relationships/customXml" Target="../ink/ink675.xml"/><Relationship Id="rId35" Type="http://schemas.openxmlformats.org/officeDocument/2006/relationships/image" Target="../media/image3364.png"/><Relationship Id="rId77" Type="http://schemas.openxmlformats.org/officeDocument/2006/relationships/image" Target="../media/image3385.png"/><Relationship Id="rId100" Type="http://schemas.openxmlformats.org/officeDocument/2006/relationships/customXml" Target="../ink/ink605.xml"/><Relationship Id="rId282" Type="http://schemas.openxmlformats.org/officeDocument/2006/relationships/customXml" Target="../ink/ink696.xml"/><Relationship Id="rId338" Type="http://schemas.openxmlformats.org/officeDocument/2006/relationships/customXml" Target="../ink/ink724.xml"/><Relationship Id="rId8" Type="http://schemas.openxmlformats.org/officeDocument/2006/relationships/customXml" Target="../ink/ink559.xml"/><Relationship Id="rId142" Type="http://schemas.openxmlformats.org/officeDocument/2006/relationships/customXml" Target="../ink/ink626.xml"/><Relationship Id="rId184" Type="http://schemas.openxmlformats.org/officeDocument/2006/relationships/customXml" Target="../ink/ink647.xml"/><Relationship Id="rId251" Type="http://schemas.openxmlformats.org/officeDocument/2006/relationships/image" Target="../media/image3472.png"/><Relationship Id="rId46" Type="http://schemas.openxmlformats.org/officeDocument/2006/relationships/customXml" Target="../ink/ink578.xml"/><Relationship Id="rId293" Type="http://schemas.openxmlformats.org/officeDocument/2006/relationships/image" Target="../media/image3493.png"/><Relationship Id="rId307" Type="http://schemas.openxmlformats.org/officeDocument/2006/relationships/image" Target="../media/image3500.png"/><Relationship Id="rId349" Type="http://schemas.openxmlformats.org/officeDocument/2006/relationships/image" Target="../media/image3521.png"/><Relationship Id="rId88" Type="http://schemas.openxmlformats.org/officeDocument/2006/relationships/customXml" Target="../ink/ink599.xml"/><Relationship Id="rId111" Type="http://schemas.openxmlformats.org/officeDocument/2006/relationships/image" Target="../media/image3402.png"/><Relationship Id="rId153" Type="http://schemas.openxmlformats.org/officeDocument/2006/relationships/image" Target="../media/image3423.png"/><Relationship Id="rId195" Type="http://schemas.openxmlformats.org/officeDocument/2006/relationships/image" Target="../media/image3444.png"/><Relationship Id="rId209" Type="http://schemas.openxmlformats.org/officeDocument/2006/relationships/image" Target="../media/image3451.png"/><Relationship Id="rId360" Type="http://schemas.openxmlformats.org/officeDocument/2006/relationships/customXml" Target="../ink/ink735.xml"/><Relationship Id="rId220" Type="http://schemas.openxmlformats.org/officeDocument/2006/relationships/customXml" Target="../ink/ink665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572.png"/><Relationship Id="rId299" Type="http://schemas.openxmlformats.org/officeDocument/2006/relationships/image" Target="../media/image3663.png"/><Relationship Id="rId21" Type="http://schemas.openxmlformats.org/officeDocument/2006/relationships/image" Target="../media/image35240.png"/><Relationship Id="rId63" Type="http://schemas.openxmlformats.org/officeDocument/2006/relationships/image" Target="../media/image3545.png"/><Relationship Id="rId159" Type="http://schemas.openxmlformats.org/officeDocument/2006/relationships/image" Target="../media/image3593.png"/><Relationship Id="rId324" Type="http://schemas.openxmlformats.org/officeDocument/2006/relationships/customXml" Target="../ink/ink901.xml"/><Relationship Id="rId366" Type="http://schemas.openxmlformats.org/officeDocument/2006/relationships/customXml" Target="../ink/ink922.xml"/><Relationship Id="rId170" Type="http://schemas.openxmlformats.org/officeDocument/2006/relationships/customXml" Target="../ink/ink824.xml"/><Relationship Id="rId226" Type="http://schemas.openxmlformats.org/officeDocument/2006/relationships/customXml" Target="../ink/ink852.xml"/><Relationship Id="rId433" Type="http://schemas.openxmlformats.org/officeDocument/2006/relationships/image" Target="../media/image3730.png"/><Relationship Id="rId268" Type="http://schemas.openxmlformats.org/officeDocument/2006/relationships/customXml" Target="../ink/ink873.xml"/><Relationship Id="rId475" Type="http://schemas.openxmlformats.org/officeDocument/2006/relationships/image" Target="../media/image137.png"/><Relationship Id="rId32" Type="http://schemas.openxmlformats.org/officeDocument/2006/relationships/customXml" Target="../ink/ink755.xml"/><Relationship Id="rId74" Type="http://schemas.openxmlformats.org/officeDocument/2006/relationships/customXml" Target="../ink/ink776.xml"/><Relationship Id="rId128" Type="http://schemas.openxmlformats.org/officeDocument/2006/relationships/customXml" Target="../ink/ink803.xml"/><Relationship Id="rId335" Type="http://schemas.openxmlformats.org/officeDocument/2006/relationships/image" Target="../media/image3681.png"/><Relationship Id="rId377" Type="http://schemas.openxmlformats.org/officeDocument/2006/relationships/image" Target="../media/image3702.png"/><Relationship Id="rId5" Type="http://schemas.openxmlformats.org/officeDocument/2006/relationships/image" Target="../media/image35160.png"/><Relationship Id="rId181" Type="http://schemas.openxmlformats.org/officeDocument/2006/relationships/image" Target="../media/image3604.png"/><Relationship Id="rId237" Type="http://schemas.openxmlformats.org/officeDocument/2006/relationships/image" Target="../media/image3632.png"/><Relationship Id="rId402" Type="http://schemas.openxmlformats.org/officeDocument/2006/relationships/customXml" Target="../ink/ink940.xml"/><Relationship Id="rId279" Type="http://schemas.openxmlformats.org/officeDocument/2006/relationships/image" Target="../media/image3653.png"/><Relationship Id="rId444" Type="http://schemas.openxmlformats.org/officeDocument/2006/relationships/customXml" Target="../ink/ink961.xml"/><Relationship Id="rId43" Type="http://schemas.openxmlformats.org/officeDocument/2006/relationships/image" Target="../media/image3535.png"/><Relationship Id="rId139" Type="http://schemas.openxmlformats.org/officeDocument/2006/relationships/image" Target="../media/image3583.png"/><Relationship Id="rId290" Type="http://schemas.openxmlformats.org/officeDocument/2006/relationships/customXml" Target="../ink/ink884.xml"/><Relationship Id="rId304" Type="http://schemas.openxmlformats.org/officeDocument/2006/relationships/customXml" Target="../ink/ink891.xml"/><Relationship Id="rId346" Type="http://schemas.openxmlformats.org/officeDocument/2006/relationships/customXml" Target="../ink/ink912.xml"/><Relationship Id="rId388" Type="http://schemas.openxmlformats.org/officeDocument/2006/relationships/customXml" Target="../ink/ink933.xml"/><Relationship Id="rId85" Type="http://schemas.openxmlformats.org/officeDocument/2006/relationships/image" Target="../media/image3556.png"/><Relationship Id="rId150" Type="http://schemas.openxmlformats.org/officeDocument/2006/relationships/customXml" Target="../ink/ink814.xml"/><Relationship Id="rId192" Type="http://schemas.openxmlformats.org/officeDocument/2006/relationships/customXml" Target="../ink/ink835.xml"/><Relationship Id="rId206" Type="http://schemas.openxmlformats.org/officeDocument/2006/relationships/customXml" Target="../ink/ink842.xml"/><Relationship Id="rId413" Type="http://schemas.openxmlformats.org/officeDocument/2006/relationships/image" Target="../media/image3720.png"/><Relationship Id="rId248" Type="http://schemas.openxmlformats.org/officeDocument/2006/relationships/customXml" Target="../ink/ink863.xml"/><Relationship Id="rId455" Type="http://schemas.openxmlformats.org/officeDocument/2006/relationships/image" Target="../media/image127.png"/><Relationship Id="rId12" Type="http://schemas.openxmlformats.org/officeDocument/2006/relationships/customXml" Target="../ink/ink745.xml"/><Relationship Id="rId108" Type="http://schemas.openxmlformats.org/officeDocument/2006/relationships/customXml" Target="../ink/ink793.xml"/><Relationship Id="rId315" Type="http://schemas.openxmlformats.org/officeDocument/2006/relationships/image" Target="../media/image3671.png"/><Relationship Id="rId357" Type="http://schemas.openxmlformats.org/officeDocument/2006/relationships/image" Target="../media/image3692.png"/><Relationship Id="rId54" Type="http://schemas.openxmlformats.org/officeDocument/2006/relationships/customXml" Target="../ink/ink766.xml"/><Relationship Id="rId96" Type="http://schemas.openxmlformats.org/officeDocument/2006/relationships/customXml" Target="../ink/ink787.xml"/><Relationship Id="rId161" Type="http://schemas.openxmlformats.org/officeDocument/2006/relationships/image" Target="../media/image3594.png"/><Relationship Id="rId217" Type="http://schemas.openxmlformats.org/officeDocument/2006/relationships/image" Target="../media/image3622.png"/><Relationship Id="rId399" Type="http://schemas.openxmlformats.org/officeDocument/2006/relationships/image" Target="../media/image3713.png"/><Relationship Id="rId259" Type="http://schemas.openxmlformats.org/officeDocument/2006/relationships/image" Target="../media/image3643.png"/><Relationship Id="rId424" Type="http://schemas.openxmlformats.org/officeDocument/2006/relationships/customXml" Target="../ink/ink951.xml"/><Relationship Id="rId466" Type="http://schemas.openxmlformats.org/officeDocument/2006/relationships/customXml" Target="../ink/ink972.xml"/><Relationship Id="rId23" Type="http://schemas.openxmlformats.org/officeDocument/2006/relationships/image" Target="../media/image35250.png"/><Relationship Id="rId119" Type="http://schemas.openxmlformats.org/officeDocument/2006/relationships/image" Target="../media/image3573.png"/><Relationship Id="rId270" Type="http://schemas.openxmlformats.org/officeDocument/2006/relationships/customXml" Target="../ink/ink874.xml"/><Relationship Id="rId326" Type="http://schemas.openxmlformats.org/officeDocument/2006/relationships/customXml" Target="../ink/ink902.xml"/><Relationship Id="rId65" Type="http://schemas.openxmlformats.org/officeDocument/2006/relationships/image" Target="../media/image3546.png"/><Relationship Id="rId130" Type="http://schemas.openxmlformats.org/officeDocument/2006/relationships/customXml" Target="../ink/ink804.xml"/><Relationship Id="rId368" Type="http://schemas.openxmlformats.org/officeDocument/2006/relationships/customXml" Target="../ink/ink923.xml"/><Relationship Id="rId172" Type="http://schemas.openxmlformats.org/officeDocument/2006/relationships/customXml" Target="../ink/ink825.xml"/><Relationship Id="rId228" Type="http://schemas.openxmlformats.org/officeDocument/2006/relationships/customXml" Target="../ink/ink853.xml"/><Relationship Id="rId435" Type="http://schemas.openxmlformats.org/officeDocument/2006/relationships/image" Target="../media/image3731.png"/><Relationship Id="rId477" Type="http://schemas.openxmlformats.org/officeDocument/2006/relationships/image" Target="../media/image139.png"/><Relationship Id="rId281" Type="http://schemas.openxmlformats.org/officeDocument/2006/relationships/image" Target="../media/image3654.png"/><Relationship Id="rId337" Type="http://schemas.openxmlformats.org/officeDocument/2006/relationships/image" Target="../media/image3682.png"/><Relationship Id="rId34" Type="http://schemas.openxmlformats.org/officeDocument/2006/relationships/customXml" Target="../ink/ink756.xml"/><Relationship Id="rId76" Type="http://schemas.openxmlformats.org/officeDocument/2006/relationships/customXml" Target="../ink/ink777.xml"/><Relationship Id="rId141" Type="http://schemas.openxmlformats.org/officeDocument/2006/relationships/image" Target="../media/image3584.png"/><Relationship Id="rId379" Type="http://schemas.openxmlformats.org/officeDocument/2006/relationships/image" Target="../media/image3703.png"/><Relationship Id="rId7" Type="http://schemas.openxmlformats.org/officeDocument/2006/relationships/image" Target="../media/image35170.png"/><Relationship Id="rId183" Type="http://schemas.openxmlformats.org/officeDocument/2006/relationships/image" Target="../media/image3605.png"/><Relationship Id="rId239" Type="http://schemas.openxmlformats.org/officeDocument/2006/relationships/image" Target="../media/image3633.png"/><Relationship Id="rId390" Type="http://schemas.openxmlformats.org/officeDocument/2006/relationships/customXml" Target="../ink/ink934.xml"/><Relationship Id="rId404" Type="http://schemas.openxmlformats.org/officeDocument/2006/relationships/customXml" Target="../ink/ink941.xml"/><Relationship Id="rId446" Type="http://schemas.openxmlformats.org/officeDocument/2006/relationships/customXml" Target="../ink/ink962.xml"/><Relationship Id="rId250" Type="http://schemas.openxmlformats.org/officeDocument/2006/relationships/customXml" Target="../ink/ink864.xml"/><Relationship Id="rId292" Type="http://schemas.openxmlformats.org/officeDocument/2006/relationships/customXml" Target="../ink/ink885.xml"/><Relationship Id="rId306" Type="http://schemas.openxmlformats.org/officeDocument/2006/relationships/customXml" Target="../ink/ink892.xml"/><Relationship Id="rId45" Type="http://schemas.openxmlformats.org/officeDocument/2006/relationships/image" Target="../media/image3536.png"/><Relationship Id="rId87" Type="http://schemas.openxmlformats.org/officeDocument/2006/relationships/image" Target="../media/image3557.png"/><Relationship Id="rId110" Type="http://schemas.openxmlformats.org/officeDocument/2006/relationships/customXml" Target="../ink/ink794.xml"/><Relationship Id="rId348" Type="http://schemas.openxmlformats.org/officeDocument/2006/relationships/customXml" Target="../ink/ink913.xml"/><Relationship Id="rId152" Type="http://schemas.openxmlformats.org/officeDocument/2006/relationships/customXml" Target="../ink/ink815.xml"/><Relationship Id="rId194" Type="http://schemas.openxmlformats.org/officeDocument/2006/relationships/customXml" Target="../ink/ink836.xml"/><Relationship Id="rId208" Type="http://schemas.openxmlformats.org/officeDocument/2006/relationships/customXml" Target="../ink/ink843.xml"/><Relationship Id="rId415" Type="http://schemas.openxmlformats.org/officeDocument/2006/relationships/image" Target="../media/image3721.png"/><Relationship Id="rId457" Type="http://schemas.openxmlformats.org/officeDocument/2006/relationships/image" Target="../media/image128.png"/><Relationship Id="rId261" Type="http://schemas.openxmlformats.org/officeDocument/2006/relationships/image" Target="../media/image3644.png"/><Relationship Id="rId14" Type="http://schemas.openxmlformats.org/officeDocument/2006/relationships/customXml" Target="../ink/ink746.xml"/><Relationship Id="rId56" Type="http://schemas.openxmlformats.org/officeDocument/2006/relationships/customXml" Target="../ink/ink767.xml"/><Relationship Id="rId317" Type="http://schemas.openxmlformats.org/officeDocument/2006/relationships/image" Target="../media/image3672.png"/><Relationship Id="rId359" Type="http://schemas.openxmlformats.org/officeDocument/2006/relationships/image" Target="../media/image3693.png"/><Relationship Id="rId98" Type="http://schemas.openxmlformats.org/officeDocument/2006/relationships/customXml" Target="../ink/ink788.xml"/><Relationship Id="rId121" Type="http://schemas.openxmlformats.org/officeDocument/2006/relationships/image" Target="../media/image3574.png"/><Relationship Id="rId163" Type="http://schemas.openxmlformats.org/officeDocument/2006/relationships/image" Target="../media/image3595.png"/><Relationship Id="rId219" Type="http://schemas.openxmlformats.org/officeDocument/2006/relationships/image" Target="../media/image3623.png"/><Relationship Id="rId370" Type="http://schemas.openxmlformats.org/officeDocument/2006/relationships/customXml" Target="../ink/ink924.xml"/><Relationship Id="rId426" Type="http://schemas.openxmlformats.org/officeDocument/2006/relationships/customXml" Target="../ink/ink952.xml"/><Relationship Id="rId230" Type="http://schemas.openxmlformats.org/officeDocument/2006/relationships/customXml" Target="../ink/ink854.xml"/><Relationship Id="rId468" Type="http://schemas.openxmlformats.org/officeDocument/2006/relationships/customXml" Target="../ink/ink973.xml"/><Relationship Id="rId25" Type="http://schemas.openxmlformats.org/officeDocument/2006/relationships/image" Target="../media/image35260.png"/><Relationship Id="rId67" Type="http://schemas.openxmlformats.org/officeDocument/2006/relationships/image" Target="../media/image3547.png"/><Relationship Id="rId272" Type="http://schemas.openxmlformats.org/officeDocument/2006/relationships/customXml" Target="../ink/ink875.xml"/><Relationship Id="rId328" Type="http://schemas.openxmlformats.org/officeDocument/2006/relationships/customXml" Target="../ink/ink903.xml"/><Relationship Id="rId132" Type="http://schemas.openxmlformats.org/officeDocument/2006/relationships/customXml" Target="../ink/ink805.xml"/><Relationship Id="rId174" Type="http://schemas.openxmlformats.org/officeDocument/2006/relationships/customXml" Target="../ink/ink826.xml"/><Relationship Id="rId381" Type="http://schemas.openxmlformats.org/officeDocument/2006/relationships/image" Target="../media/image3704.png"/><Relationship Id="rId241" Type="http://schemas.openxmlformats.org/officeDocument/2006/relationships/image" Target="../media/image3634.png"/><Relationship Id="rId437" Type="http://schemas.openxmlformats.org/officeDocument/2006/relationships/image" Target="../media/image3732.png"/><Relationship Id="rId479" Type="http://schemas.openxmlformats.org/officeDocument/2006/relationships/image" Target="../media/image141.png"/><Relationship Id="rId36" Type="http://schemas.openxmlformats.org/officeDocument/2006/relationships/customXml" Target="../ink/ink757.xml"/><Relationship Id="rId283" Type="http://schemas.openxmlformats.org/officeDocument/2006/relationships/image" Target="../media/image3655.png"/><Relationship Id="rId339" Type="http://schemas.openxmlformats.org/officeDocument/2006/relationships/image" Target="../media/image3683.png"/><Relationship Id="rId78" Type="http://schemas.openxmlformats.org/officeDocument/2006/relationships/customXml" Target="../ink/ink778.xml"/><Relationship Id="rId101" Type="http://schemas.openxmlformats.org/officeDocument/2006/relationships/image" Target="../media/image3564.png"/><Relationship Id="rId143" Type="http://schemas.openxmlformats.org/officeDocument/2006/relationships/image" Target="../media/image3585.png"/><Relationship Id="rId185" Type="http://schemas.openxmlformats.org/officeDocument/2006/relationships/image" Target="../media/image3606.png"/><Relationship Id="rId350" Type="http://schemas.openxmlformats.org/officeDocument/2006/relationships/customXml" Target="../ink/ink914.xml"/><Relationship Id="rId406" Type="http://schemas.openxmlformats.org/officeDocument/2006/relationships/customXml" Target="../ink/ink942.xml"/><Relationship Id="rId9" Type="http://schemas.openxmlformats.org/officeDocument/2006/relationships/image" Target="../media/image35180.png"/><Relationship Id="rId210" Type="http://schemas.openxmlformats.org/officeDocument/2006/relationships/customXml" Target="../ink/ink844.xml"/><Relationship Id="rId392" Type="http://schemas.openxmlformats.org/officeDocument/2006/relationships/customXml" Target="../ink/ink935.xml"/><Relationship Id="rId448" Type="http://schemas.openxmlformats.org/officeDocument/2006/relationships/customXml" Target="../ink/ink963.xml"/><Relationship Id="rId252" Type="http://schemas.openxmlformats.org/officeDocument/2006/relationships/customXml" Target="../ink/ink865.xml"/><Relationship Id="rId294" Type="http://schemas.openxmlformats.org/officeDocument/2006/relationships/customXml" Target="../ink/ink886.xml"/><Relationship Id="rId308" Type="http://schemas.openxmlformats.org/officeDocument/2006/relationships/customXml" Target="../ink/ink893.xml"/><Relationship Id="rId47" Type="http://schemas.openxmlformats.org/officeDocument/2006/relationships/image" Target="../media/image3537.png"/><Relationship Id="rId89" Type="http://schemas.openxmlformats.org/officeDocument/2006/relationships/image" Target="../media/image3558.png"/><Relationship Id="rId112" Type="http://schemas.openxmlformats.org/officeDocument/2006/relationships/customXml" Target="../ink/ink795.xml"/><Relationship Id="rId154" Type="http://schemas.openxmlformats.org/officeDocument/2006/relationships/customXml" Target="../ink/ink816.xml"/><Relationship Id="rId361" Type="http://schemas.openxmlformats.org/officeDocument/2006/relationships/image" Target="../media/image3694.png"/><Relationship Id="rId196" Type="http://schemas.openxmlformats.org/officeDocument/2006/relationships/customXml" Target="../ink/ink837.xml"/><Relationship Id="rId417" Type="http://schemas.openxmlformats.org/officeDocument/2006/relationships/image" Target="../media/image3722.png"/><Relationship Id="rId459" Type="http://schemas.openxmlformats.org/officeDocument/2006/relationships/image" Target="../media/image129.png"/><Relationship Id="rId16" Type="http://schemas.openxmlformats.org/officeDocument/2006/relationships/customXml" Target="../ink/ink747.xml"/><Relationship Id="rId221" Type="http://schemas.openxmlformats.org/officeDocument/2006/relationships/image" Target="../media/image3624.png"/><Relationship Id="rId263" Type="http://schemas.openxmlformats.org/officeDocument/2006/relationships/image" Target="../media/image3645.png"/><Relationship Id="rId319" Type="http://schemas.openxmlformats.org/officeDocument/2006/relationships/image" Target="../media/image3673.png"/><Relationship Id="rId470" Type="http://schemas.openxmlformats.org/officeDocument/2006/relationships/customXml" Target="../ink/ink974.xml"/><Relationship Id="rId58" Type="http://schemas.openxmlformats.org/officeDocument/2006/relationships/customXml" Target="../ink/ink768.xml"/><Relationship Id="rId123" Type="http://schemas.openxmlformats.org/officeDocument/2006/relationships/image" Target="../media/image3575.png"/><Relationship Id="rId330" Type="http://schemas.openxmlformats.org/officeDocument/2006/relationships/customXml" Target="../ink/ink904.xml"/><Relationship Id="rId165" Type="http://schemas.openxmlformats.org/officeDocument/2006/relationships/image" Target="../media/image3596.png"/><Relationship Id="rId372" Type="http://schemas.openxmlformats.org/officeDocument/2006/relationships/customXml" Target="../ink/ink925.xml"/><Relationship Id="rId428" Type="http://schemas.openxmlformats.org/officeDocument/2006/relationships/customXml" Target="../ink/ink953.xml"/><Relationship Id="rId232" Type="http://schemas.openxmlformats.org/officeDocument/2006/relationships/customXml" Target="../ink/ink855.xml"/><Relationship Id="rId274" Type="http://schemas.openxmlformats.org/officeDocument/2006/relationships/customXml" Target="../ink/ink876.xml"/><Relationship Id="rId481" Type="http://schemas.openxmlformats.org/officeDocument/2006/relationships/image" Target="../media/image142.png"/><Relationship Id="rId27" Type="http://schemas.openxmlformats.org/officeDocument/2006/relationships/image" Target="../media/image35270.png"/><Relationship Id="rId69" Type="http://schemas.openxmlformats.org/officeDocument/2006/relationships/image" Target="../media/image3548.png"/><Relationship Id="rId134" Type="http://schemas.openxmlformats.org/officeDocument/2006/relationships/customXml" Target="../ink/ink806.xml"/><Relationship Id="rId80" Type="http://schemas.openxmlformats.org/officeDocument/2006/relationships/customXml" Target="../ink/ink779.xml"/><Relationship Id="rId176" Type="http://schemas.openxmlformats.org/officeDocument/2006/relationships/customXml" Target="../ink/ink827.xml"/><Relationship Id="rId341" Type="http://schemas.openxmlformats.org/officeDocument/2006/relationships/image" Target="../media/image3684.png"/><Relationship Id="rId383" Type="http://schemas.openxmlformats.org/officeDocument/2006/relationships/image" Target="../media/image3705.png"/><Relationship Id="rId439" Type="http://schemas.openxmlformats.org/officeDocument/2006/relationships/image" Target="../media/image3733.png"/><Relationship Id="rId201" Type="http://schemas.openxmlformats.org/officeDocument/2006/relationships/image" Target="../media/image3614.png"/><Relationship Id="rId243" Type="http://schemas.openxmlformats.org/officeDocument/2006/relationships/image" Target="../media/image3635.png"/><Relationship Id="rId285" Type="http://schemas.openxmlformats.org/officeDocument/2006/relationships/image" Target="../media/image3656.png"/><Relationship Id="rId450" Type="http://schemas.openxmlformats.org/officeDocument/2006/relationships/customXml" Target="../ink/ink964.xml"/><Relationship Id="rId38" Type="http://schemas.openxmlformats.org/officeDocument/2006/relationships/customXml" Target="../ink/ink758.xml"/><Relationship Id="rId103" Type="http://schemas.openxmlformats.org/officeDocument/2006/relationships/image" Target="../media/image3565.png"/><Relationship Id="rId310" Type="http://schemas.openxmlformats.org/officeDocument/2006/relationships/customXml" Target="../ink/ink894.xml"/><Relationship Id="rId91" Type="http://schemas.openxmlformats.org/officeDocument/2006/relationships/image" Target="../media/image3559.png"/><Relationship Id="rId145" Type="http://schemas.openxmlformats.org/officeDocument/2006/relationships/image" Target="../media/image3586.png"/><Relationship Id="rId187" Type="http://schemas.openxmlformats.org/officeDocument/2006/relationships/image" Target="../media/image3607.png"/><Relationship Id="rId352" Type="http://schemas.openxmlformats.org/officeDocument/2006/relationships/customXml" Target="../ink/ink915.xml"/><Relationship Id="rId394" Type="http://schemas.openxmlformats.org/officeDocument/2006/relationships/customXml" Target="../ink/ink936.xml"/><Relationship Id="rId408" Type="http://schemas.openxmlformats.org/officeDocument/2006/relationships/customXml" Target="../ink/ink943.xml"/><Relationship Id="rId212" Type="http://schemas.openxmlformats.org/officeDocument/2006/relationships/customXml" Target="../ink/ink845.xml"/><Relationship Id="rId254" Type="http://schemas.openxmlformats.org/officeDocument/2006/relationships/customXml" Target="../ink/ink866.xml"/><Relationship Id="rId49" Type="http://schemas.openxmlformats.org/officeDocument/2006/relationships/image" Target="../media/image3538.png"/><Relationship Id="rId114" Type="http://schemas.openxmlformats.org/officeDocument/2006/relationships/customXml" Target="../ink/ink796.xml"/><Relationship Id="rId296" Type="http://schemas.openxmlformats.org/officeDocument/2006/relationships/customXml" Target="../ink/ink887.xml"/><Relationship Id="rId461" Type="http://schemas.openxmlformats.org/officeDocument/2006/relationships/image" Target="../media/image130.png"/><Relationship Id="rId60" Type="http://schemas.openxmlformats.org/officeDocument/2006/relationships/customXml" Target="../ink/ink769.xml"/><Relationship Id="rId156" Type="http://schemas.openxmlformats.org/officeDocument/2006/relationships/customXml" Target="../ink/ink817.xml"/><Relationship Id="rId198" Type="http://schemas.openxmlformats.org/officeDocument/2006/relationships/customXml" Target="../ink/ink838.xml"/><Relationship Id="rId321" Type="http://schemas.openxmlformats.org/officeDocument/2006/relationships/image" Target="../media/image3674.png"/><Relationship Id="rId363" Type="http://schemas.openxmlformats.org/officeDocument/2006/relationships/image" Target="../media/image3695.png"/><Relationship Id="rId419" Type="http://schemas.openxmlformats.org/officeDocument/2006/relationships/image" Target="../media/image3723.png"/><Relationship Id="rId223" Type="http://schemas.openxmlformats.org/officeDocument/2006/relationships/image" Target="../media/image3625.png"/><Relationship Id="rId430" Type="http://schemas.openxmlformats.org/officeDocument/2006/relationships/customXml" Target="../ink/ink954.xml"/><Relationship Id="rId18" Type="http://schemas.openxmlformats.org/officeDocument/2006/relationships/customXml" Target="../ink/ink748.xml"/><Relationship Id="rId265" Type="http://schemas.openxmlformats.org/officeDocument/2006/relationships/image" Target="../media/image3646.png"/><Relationship Id="rId472" Type="http://schemas.openxmlformats.org/officeDocument/2006/relationships/customXml" Target="../ink/ink975.xml"/><Relationship Id="rId125" Type="http://schemas.openxmlformats.org/officeDocument/2006/relationships/image" Target="../media/image3576.png"/><Relationship Id="rId167" Type="http://schemas.openxmlformats.org/officeDocument/2006/relationships/image" Target="../media/image3597.png"/><Relationship Id="rId332" Type="http://schemas.openxmlformats.org/officeDocument/2006/relationships/customXml" Target="../ink/ink905.xml"/><Relationship Id="rId374" Type="http://schemas.openxmlformats.org/officeDocument/2006/relationships/customXml" Target="../ink/ink926.xml"/><Relationship Id="rId71" Type="http://schemas.openxmlformats.org/officeDocument/2006/relationships/image" Target="../media/image3549.png"/><Relationship Id="rId234" Type="http://schemas.openxmlformats.org/officeDocument/2006/relationships/customXml" Target="../ink/ink856.xml"/><Relationship Id="rId2" Type="http://schemas.openxmlformats.org/officeDocument/2006/relationships/customXml" Target="../ink/ink740.xml"/><Relationship Id="rId29" Type="http://schemas.openxmlformats.org/officeDocument/2006/relationships/image" Target="../media/image35280.png"/><Relationship Id="rId276" Type="http://schemas.openxmlformats.org/officeDocument/2006/relationships/customXml" Target="../ink/ink877.xml"/><Relationship Id="rId441" Type="http://schemas.openxmlformats.org/officeDocument/2006/relationships/image" Target="../media/image3734.png"/><Relationship Id="rId483" Type="http://schemas.openxmlformats.org/officeDocument/2006/relationships/image" Target="../media/image143.png"/><Relationship Id="rId40" Type="http://schemas.openxmlformats.org/officeDocument/2006/relationships/customXml" Target="../ink/ink759.xml"/><Relationship Id="rId136" Type="http://schemas.openxmlformats.org/officeDocument/2006/relationships/customXml" Target="../ink/ink807.xml"/><Relationship Id="rId178" Type="http://schemas.openxmlformats.org/officeDocument/2006/relationships/customXml" Target="../ink/ink828.xml"/><Relationship Id="rId301" Type="http://schemas.openxmlformats.org/officeDocument/2006/relationships/image" Target="../media/image3664.png"/><Relationship Id="rId343" Type="http://schemas.openxmlformats.org/officeDocument/2006/relationships/image" Target="../media/image3685.png"/><Relationship Id="rId82" Type="http://schemas.openxmlformats.org/officeDocument/2006/relationships/customXml" Target="../ink/ink780.xml"/><Relationship Id="rId203" Type="http://schemas.openxmlformats.org/officeDocument/2006/relationships/image" Target="../media/image3615.png"/><Relationship Id="rId385" Type="http://schemas.openxmlformats.org/officeDocument/2006/relationships/image" Target="../media/image3706.png"/><Relationship Id="rId245" Type="http://schemas.openxmlformats.org/officeDocument/2006/relationships/image" Target="../media/image3636.png"/><Relationship Id="rId287" Type="http://schemas.openxmlformats.org/officeDocument/2006/relationships/image" Target="../media/image3657.png"/><Relationship Id="rId410" Type="http://schemas.openxmlformats.org/officeDocument/2006/relationships/customXml" Target="../ink/ink944.xml"/><Relationship Id="rId452" Type="http://schemas.openxmlformats.org/officeDocument/2006/relationships/customXml" Target="../ink/ink965.xml"/><Relationship Id="rId105" Type="http://schemas.openxmlformats.org/officeDocument/2006/relationships/image" Target="../media/image3566.png"/><Relationship Id="rId147" Type="http://schemas.openxmlformats.org/officeDocument/2006/relationships/image" Target="../media/image3587.png"/><Relationship Id="rId312" Type="http://schemas.openxmlformats.org/officeDocument/2006/relationships/customXml" Target="../ink/ink895.xml"/><Relationship Id="rId354" Type="http://schemas.openxmlformats.org/officeDocument/2006/relationships/customXml" Target="../ink/ink916.xml"/><Relationship Id="rId51" Type="http://schemas.openxmlformats.org/officeDocument/2006/relationships/image" Target="../media/image3539.png"/><Relationship Id="rId93" Type="http://schemas.openxmlformats.org/officeDocument/2006/relationships/image" Target="../media/image3560.png"/><Relationship Id="rId189" Type="http://schemas.openxmlformats.org/officeDocument/2006/relationships/image" Target="../media/image3608.png"/><Relationship Id="rId396" Type="http://schemas.openxmlformats.org/officeDocument/2006/relationships/customXml" Target="../ink/ink937.xml"/><Relationship Id="rId214" Type="http://schemas.openxmlformats.org/officeDocument/2006/relationships/customXml" Target="../ink/ink846.xml"/><Relationship Id="rId256" Type="http://schemas.openxmlformats.org/officeDocument/2006/relationships/customXml" Target="../ink/ink867.xml"/><Relationship Id="rId298" Type="http://schemas.openxmlformats.org/officeDocument/2006/relationships/customXml" Target="../ink/ink888.xml"/><Relationship Id="rId421" Type="http://schemas.openxmlformats.org/officeDocument/2006/relationships/image" Target="../media/image3724.png"/><Relationship Id="rId463" Type="http://schemas.openxmlformats.org/officeDocument/2006/relationships/image" Target="../media/image131.png"/><Relationship Id="rId116" Type="http://schemas.openxmlformats.org/officeDocument/2006/relationships/customXml" Target="../ink/ink797.xml"/><Relationship Id="rId137" Type="http://schemas.openxmlformats.org/officeDocument/2006/relationships/image" Target="../media/image3582.png"/><Relationship Id="rId158" Type="http://schemas.openxmlformats.org/officeDocument/2006/relationships/customXml" Target="../ink/ink818.xml"/><Relationship Id="rId302" Type="http://schemas.openxmlformats.org/officeDocument/2006/relationships/customXml" Target="../ink/ink890.xml"/><Relationship Id="rId323" Type="http://schemas.openxmlformats.org/officeDocument/2006/relationships/image" Target="../media/image3675.png"/><Relationship Id="rId344" Type="http://schemas.openxmlformats.org/officeDocument/2006/relationships/customXml" Target="../ink/ink911.xml"/><Relationship Id="rId20" Type="http://schemas.openxmlformats.org/officeDocument/2006/relationships/customXml" Target="../ink/ink749.xml"/><Relationship Id="rId41" Type="http://schemas.openxmlformats.org/officeDocument/2006/relationships/image" Target="../media/image3534.png"/><Relationship Id="rId62" Type="http://schemas.openxmlformats.org/officeDocument/2006/relationships/customXml" Target="../ink/ink770.xml"/><Relationship Id="rId83" Type="http://schemas.openxmlformats.org/officeDocument/2006/relationships/image" Target="../media/image3555.png"/><Relationship Id="rId179" Type="http://schemas.openxmlformats.org/officeDocument/2006/relationships/image" Target="../media/image3603.png"/><Relationship Id="rId365" Type="http://schemas.openxmlformats.org/officeDocument/2006/relationships/image" Target="../media/image3696.png"/><Relationship Id="rId386" Type="http://schemas.openxmlformats.org/officeDocument/2006/relationships/customXml" Target="../ink/ink932.xml"/><Relationship Id="rId190" Type="http://schemas.openxmlformats.org/officeDocument/2006/relationships/customXml" Target="../ink/ink834.xml"/><Relationship Id="rId204" Type="http://schemas.openxmlformats.org/officeDocument/2006/relationships/customXml" Target="../ink/ink841.xml"/><Relationship Id="rId225" Type="http://schemas.openxmlformats.org/officeDocument/2006/relationships/image" Target="../media/image3626.png"/><Relationship Id="rId246" Type="http://schemas.openxmlformats.org/officeDocument/2006/relationships/customXml" Target="../ink/ink862.xml"/><Relationship Id="rId267" Type="http://schemas.openxmlformats.org/officeDocument/2006/relationships/image" Target="../media/image3647.png"/><Relationship Id="rId288" Type="http://schemas.openxmlformats.org/officeDocument/2006/relationships/customXml" Target="../ink/ink883.xml"/><Relationship Id="rId411" Type="http://schemas.openxmlformats.org/officeDocument/2006/relationships/image" Target="../media/image3719.png"/><Relationship Id="rId432" Type="http://schemas.openxmlformats.org/officeDocument/2006/relationships/customXml" Target="../ink/ink955.xml"/><Relationship Id="rId453" Type="http://schemas.openxmlformats.org/officeDocument/2006/relationships/image" Target="../media/image126.png"/><Relationship Id="rId474" Type="http://schemas.openxmlformats.org/officeDocument/2006/relationships/customXml" Target="../ink/ink976.xml"/><Relationship Id="rId106" Type="http://schemas.openxmlformats.org/officeDocument/2006/relationships/customXml" Target="../ink/ink792.xml"/><Relationship Id="rId127" Type="http://schemas.openxmlformats.org/officeDocument/2006/relationships/image" Target="../media/image3577.png"/><Relationship Id="rId313" Type="http://schemas.openxmlformats.org/officeDocument/2006/relationships/image" Target="../media/image3670.png"/><Relationship Id="rId10" Type="http://schemas.openxmlformats.org/officeDocument/2006/relationships/customXml" Target="../ink/ink744.xml"/><Relationship Id="rId31" Type="http://schemas.openxmlformats.org/officeDocument/2006/relationships/image" Target="../media/image35290.png"/><Relationship Id="rId52" Type="http://schemas.openxmlformats.org/officeDocument/2006/relationships/customXml" Target="../ink/ink765.xml"/><Relationship Id="rId73" Type="http://schemas.openxmlformats.org/officeDocument/2006/relationships/image" Target="../media/image3550.png"/><Relationship Id="rId94" Type="http://schemas.openxmlformats.org/officeDocument/2006/relationships/customXml" Target="../ink/ink786.xml"/><Relationship Id="rId148" Type="http://schemas.openxmlformats.org/officeDocument/2006/relationships/customXml" Target="../ink/ink813.xml"/><Relationship Id="rId169" Type="http://schemas.openxmlformats.org/officeDocument/2006/relationships/image" Target="../media/image3598.png"/><Relationship Id="rId334" Type="http://schemas.openxmlformats.org/officeDocument/2006/relationships/customXml" Target="../ink/ink906.xml"/><Relationship Id="rId355" Type="http://schemas.openxmlformats.org/officeDocument/2006/relationships/image" Target="../media/image3691.png"/><Relationship Id="rId376" Type="http://schemas.openxmlformats.org/officeDocument/2006/relationships/customXml" Target="../ink/ink927.xml"/><Relationship Id="rId397" Type="http://schemas.openxmlformats.org/officeDocument/2006/relationships/image" Target="../media/image3712.png"/><Relationship Id="rId4" Type="http://schemas.openxmlformats.org/officeDocument/2006/relationships/customXml" Target="../ink/ink741.xml"/><Relationship Id="rId180" Type="http://schemas.openxmlformats.org/officeDocument/2006/relationships/customXml" Target="../ink/ink829.xml"/><Relationship Id="rId215" Type="http://schemas.openxmlformats.org/officeDocument/2006/relationships/image" Target="../media/image3621.png"/><Relationship Id="rId236" Type="http://schemas.openxmlformats.org/officeDocument/2006/relationships/customXml" Target="../ink/ink857.xml"/><Relationship Id="rId257" Type="http://schemas.openxmlformats.org/officeDocument/2006/relationships/image" Target="../media/image3642.png"/><Relationship Id="rId278" Type="http://schemas.openxmlformats.org/officeDocument/2006/relationships/customXml" Target="../ink/ink878.xml"/><Relationship Id="rId401" Type="http://schemas.openxmlformats.org/officeDocument/2006/relationships/image" Target="../media/image3714.png"/><Relationship Id="rId422" Type="http://schemas.openxmlformats.org/officeDocument/2006/relationships/customXml" Target="../ink/ink950.xml"/><Relationship Id="rId443" Type="http://schemas.openxmlformats.org/officeDocument/2006/relationships/image" Target="../media/image3735.png"/><Relationship Id="rId464" Type="http://schemas.openxmlformats.org/officeDocument/2006/relationships/customXml" Target="../ink/ink971.xml"/><Relationship Id="rId303" Type="http://schemas.openxmlformats.org/officeDocument/2006/relationships/image" Target="../media/image3665.png"/><Relationship Id="rId485" Type="http://schemas.openxmlformats.org/officeDocument/2006/relationships/image" Target="../media/image144.png"/><Relationship Id="rId42" Type="http://schemas.openxmlformats.org/officeDocument/2006/relationships/customXml" Target="../ink/ink760.xml"/><Relationship Id="rId84" Type="http://schemas.openxmlformats.org/officeDocument/2006/relationships/customXml" Target="../ink/ink781.xml"/><Relationship Id="rId138" Type="http://schemas.openxmlformats.org/officeDocument/2006/relationships/customXml" Target="../ink/ink808.xml"/><Relationship Id="rId345" Type="http://schemas.openxmlformats.org/officeDocument/2006/relationships/image" Target="../media/image3686.png"/><Relationship Id="rId387" Type="http://schemas.openxmlformats.org/officeDocument/2006/relationships/image" Target="../media/image3707.png"/><Relationship Id="rId191" Type="http://schemas.openxmlformats.org/officeDocument/2006/relationships/image" Target="../media/image3609.png"/><Relationship Id="rId205" Type="http://schemas.openxmlformats.org/officeDocument/2006/relationships/image" Target="../media/image3616.png"/><Relationship Id="rId247" Type="http://schemas.openxmlformats.org/officeDocument/2006/relationships/image" Target="../media/image3637.png"/><Relationship Id="rId412" Type="http://schemas.openxmlformats.org/officeDocument/2006/relationships/customXml" Target="../ink/ink945.xml"/><Relationship Id="rId107" Type="http://schemas.openxmlformats.org/officeDocument/2006/relationships/image" Target="../media/image3567.png"/><Relationship Id="rId289" Type="http://schemas.openxmlformats.org/officeDocument/2006/relationships/image" Target="../media/image3658.png"/><Relationship Id="rId454" Type="http://schemas.openxmlformats.org/officeDocument/2006/relationships/customXml" Target="../ink/ink966.xml"/><Relationship Id="rId11" Type="http://schemas.openxmlformats.org/officeDocument/2006/relationships/image" Target="../media/image35190.png"/><Relationship Id="rId53" Type="http://schemas.openxmlformats.org/officeDocument/2006/relationships/image" Target="../media/image3540.png"/><Relationship Id="rId149" Type="http://schemas.openxmlformats.org/officeDocument/2006/relationships/image" Target="../media/image3588.png"/><Relationship Id="rId314" Type="http://schemas.openxmlformats.org/officeDocument/2006/relationships/customXml" Target="../ink/ink896.xml"/><Relationship Id="rId356" Type="http://schemas.openxmlformats.org/officeDocument/2006/relationships/customXml" Target="../ink/ink917.xml"/><Relationship Id="rId398" Type="http://schemas.openxmlformats.org/officeDocument/2006/relationships/customXml" Target="../ink/ink938.xml"/><Relationship Id="rId95" Type="http://schemas.openxmlformats.org/officeDocument/2006/relationships/image" Target="../media/image3561.png"/><Relationship Id="rId160" Type="http://schemas.openxmlformats.org/officeDocument/2006/relationships/customXml" Target="../ink/ink819.xml"/><Relationship Id="rId216" Type="http://schemas.openxmlformats.org/officeDocument/2006/relationships/customXml" Target="../ink/ink847.xml"/><Relationship Id="rId423" Type="http://schemas.openxmlformats.org/officeDocument/2006/relationships/image" Target="../media/image3725.png"/><Relationship Id="rId258" Type="http://schemas.openxmlformats.org/officeDocument/2006/relationships/customXml" Target="../ink/ink868.xml"/><Relationship Id="rId465" Type="http://schemas.openxmlformats.org/officeDocument/2006/relationships/image" Target="../media/image132.png"/><Relationship Id="rId22" Type="http://schemas.openxmlformats.org/officeDocument/2006/relationships/customXml" Target="../ink/ink750.xml"/><Relationship Id="rId64" Type="http://schemas.openxmlformats.org/officeDocument/2006/relationships/customXml" Target="../ink/ink771.xml"/><Relationship Id="rId118" Type="http://schemas.openxmlformats.org/officeDocument/2006/relationships/customXml" Target="../ink/ink798.xml"/><Relationship Id="rId325" Type="http://schemas.openxmlformats.org/officeDocument/2006/relationships/image" Target="../media/image3676.png"/><Relationship Id="rId367" Type="http://schemas.openxmlformats.org/officeDocument/2006/relationships/image" Target="../media/image3697.png"/><Relationship Id="rId171" Type="http://schemas.openxmlformats.org/officeDocument/2006/relationships/image" Target="../media/image3599.png"/><Relationship Id="rId227" Type="http://schemas.openxmlformats.org/officeDocument/2006/relationships/image" Target="../media/image3627.png"/><Relationship Id="rId269" Type="http://schemas.openxmlformats.org/officeDocument/2006/relationships/image" Target="../media/image3648.png"/><Relationship Id="rId434" Type="http://schemas.openxmlformats.org/officeDocument/2006/relationships/customXml" Target="../ink/ink956.xml"/><Relationship Id="rId476" Type="http://schemas.openxmlformats.org/officeDocument/2006/relationships/customXml" Target="../ink/ink977.xml"/><Relationship Id="rId33" Type="http://schemas.openxmlformats.org/officeDocument/2006/relationships/image" Target="../media/image35300.png"/><Relationship Id="rId129" Type="http://schemas.openxmlformats.org/officeDocument/2006/relationships/image" Target="../media/image3578.png"/><Relationship Id="rId280" Type="http://schemas.openxmlformats.org/officeDocument/2006/relationships/customXml" Target="../ink/ink879.xml"/><Relationship Id="rId336" Type="http://schemas.openxmlformats.org/officeDocument/2006/relationships/customXml" Target="../ink/ink907.xml"/><Relationship Id="rId75" Type="http://schemas.openxmlformats.org/officeDocument/2006/relationships/image" Target="../media/image3551.png"/><Relationship Id="rId140" Type="http://schemas.openxmlformats.org/officeDocument/2006/relationships/customXml" Target="../ink/ink809.xml"/><Relationship Id="rId182" Type="http://schemas.openxmlformats.org/officeDocument/2006/relationships/customXml" Target="../ink/ink830.xml"/><Relationship Id="rId378" Type="http://schemas.openxmlformats.org/officeDocument/2006/relationships/customXml" Target="../ink/ink928.xml"/><Relationship Id="rId403" Type="http://schemas.openxmlformats.org/officeDocument/2006/relationships/image" Target="../media/image3715.png"/><Relationship Id="rId6" Type="http://schemas.openxmlformats.org/officeDocument/2006/relationships/customXml" Target="../ink/ink742.xml"/><Relationship Id="rId238" Type="http://schemas.openxmlformats.org/officeDocument/2006/relationships/customXml" Target="../ink/ink858.xml"/><Relationship Id="rId445" Type="http://schemas.openxmlformats.org/officeDocument/2006/relationships/image" Target="../media/image3736.png"/><Relationship Id="rId291" Type="http://schemas.openxmlformats.org/officeDocument/2006/relationships/image" Target="../media/image3659.png"/><Relationship Id="rId305" Type="http://schemas.openxmlformats.org/officeDocument/2006/relationships/image" Target="../media/image3666.png"/><Relationship Id="rId347" Type="http://schemas.openxmlformats.org/officeDocument/2006/relationships/image" Target="../media/image3687.png"/><Relationship Id="rId44" Type="http://schemas.openxmlformats.org/officeDocument/2006/relationships/customXml" Target="../ink/ink761.xml"/><Relationship Id="rId86" Type="http://schemas.openxmlformats.org/officeDocument/2006/relationships/customXml" Target="../ink/ink782.xml"/><Relationship Id="rId151" Type="http://schemas.openxmlformats.org/officeDocument/2006/relationships/image" Target="../media/image3589.png"/><Relationship Id="rId389" Type="http://schemas.openxmlformats.org/officeDocument/2006/relationships/image" Target="../media/image3708.png"/><Relationship Id="rId193" Type="http://schemas.openxmlformats.org/officeDocument/2006/relationships/image" Target="../media/image3610.png"/><Relationship Id="rId207" Type="http://schemas.openxmlformats.org/officeDocument/2006/relationships/image" Target="../media/image3617.png"/><Relationship Id="rId249" Type="http://schemas.openxmlformats.org/officeDocument/2006/relationships/image" Target="../media/image3638.png"/><Relationship Id="rId414" Type="http://schemas.openxmlformats.org/officeDocument/2006/relationships/customXml" Target="../ink/ink946.xml"/><Relationship Id="rId456" Type="http://schemas.openxmlformats.org/officeDocument/2006/relationships/customXml" Target="../ink/ink967.xml"/><Relationship Id="rId13" Type="http://schemas.openxmlformats.org/officeDocument/2006/relationships/image" Target="../media/image35200.png"/><Relationship Id="rId109" Type="http://schemas.openxmlformats.org/officeDocument/2006/relationships/image" Target="../media/image3568.png"/><Relationship Id="rId260" Type="http://schemas.openxmlformats.org/officeDocument/2006/relationships/customXml" Target="../ink/ink869.xml"/><Relationship Id="rId316" Type="http://schemas.openxmlformats.org/officeDocument/2006/relationships/customXml" Target="../ink/ink897.xml"/><Relationship Id="rId55" Type="http://schemas.openxmlformats.org/officeDocument/2006/relationships/image" Target="../media/image3541.png"/><Relationship Id="rId97" Type="http://schemas.openxmlformats.org/officeDocument/2006/relationships/image" Target="../media/image3562.png"/><Relationship Id="rId120" Type="http://schemas.openxmlformats.org/officeDocument/2006/relationships/customXml" Target="../ink/ink799.xml"/><Relationship Id="rId358" Type="http://schemas.openxmlformats.org/officeDocument/2006/relationships/customXml" Target="../ink/ink918.xml"/><Relationship Id="rId162" Type="http://schemas.openxmlformats.org/officeDocument/2006/relationships/customXml" Target="../ink/ink820.xml"/><Relationship Id="rId218" Type="http://schemas.openxmlformats.org/officeDocument/2006/relationships/customXml" Target="../ink/ink848.xml"/><Relationship Id="rId425" Type="http://schemas.openxmlformats.org/officeDocument/2006/relationships/image" Target="../media/image3726.png"/><Relationship Id="rId467" Type="http://schemas.openxmlformats.org/officeDocument/2006/relationships/image" Target="../media/image133.png"/><Relationship Id="rId271" Type="http://schemas.openxmlformats.org/officeDocument/2006/relationships/image" Target="../media/image3649.png"/><Relationship Id="rId24" Type="http://schemas.openxmlformats.org/officeDocument/2006/relationships/customXml" Target="../ink/ink751.xml"/><Relationship Id="rId66" Type="http://schemas.openxmlformats.org/officeDocument/2006/relationships/customXml" Target="../ink/ink772.xml"/><Relationship Id="rId131" Type="http://schemas.openxmlformats.org/officeDocument/2006/relationships/image" Target="../media/image3579.png"/><Relationship Id="rId327" Type="http://schemas.openxmlformats.org/officeDocument/2006/relationships/image" Target="../media/image3677.png"/><Relationship Id="rId369" Type="http://schemas.openxmlformats.org/officeDocument/2006/relationships/image" Target="../media/image3698.png"/><Relationship Id="rId173" Type="http://schemas.openxmlformats.org/officeDocument/2006/relationships/image" Target="../media/image3600.png"/><Relationship Id="rId229" Type="http://schemas.openxmlformats.org/officeDocument/2006/relationships/image" Target="../media/image3628.png"/><Relationship Id="rId380" Type="http://schemas.openxmlformats.org/officeDocument/2006/relationships/customXml" Target="../ink/ink929.xml"/><Relationship Id="rId436" Type="http://schemas.openxmlformats.org/officeDocument/2006/relationships/customXml" Target="../ink/ink957.xml"/><Relationship Id="rId240" Type="http://schemas.openxmlformats.org/officeDocument/2006/relationships/customXml" Target="../ink/ink859.xml"/><Relationship Id="rId478" Type="http://schemas.openxmlformats.org/officeDocument/2006/relationships/customXml" Target="../ink/ink978.xml"/><Relationship Id="rId35" Type="http://schemas.openxmlformats.org/officeDocument/2006/relationships/image" Target="../media/image35310.png"/><Relationship Id="rId77" Type="http://schemas.openxmlformats.org/officeDocument/2006/relationships/image" Target="../media/image3552.png"/><Relationship Id="rId100" Type="http://schemas.openxmlformats.org/officeDocument/2006/relationships/customXml" Target="../ink/ink789.xml"/><Relationship Id="rId282" Type="http://schemas.openxmlformats.org/officeDocument/2006/relationships/customXml" Target="../ink/ink880.xml"/><Relationship Id="rId338" Type="http://schemas.openxmlformats.org/officeDocument/2006/relationships/customXml" Target="../ink/ink908.xml"/><Relationship Id="rId8" Type="http://schemas.openxmlformats.org/officeDocument/2006/relationships/customXml" Target="../ink/ink743.xml"/><Relationship Id="rId142" Type="http://schemas.openxmlformats.org/officeDocument/2006/relationships/customXml" Target="../ink/ink810.xml"/><Relationship Id="rId184" Type="http://schemas.openxmlformats.org/officeDocument/2006/relationships/customXml" Target="../ink/ink831.xml"/><Relationship Id="rId391" Type="http://schemas.openxmlformats.org/officeDocument/2006/relationships/image" Target="../media/image3709.png"/><Relationship Id="rId405" Type="http://schemas.openxmlformats.org/officeDocument/2006/relationships/image" Target="../media/image3716.png"/><Relationship Id="rId447" Type="http://schemas.openxmlformats.org/officeDocument/2006/relationships/image" Target="../media/image3737.png"/><Relationship Id="rId251" Type="http://schemas.openxmlformats.org/officeDocument/2006/relationships/image" Target="../media/image3639.png"/><Relationship Id="rId46" Type="http://schemas.openxmlformats.org/officeDocument/2006/relationships/customXml" Target="../ink/ink762.xml"/><Relationship Id="rId293" Type="http://schemas.openxmlformats.org/officeDocument/2006/relationships/image" Target="../media/image3660.png"/><Relationship Id="rId307" Type="http://schemas.openxmlformats.org/officeDocument/2006/relationships/image" Target="../media/image3667.png"/><Relationship Id="rId349" Type="http://schemas.openxmlformats.org/officeDocument/2006/relationships/image" Target="../media/image3688.png"/><Relationship Id="rId88" Type="http://schemas.openxmlformats.org/officeDocument/2006/relationships/customXml" Target="../ink/ink783.xml"/><Relationship Id="rId111" Type="http://schemas.openxmlformats.org/officeDocument/2006/relationships/image" Target="../media/image3569.png"/><Relationship Id="rId153" Type="http://schemas.openxmlformats.org/officeDocument/2006/relationships/image" Target="../media/image3590.png"/><Relationship Id="rId195" Type="http://schemas.openxmlformats.org/officeDocument/2006/relationships/image" Target="../media/image3611.png"/><Relationship Id="rId209" Type="http://schemas.openxmlformats.org/officeDocument/2006/relationships/image" Target="../media/image3618.png"/><Relationship Id="rId360" Type="http://schemas.openxmlformats.org/officeDocument/2006/relationships/customXml" Target="../ink/ink919.xml"/><Relationship Id="rId416" Type="http://schemas.openxmlformats.org/officeDocument/2006/relationships/customXml" Target="../ink/ink947.xml"/><Relationship Id="rId220" Type="http://schemas.openxmlformats.org/officeDocument/2006/relationships/customXml" Target="../ink/ink849.xml"/><Relationship Id="rId458" Type="http://schemas.openxmlformats.org/officeDocument/2006/relationships/customXml" Target="../ink/ink968.xml"/><Relationship Id="rId15" Type="http://schemas.openxmlformats.org/officeDocument/2006/relationships/image" Target="../media/image35210.png"/><Relationship Id="rId57" Type="http://schemas.openxmlformats.org/officeDocument/2006/relationships/image" Target="../media/image3542.png"/><Relationship Id="rId262" Type="http://schemas.openxmlformats.org/officeDocument/2006/relationships/customXml" Target="../ink/ink870.xml"/><Relationship Id="rId318" Type="http://schemas.openxmlformats.org/officeDocument/2006/relationships/customXml" Target="../ink/ink898.xml"/><Relationship Id="rId99" Type="http://schemas.openxmlformats.org/officeDocument/2006/relationships/image" Target="../media/image3563.png"/><Relationship Id="rId122" Type="http://schemas.openxmlformats.org/officeDocument/2006/relationships/customXml" Target="../ink/ink800.xml"/><Relationship Id="rId164" Type="http://schemas.openxmlformats.org/officeDocument/2006/relationships/customXml" Target="../ink/ink821.xml"/><Relationship Id="rId371" Type="http://schemas.openxmlformats.org/officeDocument/2006/relationships/image" Target="../media/image3699.png"/><Relationship Id="rId427" Type="http://schemas.openxmlformats.org/officeDocument/2006/relationships/image" Target="../media/image3727.png"/><Relationship Id="rId469" Type="http://schemas.openxmlformats.org/officeDocument/2006/relationships/image" Target="../media/image134.png"/><Relationship Id="rId26" Type="http://schemas.openxmlformats.org/officeDocument/2006/relationships/customXml" Target="../ink/ink752.xml"/><Relationship Id="rId231" Type="http://schemas.openxmlformats.org/officeDocument/2006/relationships/image" Target="../media/image3629.png"/><Relationship Id="rId273" Type="http://schemas.openxmlformats.org/officeDocument/2006/relationships/image" Target="../media/image3650.png"/><Relationship Id="rId329" Type="http://schemas.openxmlformats.org/officeDocument/2006/relationships/image" Target="../media/image3678.png"/><Relationship Id="rId480" Type="http://schemas.openxmlformats.org/officeDocument/2006/relationships/customXml" Target="../ink/ink979.xml"/><Relationship Id="rId68" Type="http://schemas.openxmlformats.org/officeDocument/2006/relationships/customXml" Target="../ink/ink773.xml"/><Relationship Id="rId133" Type="http://schemas.openxmlformats.org/officeDocument/2006/relationships/image" Target="../media/image3580.png"/><Relationship Id="rId175" Type="http://schemas.openxmlformats.org/officeDocument/2006/relationships/image" Target="../media/image3601.png"/><Relationship Id="rId340" Type="http://schemas.openxmlformats.org/officeDocument/2006/relationships/customXml" Target="../ink/ink909.xml"/><Relationship Id="rId200" Type="http://schemas.openxmlformats.org/officeDocument/2006/relationships/customXml" Target="../ink/ink839.xml"/><Relationship Id="rId382" Type="http://schemas.openxmlformats.org/officeDocument/2006/relationships/customXml" Target="../ink/ink930.xml"/><Relationship Id="rId438" Type="http://schemas.openxmlformats.org/officeDocument/2006/relationships/customXml" Target="../ink/ink958.xml"/><Relationship Id="rId242" Type="http://schemas.openxmlformats.org/officeDocument/2006/relationships/customXml" Target="../ink/ink860.xml"/><Relationship Id="rId284" Type="http://schemas.openxmlformats.org/officeDocument/2006/relationships/customXml" Target="../ink/ink881.xml"/><Relationship Id="rId37" Type="http://schemas.openxmlformats.org/officeDocument/2006/relationships/image" Target="../media/image3532.png"/><Relationship Id="rId79" Type="http://schemas.openxmlformats.org/officeDocument/2006/relationships/image" Target="../media/image3553.png"/><Relationship Id="rId102" Type="http://schemas.openxmlformats.org/officeDocument/2006/relationships/customXml" Target="../ink/ink790.xml"/><Relationship Id="rId144" Type="http://schemas.openxmlformats.org/officeDocument/2006/relationships/customXml" Target="../ink/ink811.xml"/><Relationship Id="rId90" Type="http://schemas.openxmlformats.org/officeDocument/2006/relationships/customXml" Target="../ink/ink784.xml"/><Relationship Id="rId186" Type="http://schemas.openxmlformats.org/officeDocument/2006/relationships/customXml" Target="../ink/ink832.xml"/><Relationship Id="rId351" Type="http://schemas.openxmlformats.org/officeDocument/2006/relationships/image" Target="../media/image3689.png"/><Relationship Id="rId393" Type="http://schemas.openxmlformats.org/officeDocument/2006/relationships/image" Target="../media/image3710.png"/><Relationship Id="rId407" Type="http://schemas.openxmlformats.org/officeDocument/2006/relationships/image" Target="../media/image3717.png"/><Relationship Id="rId449" Type="http://schemas.openxmlformats.org/officeDocument/2006/relationships/image" Target="../media/image3738.png"/><Relationship Id="rId211" Type="http://schemas.openxmlformats.org/officeDocument/2006/relationships/image" Target="../media/image3619.png"/><Relationship Id="rId253" Type="http://schemas.openxmlformats.org/officeDocument/2006/relationships/image" Target="../media/image3640.png"/><Relationship Id="rId295" Type="http://schemas.openxmlformats.org/officeDocument/2006/relationships/image" Target="../media/image3661.png"/><Relationship Id="rId309" Type="http://schemas.openxmlformats.org/officeDocument/2006/relationships/image" Target="../media/image3668.png"/><Relationship Id="rId460" Type="http://schemas.openxmlformats.org/officeDocument/2006/relationships/customXml" Target="../ink/ink969.xml"/><Relationship Id="rId48" Type="http://schemas.openxmlformats.org/officeDocument/2006/relationships/customXml" Target="../ink/ink763.xml"/><Relationship Id="rId113" Type="http://schemas.openxmlformats.org/officeDocument/2006/relationships/image" Target="../media/image3570.png"/><Relationship Id="rId320" Type="http://schemas.openxmlformats.org/officeDocument/2006/relationships/customXml" Target="../ink/ink899.xml"/><Relationship Id="rId155" Type="http://schemas.openxmlformats.org/officeDocument/2006/relationships/image" Target="../media/image3591.png"/><Relationship Id="rId197" Type="http://schemas.openxmlformats.org/officeDocument/2006/relationships/image" Target="../media/image3612.png"/><Relationship Id="rId362" Type="http://schemas.openxmlformats.org/officeDocument/2006/relationships/customXml" Target="../ink/ink920.xml"/><Relationship Id="rId418" Type="http://schemas.openxmlformats.org/officeDocument/2006/relationships/customXml" Target="../ink/ink948.xml"/><Relationship Id="rId222" Type="http://schemas.openxmlformats.org/officeDocument/2006/relationships/customXml" Target="../ink/ink850.xml"/><Relationship Id="rId264" Type="http://schemas.openxmlformats.org/officeDocument/2006/relationships/customXml" Target="../ink/ink871.xml"/><Relationship Id="rId471" Type="http://schemas.openxmlformats.org/officeDocument/2006/relationships/image" Target="../media/image135.png"/><Relationship Id="rId17" Type="http://schemas.openxmlformats.org/officeDocument/2006/relationships/image" Target="../media/image35220.png"/><Relationship Id="rId59" Type="http://schemas.openxmlformats.org/officeDocument/2006/relationships/image" Target="../media/image3543.png"/><Relationship Id="rId124" Type="http://schemas.openxmlformats.org/officeDocument/2006/relationships/customXml" Target="../ink/ink801.xml"/><Relationship Id="rId70" Type="http://schemas.openxmlformats.org/officeDocument/2006/relationships/customXml" Target="../ink/ink774.xml"/><Relationship Id="rId166" Type="http://schemas.openxmlformats.org/officeDocument/2006/relationships/customXml" Target="../ink/ink822.xml"/><Relationship Id="rId331" Type="http://schemas.openxmlformats.org/officeDocument/2006/relationships/image" Target="../media/image3679.png"/><Relationship Id="rId373" Type="http://schemas.openxmlformats.org/officeDocument/2006/relationships/image" Target="../media/image3700.png"/><Relationship Id="rId429" Type="http://schemas.openxmlformats.org/officeDocument/2006/relationships/image" Target="../media/image3728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3630.png"/><Relationship Id="rId440" Type="http://schemas.openxmlformats.org/officeDocument/2006/relationships/customXml" Target="../ink/ink959.xml"/><Relationship Id="rId28" Type="http://schemas.openxmlformats.org/officeDocument/2006/relationships/customXml" Target="../ink/ink753.xml"/><Relationship Id="rId275" Type="http://schemas.openxmlformats.org/officeDocument/2006/relationships/image" Target="../media/image3651.png"/><Relationship Id="rId300" Type="http://schemas.openxmlformats.org/officeDocument/2006/relationships/customXml" Target="../ink/ink889.xml"/><Relationship Id="rId482" Type="http://schemas.openxmlformats.org/officeDocument/2006/relationships/customXml" Target="../ink/ink980.xml"/><Relationship Id="rId81" Type="http://schemas.openxmlformats.org/officeDocument/2006/relationships/image" Target="../media/image3554.png"/><Relationship Id="rId135" Type="http://schemas.openxmlformats.org/officeDocument/2006/relationships/image" Target="../media/image3581.png"/><Relationship Id="rId177" Type="http://schemas.openxmlformats.org/officeDocument/2006/relationships/image" Target="../media/image3602.png"/><Relationship Id="rId342" Type="http://schemas.openxmlformats.org/officeDocument/2006/relationships/customXml" Target="../ink/ink910.xml"/><Relationship Id="rId384" Type="http://schemas.openxmlformats.org/officeDocument/2006/relationships/customXml" Target="../ink/ink931.xml"/><Relationship Id="rId202" Type="http://schemas.openxmlformats.org/officeDocument/2006/relationships/customXml" Target="../ink/ink840.xml"/><Relationship Id="rId244" Type="http://schemas.openxmlformats.org/officeDocument/2006/relationships/customXml" Target="../ink/ink861.xml"/><Relationship Id="rId39" Type="http://schemas.openxmlformats.org/officeDocument/2006/relationships/image" Target="../media/image3533.png"/><Relationship Id="rId286" Type="http://schemas.openxmlformats.org/officeDocument/2006/relationships/customXml" Target="../ink/ink882.xml"/><Relationship Id="rId451" Type="http://schemas.openxmlformats.org/officeDocument/2006/relationships/image" Target="../media/image125.png"/><Relationship Id="rId50" Type="http://schemas.openxmlformats.org/officeDocument/2006/relationships/customXml" Target="../ink/ink764.xml"/><Relationship Id="rId104" Type="http://schemas.openxmlformats.org/officeDocument/2006/relationships/customXml" Target="../ink/ink791.xml"/><Relationship Id="rId146" Type="http://schemas.openxmlformats.org/officeDocument/2006/relationships/customXml" Target="../ink/ink812.xml"/><Relationship Id="rId188" Type="http://schemas.openxmlformats.org/officeDocument/2006/relationships/customXml" Target="../ink/ink833.xml"/><Relationship Id="rId311" Type="http://schemas.openxmlformats.org/officeDocument/2006/relationships/image" Target="../media/image3669.png"/><Relationship Id="rId353" Type="http://schemas.openxmlformats.org/officeDocument/2006/relationships/image" Target="../media/image3690.png"/><Relationship Id="rId395" Type="http://schemas.openxmlformats.org/officeDocument/2006/relationships/image" Target="../media/image3711.png"/><Relationship Id="rId409" Type="http://schemas.openxmlformats.org/officeDocument/2006/relationships/image" Target="../media/image3718.png"/><Relationship Id="rId92" Type="http://schemas.openxmlformats.org/officeDocument/2006/relationships/customXml" Target="../ink/ink785.xml"/><Relationship Id="rId213" Type="http://schemas.openxmlformats.org/officeDocument/2006/relationships/image" Target="../media/image3620.png"/><Relationship Id="rId420" Type="http://schemas.openxmlformats.org/officeDocument/2006/relationships/customXml" Target="../ink/ink949.xml"/><Relationship Id="rId255" Type="http://schemas.openxmlformats.org/officeDocument/2006/relationships/image" Target="../media/image3641.png"/><Relationship Id="rId297" Type="http://schemas.openxmlformats.org/officeDocument/2006/relationships/image" Target="../media/image3662.png"/><Relationship Id="rId462" Type="http://schemas.openxmlformats.org/officeDocument/2006/relationships/customXml" Target="../ink/ink970.xml"/><Relationship Id="rId115" Type="http://schemas.openxmlformats.org/officeDocument/2006/relationships/image" Target="../media/image3571.png"/><Relationship Id="rId157" Type="http://schemas.openxmlformats.org/officeDocument/2006/relationships/image" Target="../media/image3592.png"/><Relationship Id="rId322" Type="http://schemas.openxmlformats.org/officeDocument/2006/relationships/customXml" Target="../ink/ink900.xml"/><Relationship Id="rId364" Type="http://schemas.openxmlformats.org/officeDocument/2006/relationships/customXml" Target="../ink/ink921.xml"/><Relationship Id="rId61" Type="http://schemas.openxmlformats.org/officeDocument/2006/relationships/image" Target="../media/image3544.png"/><Relationship Id="rId199" Type="http://schemas.openxmlformats.org/officeDocument/2006/relationships/image" Target="../media/image3613.png"/><Relationship Id="rId19" Type="http://schemas.openxmlformats.org/officeDocument/2006/relationships/image" Target="../media/image35230.png"/><Relationship Id="rId224" Type="http://schemas.openxmlformats.org/officeDocument/2006/relationships/customXml" Target="../ink/ink851.xml"/><Relationship Id="rId266" Type="http://schemas.openxmlformats.org/officeDocument/2006/relationships/customXml" Target="../ink/ink872.xml"/><Relationship Id="rId431" Type="http://schemas.openxmlformats.org/officeDocument/2006/relationships/image" Target="../media/image3729.png"/><Relationship Id="rId473" Type="http://schemas.openxmlformats.org/officeDocument/2006/relationships/image" Target="../media/image136.png"/><Relationship Id="rId30" Type="http://schemas.openxmlformats.org/officeDocument/2006/relationships/customXml" Target="../ink/ink754.xml"/><Relationship Id="rId126" Type="http://schemas.openxmlformats.org/officeDocument/2006/relationships/customXml" Target="../ink/ink802.xml"/><Relationship Id="rId168" Type="http://schemas.openxmlformats.org/officeDocument/2006/relationships/customXml" Target="../ink/ink823.xml"/><Relationship Id="rId333" Type="http://schemas.openxmlformats.org/officeDocument/2006/relationships/image" Target="../media/image3680.png"/><Relationship Id="rId72" Type="http://schemas.openxmlformats.org/officeDocument/2006/relationships/customXml" Target="../ink/ink775.xml"/><Relationship Id="rId375" Type="http://schemas.openxmlformats.org/officeDocument/2006/relationships/image" Target="../media/image3701.png"/><Relationship Id="rId3" Type="http://schemas.openxmlformats.org/officeDocument/2006/relationships/image" Target="../media/image35150.png"/><Relationship Id="rId235" Type="http://schemas.openxmlformats.org/officeDocument/2006/relationships/image" Target="../media/image3631.png"/><Relationship Id="rId277" Type="http://schemas.openxmlformats.org/officeDocument/2006/relationships/image" Target="../media/image3652.png"/><Relationship Id="rId400" Type="http://schemas.openxmlformats.org/officeDocument/2006/relationships/customXml" Target="../ink/ink939.xml"/><Relationship Id="rId442" Type="http://schemas.openxmlformats.org/officeDocument/2006/relationships/customXml" Target="../ink/ink960.xml"/><Relationship Id="rId484" Type="http://schemas.openxmlformats.org/officeDocument/2006/relationships/customXml" Target="../ink/ink981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796.png"/><Relationship Id="rId299" Type="http://schemas.openxmlformats.org/officeDocument/2006/relationships/image" Target="../media/image3887.png"/><Relationship Id="rId21" Type="http://schemas.openxmlformats.org/officeDocument/2006/relationships/image" Target="../media/image3748.png"/><Relationship Id="rId63" Type="http://schemas.openxmlformats.org/officeDocument/2006/relationships/image" Target="../media/image3769.png"/><Relationship Id="rId159" Type="http://schemas.openxmlformats.org/officeDocument/2006/relationships/image" Target="../media/image3817.png"/><Relationship Id="rId324" Type="http://schemas.openxmlformats.org/officeDocument/2006/relationships/image" Target="../media/image5.emf"/><Relationship Id="rId170" Type="http://schemas.openxmlformats.org/officeDocument/2006/relationships/customXml" Target="../ink/ink1066.xml"/><Relationship Id="rId226" Type="http://schemas.openxmlformats.org/officeDocument/2006/relationships/customXml" Target="../ink/ink1094.xml"/><Relationship Id="rId268" Type="http://schemas.openxmlformats.org/officeDocument/2006/relationships/customXml" Target="../ink/ink1115.xml"/><Relationship Id="rId32" Type="http://schemas.openxmlformats.org/officeDocument/2006/relationships/customXml" Target="../ink/ink997.xml"/><Relationship Id="rId74" Type="http://schemas.openxmlformats.org/officeDocument/2006/relationships/customXml" Target="../ink/ink1018.xml"/><Relationship Id="rId128" Type="http://schemas.openxmlformats.org/officeDocument/2006/relationships/customXml" Target="../ink/ink1045.xml"/><Relationship Id="rId335" Type="http://schemas.openxmlformats.org/officeDocument/2006/relationships/customXml" Target="../ink/ink1148.xml"/><Relationship Id="rId5" Type="http://schemas.openxmlformats.org/officeDocument/2006/relationships/image" Target="../media/image3740.png"/><Relationship Id="rId181" Type="http://schemas.openxmlformats.org/officeDocument/2006/relationships/image" Target="../media/image3828.png"/><Relationship Id="rId237" Type="http://schemas.openxmlformats.org/officeDocument/2006/relationships/image" Target="../media/image3856.png"/><Relationship Id="rId279" Type="http://schemas.openxmlformats.org/officeDocument/2006/relationships/image" Target="../media/image3877.png"/><Relationship Id="rId43" Type="http://schemas.openxmlformats.org/officeDocument/2006/relationships/image" Target="../media/image3759.png"/><Relationship Id="rId139" Type="http://schemas.openxmlformats.org/officeDocument/2006/relationships/image" Target="../media/image3807.png"/><Relationship Id="rId290" Type="http://schemas.openxmlformats.org/officeDocument/2006/relationships/customXml" Target="../ink/ink1126.xml"/><Relationship Id="rId304" Type="http://schemas.openxmlformats.org/officeDocument/2006/relationships/customXml" Target="../ink/ink1133.xml"/><Relationship Id="rId85" Type="http://schemas.openxmlformats.org/officeDocument/2006/relationships/image" Target="../media/image3780.png"/><Relationship Id="rId150" Type="http://schemas.openxmlformats.org/officeDocument/2006/relationships/customXml" Target="../ink/ink1056.xml"/><Relationship Id="rId192" Type="http://schemas.openxmlformats.org/officeDocument/2006/relationships/customXml" Target="../ink/ink1077.xml"/><Relationship Id="rId206" Type="http://schemas.openxmlformats.org/officeDocument/2006/relationships/customXml" Target="../ink/ink1084.xml"/><Relationship Id="rId248" Type="http://schemas.openxmlformats.org/officeDocument/2006/relationships/customXml" Target="../ink/ink1105.xml"/><Relationship Id="rId12" Type="http://schemas.openxmlformats.org/officeDocument/2006/relationships/customXml" Target="../ink/ink987.xml"/><Relationship Id="rId108" Type="http://schemas.openxmlformats.org/officeDocument/2006/relationships/customXml" Target="../ink/ink1035.xml"/><Relationship Id="rId315" Type="http://schemas.openxmlformats.org/officeDocument/2006/relationships/image" Target="../media/image3895.png"/><Relationship Id="rId54" Type="http://schemas.openxmlformats.org/officeDocument/2006/relationships/customXml" Target="../ink/ink1008.xml"/><Relationship Id="rId96" Type="http://schemas.openxmlformats.org/officeDocument/2006/relationships/customXml" Target="../ink/ink1029.xml"/><Relationship Id="rId161" Type="http://schemas.openxmlformats.org/officeDocument/2006/relationships/image" Target="../media/image3818.png"/><Relationship Id="rId217" Type="http://schemas.openxmlformats.org/officeDocument/2006/relationships/image" Target="../media/image3846.png"/><Relationship Id="rId259" Type="http://schemas.openxmlformats.org/officeDocument/2006/relationships/image" Target="../media/image3867.png"/><Relationship Id="rId23" Type="http://schemas.openxmlformats.org/officeDocument/2006/relationships/image" Target="../media/image3749.png"/><Relationship Id="rId119" Type="http://schemas.openxmlformats.org/officeDocument/2006/relationships/image" Target="../media/image3797.png"/><Relationship Id="rId270" Type="http://schemas.openxmlformats.org/officeDocument/2006/relationships/customXml" Target="../ink/ink1116.xml"/><Relationship Id="rId326" Type="http://schemas.openxmlformats.org/officeDocument/2006/relationships/image" Target="../media/image3901.png"/><Relationship Id="rId65" Type="http://schemas.openxmlformats.org/officeDocument/2006/relationships/image" Target="../media/image3770.png"/><Relationship Id="rId130" Type="http://schemas.openxmlformats.org/officeDocument/2006/relationships/customXml" Target="../ink/ink1046.xml"/><Relationship Id="rId172" Type="http://schemas.openxmlformats.org/officeDocument/2006/relationships/customXml" Target="../ink/ink1067.xml"/><Relationship Id="rId228" Type="http://schemas.openxmlformats.org/officeDocument/2006/relationships/customXml" Target="../ink/ink1095.xml"/><Relationship Id="rId281" Type="http://schemas.openxmlformats.org/officeDocument/2006/relationships/image" Target="../media/image3878.png"/><Relationship Id="rId337" Type="http://schemas.openxmlformats.org/officeDocument/2006/relationships/customXml" Target="../ink/ink1149.xml"/><Relationship Id="rId34" Type="http://schemas.openxmlformats.org/officeDocument/2006/relationships/customXml" Target="../ink/ink998.xml"/><Relationship Id="rId76" Type="http://schemas.openxmlformats.org/officeDocument/2006/relationships/customXml" Target="../ink/ink1019.xml"/><Relationship Id="rId141" Type="http://schemas.openxmlformats.org/officeDocument/2006/relationships/image" Target="../media/image3808.png"/><Relationship Id="rId7" Type="http://schemas.openxmlformats.org/officeDocument/2006/relationships/image" Target="../media/image3741.png"/><Relationship Id="rId183" Type="http://schemas.openxmlformats.org/officeDocument/2006/relationships/image" Target="../media/image3829.png"/><Relationship Id="rId239" Type="http://schemas.openxmlformats.org/officeDocument/2006/relationships/image" Target="../media/image3857.png"/><Relationship Id="rId250" Type="http://schemas.openxmlformats.org/officeDocument/2006/relationships/customXml" Target="../ink/ink1106.xml"/><Relationship Id="rId292" Type="http://schemas.openxmlformats.org/officeDocument/2006/relationships/customXml" Target="../ink/ink1127.xml"/><Relationship Id="rId306" Type="http://schemas.openxmlformats.org/officeDocument/2006/relationships/customXml" Target="../ink/ink1134.xml"/><Relationship Id="rId45" Type="http://schemas.openxmlformats.org/officeDocument/2006/relationships/image" Target="../media/image3760.png"/><Relationship Id="rId87" Type="http://schemas.openxmlformats.org/officeDocument/2006/relationships/image" Target="../media/image3781.png"/><Relationship Id="rId110" Type="http://schemas.openxmlformats.org/officeDocument/2006/relationships/customXml" Target="../ink/ink1036.xml"/><Relationship Id="rId152" Type="http://schemas.openxmlformats.org/officeDocument/2006/relationships/customXml" Target="../ink/ink1057.xml"/><Relationship Id="rId173" Type="http://schemas.openxmlformats.org/officeDocument/2006/relationships/image" Target="../media/image3824.png"/><Relationship Id="rId194" Type="http://schemas.openxmlformats.org/officeDocument/2006/relationships/customXml" Target="../ink/ink1078.xml"/><Relationship Id="rId208" Type="http://schemas.openxmlformats.org/officeDocument/2006/relationships/customXml" Target="../ink/ink1085.xml"/><Relationship Id="rId229" Type="http://schemas.openxmlformats.org/officeDocument/2006/relationships/image" Target="../media/image3852.png"/><Relationship Id="rId240" Type="http://schemas.openxmlformats.org/officeDocument/2006/relationships/customXml" Target="../ink/ink1101.xml"/><Relationship Id="rId261" Type="http://schemas.openxmlformats.org/officeDocument/2006/relationships/image" Target="../media/image3868.png"/><Relationship Id="rId14" Type="http://schemas.openxmlformats.org/officeDocument/2006/relationships/customXml" Target="../ink/ink988.xml"/><Relationship Id="rId35" Type="http://schemas.openxmlformats.org/officeDocument/2006/relationships/image" Target="../media/image3755.png"/><Relationship Id="rId56" Type="http://schemas.openxmlformats.org/officeDocument/2006/relationships/customXml" Target="../ink/ink1009.xml"/><Relationship Id="rId77" Type="http://schemas.openxmlformats.org/officeDocument/2006/relationships/image" Target="../media/image3776.png"/><Relationship Id="rId100" Type="http://schemas.openxmlformats.org/officeDocument/2006/relationships/customXml" Target="../ink/ink1031.xml"/><Relationship Id="rId282" Type="http://schemas.openxmlformats.org/officeDocument/2006/relationships/customXml" Target="../ink/ink1122.xml"/><Relationship Id="rId317" Type="http://schemas.openxmlformats.org/officeDocument/2006/relationships/image" Target="../media/image3896.png"/><Relationship Id="rId338" Type="http://schemas.openxmlformats.org/officeDocument/2006/relationships/image" Target="../media/image3907.png"/><Relationship Id="rId8" Type="http://schemas.openxmlformats.org/officeDocument/2006/relationships/customXml" Target="../ink/ink985.xml"/><Relationship Id="rId98" Type="http://schemas.openxmlformats.org/officeDocument/2006/relationships/customXml" Target="../ink/ink1030.xml"/><Relationship Id="rId121" Type="http://schemas.openxmlformats.org/officeDocument/2006/relationships/image" Target="../media/image3798.png"/><Relationship Id="rId142" Type="http://schemas.openxmlformats.org/officeDocument/2006/relationships/customXml" Target="../ink/ink1052.xml"/><Relationship Id="rId163" Type="http://schemas.openxmlformats.org/officeDocument/2006/relationships/image" Target="../media/image3819.png"/><Relationship Id="rId184" Type="http://schemas.openxmlformats.org/officeDocument/2006/relationships/customXml" Target="../ink/ink1073.xml"/><Relationship Id="rId219" Type="http://schemas.openxmlformats.org/officeDocument/2006/relationships/image" Target="../media/image3847.png"/><Relationship Id="rId230" Type="http://schemas.openxmlformats.org/officeDocument/2006/relationships/customXml" Target="../ink/ink1096.xml"/><Relationship Id="rId251" Type="http://schemas.openxmlformats.org/officeDocument/2006/relationships/image" Target="../media/image3863.png"/><Relationship Id="rId25" Type="http://schemas.openxmlformats.org/officeDocument/2006/relationships/image" Target="../media/image3750.png"/><Relationship Id="rId46" Type="http://schemas.openxmlformats.org/officeDocument/2006/relationships/customXml" Target="../ink/ink1004.xml"/><Relationship Id="rId67" Type="http://schemas.openxmlformats.org/officeDocument/2006/relationships/image" Target="../media/image3771.png"/><Relationship Id="rId272" Type="http://schemas.openxmlformats.org/officeDocument/2006/relationships/customXml" Target="../ink/ink1117.xml"/><Relationship Id="rId293" Type="http://schemas.openxmlformats.org/officeDocument/2006/relationships/image" Target="../media/image3884.png"/><Relationship Id="rId307" Type="http://schemas.openxmlformats.org/officeDocument/2006/relationships/image" Target="../media/image3891.png"/><Relationship Id="rId328" Type="http://schemas.openxmlformats.org/officeDocument/2006/relationships/image" Target="../media/image3902.png"/><Relationship Id="rId88" Type="http://schemas.openxmlformats.org/officeDocument/2006/relationships/customXml" Target="../ink/ink1025.xml"/><Relationship Id="rId111" Type="http://schemas.openxmlformats.org/officeDocument/2006/relationships/image" Target="../media/image3793.png"/><Relationship Id="rId132" Type="http://schemas.openxmlformats.org/officeDocument/2006/relationships/customXml" Target="../ink/ink1047.xml"/><Relationship Id="rId153" Type="http://schemas.openxmlformats.org/officeDocument/2006/relationships/image" Target="../media/image3814.png"/><Relationship Id="rId174" Type="http://schemas.openxmlformats.org/officeDocument/2006/relationships/customXml" Target="../ink/ink1068.xml"/><Relationship Id="rId195" Type="http://schemas.openxmlformats.org/officeDocument/2006/relationships/image" Target="../media/image3835.png"/><Relationship Id="rId209" Type="http://schemas.openxmlformats.org/officeDocument/2006/relationships/image" Target="../media/image3842.png"/><Relationship Id="rId220" Type="http://schemas.openxmlformats.org/officeDocument/2006/relationships/customXml" Target="../ink/ink1091.xml"/><Relationship Id="rId241" Type="http://schemas.openxmlformats.org/officeDocument/2006/relationships/image" Target="../media/image3858.png"/><Relationship Id="rId15" Type="http://schemas.openxmlformats.org/officeDocument/2006/relationships/image" Target="../media/image3745.png"/><Relationship Id="rId36" Type="http://schemas.openxmlformats.org/officeDocument/2006/relationships/customXml" Target="../ink/ink999.xml"/><Relationship Id="rId57" Type="http://schemas.openxmlformats.org/officeDocument/2006/relationships/image" Target="../media/image3766.png"/><Relationship Id="rId262" Type="http://schemas.openxmlformats.org/officeDocument/2006/relationships/customXml" Target="../ink/ink1112.xml"/><Relationship Id="rId283" Type="http://schemas.openxmlformats.org/officeDocument/2006/relationships/image" Target="../media/image3879.png"/><Relationship Id="rId318" Type="http://schemas.openxmlformats.org/officeDocument/2006/relationships/customXml" Target="../ink/ink1140.xml"/><Relationship Id="rId78" Type="http://schemas.openxmlformats.org/officeDocument/2006/relationships/customXml" Target="../ink/ink1020.xml"/><Relationship Id="rId99" Type="http://schemas.openxmlformats.org/officeDocument/2006/relationships/image" Target="../media/image3787.png"/><Relationship Id="rId101" Type="http://schemas.openxmlformats.org/officeDocument/2006/relationships/image" Target="../media/image3788.png"/><Relationship Id="rId122" Type="http://schemas.openxmlformats.org/officeDocument/2006/relationships/customXml" Target="../ink/ink1042.xml"/><Relationship Id="rId143" Type="http://schemas.openxmlformats.org/officeDocument/2006/relationships/image" Target="../media/image3809.png"/><Relationship Id="rId164" Type="http://schemas.openxmlformats.org/officeDocument/2006/relationships/customXml" Target="../ink/ink1063.xml"/><Relationship Id="rId185" Type="http://schemas.openxmlformats.org/officeDocument/2006/relationships/image" Target="../media/image3830.png"/><Relationship Id="rId9" Type="http://schemas.openxmlformats.org/officeDocument/2006/relationships/image" Target="../media/image3742.png"/><Relationship Id="rId210" Type="http://schemas.openxmlformats.org/officeDocument/2006/relationships/customXml" Target="../ink/ink1086.xml"/><Relationship Id="rId26" Type="http://schemas.openxmlformats.org/officeDocument/2006/relationships/customXml" Target="../ink/ink994.xml"/><Relationship Id="rId231" Type="http://schemas.openxmlformats.org/officeDocument/2006/relationships/image" Target="../media/image3853.png"/><Relationship Id="rId252" Type="http://schemas.openxmlformats.org/officeDocument/2006/relationships/customXml" Target="../ink/ink1107.xml"/><Relationship Id="rId273" Type="http://schemas.openxmlformats.org/officeDocument/2006/relationships/image" Target="../media/image3874.png"/><Relationship Id="rId294" Type="http://schemas.openxmlformats.org/officeDocument/2006/relationships/customXml" Target="../ink/ink1128.xml"/><Relationship Id="rId308" Type="http://schemas.openxmlformats.org/officeDocument/2006/relationships/customXml" Target="../ink/ink1135.xml"/><Relationship Id="rId329" Type="http://schemas.openxmlformats.org/officeDocument/2006/relationships/customXml" Target="../ink/ink1145.xml"/><Relationship Id="rId47" Type="http://schemas.openxmlformats.org/officeDocument/2006/relationships/image" Target="../media/image3761.png"/><Relationship Id="rId68" Type="http://schemas.openxmlformats.org/officeDocument/2006/relationships/customXml" Target="../ink/ink1015.xml"/><Relationship Id="rId89" Type="http://schemas.openxmlformats.org/officeDocument/2006/relationships/image" Target="../media/image3782.png"/><Relationship Id="rId112" Type="http://schemas.openxmlformats.org/officeDocument/2006/relationships/customXml" Target="../ink/ink1037.xml"/><Relationship Id="rId133" Type="http://schemas.openxmlformats.org/officeDocument/2006/relationships/image" Target="../media/image3804.png"/><Relationship Id="rId154" Type="http://schemas.openxmlformats.org/officeDocument/2006/relationships/customXml" Target="../ink/ink1058.xml"/><Relationship Id="rId175" Type="http://schemas.openxmlformats.org/officeDocument/2006/relationships/image" Target="../media/image3825.png"/><Relationship Id="rId196" Type="http://schemas.openxmlformats.org/officeDocument/2006/relationships/customXml" Target="../ink/ink1079.xml"/><Relationship Id="rId200" Type="http://schemas.openxmlformats.org/officeDocument/2006/relationships/customXml" Target="../ink/ink1081.xml"/><Relationship Id="rId16" Type="http://schemas.openxmlformats.org/officeDocument/2006/relationships/customXml" Target="../ink/ink989.xml"/><Relationship Id="rId221" Type="http://schemas.openxmlformats.org/officeDocument/2006/relationships/image" Target="../media/image3848.png"/><Relationship Id="rId242" Type="http://schemas.openxmlformats.org/officeDocument/2006/relationships/customXml" Target="../ink/ink1102.xml"/><Relationship Id="rId263" Type="http://schemas.openxmlformats.org/officeDocument/2006/relationships/image" Target="../media/image3869.png"/><Relationship Id="rId284" Type="http://schemas.openxmlformats.org/officeDocument/2006/relationships/customXml" Target="../ink/ink1123.xml"/><Relationship Id="rId319" Type="http://schemas.openxmlformats.org/officeDocument/2006/relationships/image" Target="../media/image3897.png"/><Relationship Id="rId37" Type="http://schemas.openxmlformats.org/officeDocument/2006/relationships/image" Target="../media/image3756.png"/><Relationship Id="rId58" Type="http://schemas.openxmlformats.org/officeDocument/2006/relationships/customXml" Target="../ink/ink1010.xml"/><Relationship Id="rId79" Type="http://schemas.openxmlformats.org/officeDocument/2006/relationships/image" Target="../media/image3777.png"/><Relationship Id="rId102" Type="http://schemas.openxmlformats.org/officeDocument/2006/relationships/customXml" Target="../ink/ink1032.xml"/><Relationship Id="rId123" Type="http://schemas.openxmlformats.org/officeDocument/2006/relationships/image" Target="../media/image3799.png"/><Relationship Id="rId144" Type="http://schemas.openxmlformats.org/officeDocument/2006/relationships/customXml" Target="../ink/ink1053.xml"/><Relationship Id="rId330" Type="http://schemas.openxmlformats.org/officeDocument/2006/relationships/image" Target="../media/image3903.png"/><Relationship Id="rId90" Type="http://schemas.openxmlformats.org/officeDocument/2006/relationships/customXml" Target="../ink/ink1026.xml"/><Relationship Id="rId165" Type="http://schemas.openxmlformats.org/officeDocument/2006/relationships/image" Target="../media/image3820.png"/><Relationship Id="rId186" Type="http://schemas.openxmlformats.org/officeDocument/2006/relationships/customXml" Target="../ink/ink1074.xml"/><Relationship Id="rId211" Type="http://schemas.openxmlformats.org/officeDocument/2006/relationships/image" Target="../media/image3843.png"/><Relationship Id="rId232" Type="http://schemas.openxmlformats.org/officeDocument/2006/relationships/customXml" Target="../ink/ink1097.xml"/><Relationship Id="rId253" Type="http://schemas.openxmlformats.org/officeDocument/2006/relationships/image" Target="../media/image3864.png"/><Relationship Id="rId274" Type="http://schemas.openxmlformats.org/officeDocument/2006/relationships/customXml" Target="../ink/ink1118.xml"/><Relationship Id="rId295" Type="http://schemas.openxmlformats.org/officeDocument/2006/relationships/image" Target="../media/image3885.png"/><Relationship Id="rId309" Type="http://schemas.openxmlformats.org/officeDocument/2006/relationships/image" Target="../media/image3892.png"/><Relationship Id="rId27" Type="http://schemas.openxmlformats.org/officeDocument/2006/relationships/image" Target="../media/image3751.png"/><Relationship Id="rId48" Type="http://schemas.openxmlformats.org/officeDocument/2006/relationships/customXml" Target="../ink/ink1005.xml"/><Relationship Id="rId69" Type="http://schemas.openxmlformats.org/officeDocument/2006/relationships/image" Target="../media/image3772.png"/><Relationship Id="rId113" Type="http://schemas.openxmlformats.org/officeDocument/2006/relationships/image" Target="../media/image3794.png"/><Relationship Id="rId134" Type="http://schemas.openxmlformats.org/officeDocument/2006/relationships/customXml" Target="../ink/ink1048.xml"/><Relationship Id="rId320" Type="http://schemas.openxmlformats.org/officeDocument/2006/relationships/customXml" Target="../ink/ink1141.xml"/><Relationship Id="rId80" Type="http://schemas.openxmlformats.org/officeDocument/2006/relationships/customXml" Target="../ink/ink1021.xml"/><Relationship Id="rId155" Type="http://schemas.openxmlformats.org/officeDocument/2006/relationships/image" Target="../media/image3815.png"/><Relationship Id="rId176" Type="http://schemas.openxmlformats.org/officeDocument/2006/relationships/customXml" Target="../ink/ink1069.xml"/><Relationship Id="rId197" Type="http://schemas.openxmlformats.org/officeDocument/2006/relationships/image" Target="../media/image3836.png"/><Relationship Id="rId201" Type="http://schemas.openxmlformats.org/officeDocument/2006/relationships/image" Target="../media/image3838.png"/><Relationship Id="rId222" Type="http://schemas.openxmlformats.org/officeDocument/2006/relationships/customXml" Target="../ink/ink1092.xml"/><Relationship Id="rId243" Type="http://schemas.openxmlformats.org/officeDocument/2006/relationships/image" Target="../media/image3859.png"/><Relationship Id="rId264" Type="http://schemas.openxmlformats.org/officeDocument/2006/relationships/customXml" Target="../ink/ink1113.xml"/><Relationship Id="rId285" Type="http://schemas.openxmlformats.org/officeDocument/2006/relationships/image" Target="../media/image3880.png"/><Relationship Id="rId17" Type="http://schemas.openxmlformats.org/officeDocument/2006/relationships/image" Target="../media/image3746.png"/><Relationship Id="rId38" Type="http://schemas.openxmlformats.org/officeDocument/2006/relationships/customXml" Target="../ink/ink1000.xml"/><Relationship Id="rId59" Type="http://schemas.openxmlformats.org/officeDocument/2006/relationships/image" Target="../media/image3767.png"/><Relationship Id="rId103" Type="http://schemas.openxmlformats.org/officeDocument/2006/relationships/image" Target="../media/image3789.png"/><Relationship Id="rId124" Type="http://schemas.openxmlformats.org/officeDocument/2006/relationships/customXml" Target="../ink/ink1043.xml"/><Relationship Id="rId310" Type="http://schemas.openxmlformats.org/officeDocument/2006/relationships/customXml" Target="../ink/ink1136.xml"/><Relationship Id="rId70" Type="http://schemas.openxmlformats.org/officeDocument/2006/relationships/customXml" Target="../ink/ink1016.xml"/><Relationship Id="rId91" Type="http://schemas.openxmlformats.org/officeDocument/2006/relationships/image" Target="../media/image3783.png"/><Relationship Id="rId145" Type="http://schemas.openxmlformats.org/officeDocument/2006/relationships/image" Target="../media/image3810.png"/><Relationship Id="rId166" Type="http://schemas.openxmlformats.org/officeDocument/2006/relationships/customXml" Target="../ink/ink1064.xml"/><Relationship Id="rId187" Type="http://schemas.openxmlformats.org/officeDocument/2006/relationships/image" Target="../media/image3831.png"/><Relationship Id="rId331" Type="http://schemas.openxmlformats.org/officeDocument/2006/relationships/customXml" Target="../ink/ink1146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87.xml"/><Relationship Id="rId233" Type="http://schemas.openxmlformats.org/officeDocument/2006/relationships/image" Target="../media/image3854.png"/><Relationship Id="rId254" Type="http://schemas.openxmlformats.org/officeDocument/2006/relationships/customXml" Target="../ink/ink1108.xml"/><Relationship Id="rId28" Type="http://schemas.openxmlformats.org/officeDocument/2006/relationships/customXml" Target="../ink/ink995.xml"/><Relationship Id="rId49" Type="http://schemas.openxmlformats.org/officeDocument/2006/relationships/image" Target="../media/image3762.png"/><Relationship Id="rId114" Type="http://schemas.openxmlformats.org/officeDocument/2006/relationships/customXml" Target="../ink/ink1038.xml"/><Relationship Id="rId275" Type="http://schemas.openxmlformats.org/officeDocument/2006/relationships/image" Target="../media/image3875.png"/><Relationship Id="rId296" Type="http://schemas.openxmlformats.org/officeDocument/2006/relationships/customXml" Target="../ink/ink1129.xml"/><Relationship Id="rId300" Type="http://schemas.openxmlformats.org/officeDocument/2006/relationships/customXml" Target="../ink/ink1131.xml"/><Relationship Id="rId60" Type="http://schemas.openxmlformats.org/officeDocument/2006/relationships/customXml" Target="../ink/ink1011.xml"/><Relationship Id="rId81" Type="http://schemas.openxmlformats.org/officeDocument/2006/relationships/image" Target="../media/image3778.png"/><Relationship Id="rId135" Type="http://schemas.openxmlformats.org/officeDocument/2006/relationships/image" Target="../media/image3805.png"/><Relationship Id="rId156" Type="http://schemas.openxmlformats.org/officeDocument/2006/relationships/customXml" Target="../ink/ink1059.xml"/><Relationship Id="rId177" Type="http://schemas.openxmlformats.org/officeDocument/2006/relationships/image" Target="../media/image3826.png"/><Relationship Id="rId198" Type="http://schemas.openxmlformats.org/officeDocument/2006/relationships/customXml" Target="../ink/ink1080.xml"/><Relationship Id="rId321" Type="http://schemas.openxmlformats.org/officeDocument/2006/relationships/image" Target="../media/image3898.png"/><Relationship Id="rId202" Type="http://schemas.openxmlformats.org/officeDocument/2006/relationships/customXml" Target="../ink/ink1082.xml"/><Relationship Id="rId223" Type="http://schemas.openxmlformats.org/officeDocument/2006/relationships/image" Target="../media/image3849.png"/><Relationship Id="rId244" Type="http://schemas.openxmlformats.org/officeDocument/2006/relationships/customXml" Target="../ink/ink1103.xml"/><Relationship Id="rId18" Type="http://schemas.openxmlformats.org/officeDocument/2006/relationships/customXml" Target="../ink/ink990.xml"/><Relationship Id="rId39" Type="http://schemas.openxmlformats.org/officeDocument/2006/relationships/image" Target="../media/image3757.png"/><Relationship Id="rId265" Type="http://schemas.openxmlformats.org/officeDocument/2006/relationships/image" Target="../media/image3870.png"/><Relationship Id="rId286" Type="http://schemas.openxmlformats.org/officeDocument/2006/relationships/customXml" Target="../ink/ink1124.xml"/><Relationship Id="rId50" Type="http://schemas.openxmlformats.org/officeDocument/2006/relationships/customXml" Target="../ink/ink1006.xml"/><Relationship Id="rId104" Type="http://schemas.openxmlformats.org/officeDocument/2006/relationships/customXml" Target="../ink/ink1033.xml"/><Relationship Id="rId125" Type="http://schemas.openxmlformats.org/officeDocument/2006/relationships/image" Target="../media/image3800.png"/><Relationship Id="rId146" Type="http://schemas.openxmlformats.org/officeDocument/2006/relationships/customXml" Target="../ink/ink1054.xml"/><Relationship Id="rId167" Type="http://schemas.openxmlformats.org/officeDocument/2006/relationships/image" Target="../media/image3821.png"/><Relationship Id="rId188" Type="http://schemas.openxmlformats.org/officeDocument/2006/relationships/customXml" Target="../ink/ink1075.xml"/><Relationship Id="rId311" Type="http://schemas.openxmlformats.org/officeDocument/2006/relationships/image" Target="../media/image3893.png"/><Relationship Id="rId332" Type="http://schemas.openxmlformats.org/officeDocument/2006/relationships/image" Target="../media/image3904.png"/><Relationship Id="rId71" Type="http://schemas.openxmlformats.org/officeDocument/2006/relationships/image" Target="../media/image3773.png"/><Relationship Id="rId92" Type="http://schemas.openxmlformats.org/officeDocument/2006/relationships/customXml" Target="../ink/ink1027.xml"/><Relationship Id="rId213" Type="http://schemas.openxmlformats.org/officeDocument/2006/relationships/image" Target="../media/image3844.png"/><Relationship Id="rId234" Type="http://schemas.openxmlformats.org/officeDocument/2006/relationships/customXml" Target="../ink/ink1098.xml"/><Relationship Id="rId2" Type="http://schemas.openxmlformats.org/officeDocument/2006/relationships/customXml" Target="../ink/ink982.xml"/><Relationship Id="rId29" Type="http://schemas.openxmlformats.org/officeDocument/2006/relationships/image" Target="../media/image3752.png"/><Relationship Id="rId255" Type="http://schemas.openxmlformats.org/officeDocument/2006/relationships/image" Target="../media/image3865.png"/><Relationship Id="rId276" Type="http://schemas.openxmlformats.org/officeDocument/2006/relationships/customXml" Target="../ink/ink1119.xml"/><Relationship Id="rId297" Type="http://schemas.openxmlformats.org/officeDocument/2006/relationships/image" Target="../media/image3886.png"/><Relationship Id="rId40" Type="http://schemas.openxmlformats.org/officeDocument/2006/relationships/customXml" Target="../ink/ink1001.xml"/><Relationship Id="rId115" Type="http://schemas.openxmlformats.org/officeDocument/2006/relationships/image" Target="../media/image3795.png"/><Relationship Id="rId136" Type="http://schemas.openxmlformats.org/officeDocument/2006/relationships/customXml" Target="../ink/ink1049.xml"/><Relationship Id="rId157" Type="http://schemas.openxmlformats.org/officeDocument/2006/relationships/image" Target="../media/image3816.png"/><Relationship Id="rId178" Type="http://schemas.openxmlformats.org/officeDocument/2006/relationships/customXml" Target="../ink/ink1070.xml"/><Relationship Id="rId301" Type="http://schemas.openxmlformats.org/officeDocument/2006/relationships/image" Target="../media/image3888.png"/><Relationship Id="rId322" Type="http://schemas.openxmlformats.org/officeDocument/2006/relationships/customXml" Target="../ink/ink1142.xml"/><Relationship Id="rId61" Type="http://schemas.openxmlformats.org/officeDocument/2006/relationships/image" Target="../media/image3768.png"/><Relationship Id="rId82" Type="http://schemas.openxmlformats.org/officeDocument/2006/relationships/customXml" Target="../ink/ink1022.xml"/><Relationship Id="rId199" Type="http://schemas.openxmlformats.org/officeDocument/2006/relationships/image" Target="../media/image3837.png"/><Relationship Id="rId203" Type="http://schemas.openxmlformats.org/officeDocument/2006/relationships/image" Target="../media/image3839.png"/><Relationship Id="rId19" Type="http://schemas.openxmlformats.org/officeDocument/2006/relationships/image" Target="../media/image3747.png"/><Relationship Id="rId224" Type="http://schemas.openxmlformats.org/officeDocument/2006/relationships/customXml" Target="../ink/ink1093.xml"/><Relationship Id="rId245" Type="http://schemas.openxmlformats.org/officeDocument/2006/relationships/image" Target="../media/image3860.png"/><Relationship Id="rId266" Type="http://schemas.openxmlformats.org/officeDocument/2006/relationships/customXml" Target="../ink/ink1114.xml"/><Relationship Id="rId287" Type="http://schemas.openxmlformats.org/officeDocument/2006/relationships/image" Target="../media/image3881.png"/><Relationship Id="rId30" Type="http://schemas.openxmlformats.org/officeDocument/2006/relationships/customXml" Target="../ink/ink996.xml"/><Relationship Id="rId105" Type="http://schemas.openxmlformats.org/officeDocument/2006/relationships/image" Target="../media/image3790.png"/><Relationship Id="rId126" Type="http://schemas.openxmlformats.org/officeDocument/2006/relationships/customXml" Target="../ink/ink1044.xml"/><Relationship Id="rId147" Type="http://schemas.openxmlformats.org/officeDocument/2006/relationships/image" Target="../media/image3811.png"/><Relationship Id="rId168" Type="http://schemas.openxmlformats.org/officeDocument/2006/relationships/customXml" Target="../ink/ink1065.xml"/><Relationship Id="rId312" Type="http://schemas.openxmlformats.org/officeDocument/2006/relationships/customXml" Target="../ink/ink1137.xml"/><Relationship Id="rId333" Type="http://schemas.openxmlformats.org/officeDocument/2006/relationships/customXml" Target="../ink/ink1147.xml"/><Relationship Id="rId51" Type="http://schemas.openxmlformats.org/officeDocument/2006/relationships/image" Target="../media/image3763.png"/><Relationship Id="rId72" Type="http://schemas.openxmlformats.org/officeDocument/2006/relationships/customXml" Target="../ink/ink1017.xml"/><Relationship Id="rId93" Type="http://schemas.openxmlformats.org/officeDocument/2006/relationships/image" Target="../media/image3784.png"/><Relationship Id="rId189" Type="http://schemas.openxmlformats.org/officeDocument/2006/relationships/image" Target="../media/image3832.png"/><Relationship Id="rId3" Type="http://schemas.openxmlformats.org/officeDocument/2006/relationships/image" Target="../media/image3739.png"/><Relationship Id="rId214" Type="http://schemas.openxmlformats.org/officeDocument/2006/relationships/customXml" Target="../ink/ink1088.xml"/><Relationship Id="rId235" Type="http://schemas.openxmlformats.org/officeDocument/2006/relationships/image" Target="../media/image3855.png"/><Relationship Id="rId256" Type="http://schemas.openxmlformats.org/officeDocument/2006/relationships/customXml" Target="../ink/ink1109.xml"/><Relationship Id="rId277" Type="http://schemas.openxmlformats.org/officeDocument/2006/relationships/image" Target="../media/image3876.png"/><Relationship Id="rId298" Type="http://schemas.openxmlformats.org/officeDocument/2006/relationships/customXml" Target="../ink/ink1130.xml"/><Relationship Id="rId116" Type="http://schemas.openxmlformats.org/officeDocument/2006/relationships/customXml" Target="../ink/ink1039.xml"/><Relationship Id="rId137" Type="http://schemas.openxmlformats.org/officeDocument/2006/relationships/image" Target="../media/image3806.png"/><Relationship Id="rId158" Type="http://schemas.openxmlformats.org/officeDocument/2006/relationships/customXml" Target="../ink/ink1060.xml"/><Relationship Id="rId302" Type="http://schemas.openxmlformats.org/officeDocument/2006/relationships/customXml" Target="../ink/ink1132.xml"/><Relationship Id="rId323" Type="http://schemas.openxmlformats.org/officeDocument/2006/relationships/image" Target="../media/image3899.png"/><Relationship Id="rId20" Type="http://schemas.openxmlformats.org/officeDocument/2006/relationships/customXml" Target="../ink/ink991.xml"/><Relationship Id="rId41" Type="http://schemas.openxmlformats.org/officeDocument/2006/relationships/image" Target="../media/image3758.png"/><Relationship Id="rId62" Type="http://schemas.openxmlformats.org/officeDocument/2006/relationships/customXml" Target="../ink/ink1012.xml"/><Relationship Id="rId83" Type="http://schemas.openxmlformats.org/officeDocument/2006/relationships/image" Target="../media/image3779.png"/><Relationship Id="rId179" Type="http://schemas.openxmlformats.org/officeDocument/2006/relationships/image" Target="../media/image3827.png"/><Relationship Id="rId190" Type="http://schemas.openxmlformats.org/officeDocument/2006/relationships/customXml" Target="../ink/ink1076.xml"/><Relationship Id="rId204" Type="http://schemas.openxmlformats.org/officeDocument/2006/relationships/customXml" Target="../ink/ink1083.xml"/><Relationship Id="rId225" Type="http://schemas.openxmlformats.org/officeDocument/2006/relationships/image" Target="../media/image3850.png"/><Relationship Id="rId246" Type="http://schemas.openxmlformats.org/officeDocument/2006/relationships/customXml" Target="../ink/ink1104.xml"/><Relationship Id="rId267" Type="http://schemas.openxmlformats.org/officeDocument/2006/relationships/image" Target="../media/image3871.png"/><Relationship Id="rId288" Type="http://schemas.openxmlformats.org/officeDocument/2006/relationships/customXml" Target="../ink/ink1125.xml"/><Relationship Id="rId106" Type="http://schemas.openxmlformats.org/officeDocument/2006/relationships/customXml" Target="../ink/ink1034.xml"/><Relationship Id="rId127" Type="http://schemas.openxmlformats.org/officeDocument/2006/relationships/image" Target="../media/image3801.png"/><Relationship Id="rId313" Type="http://schemas.openxmlformats.org/officeDocument/2006/relationships/image" Target="../media/image3894.png"/><Relationship Id="rId10" Type="http://schemas.openxmlformats.org/officeDocument/2006/relationships/customXml" Target="../ink/ink986.xml"/><Relationship Id="rId31" Type="http://schemas.openxmlformats.org/officeDocument/2006/relationships/image" Target="../media/image3753.png"/><Relationship Id="rId52" Type="http://schemas.openxmlformats.org/officeDocument/2006/relationships/customXml" Target="../ink/ink1007.xml"/><Relationship Id="rId73" Type="http://schemas.openxmlformats.org/officeDocument/2006/relationships/image" Target="../media/image3774.png"/><Relationship Id="rId94" Type="http://schemas.openxmlformats.org/officeDocument/2006/relationships/customXml" Target="../ink/ink1028.xml"/><Relationship Id="rId148" Type="http://schemas.openxmlformats.org/officeDocument/2006/relationships/customXml" Target="../ink/ink1055.xml"/><Relationship Id="rId169" Type="http://schemas.openxmlformats.org/officeDocument/2006/relationships/image" Target="../media/image3822.png"/><Relationship Id="rId334" Type="http://schemas.openxmlformats.org/officeDocument/2006/relationships/image" Target="../media/image3905.png"/><Relationship Id="rId4" Type="http://schemas.openxmlformats.org/officeDocument/2006/relationships/customXml" Target="../ink/ink983.xml"/><Relationship Id="rId180" Type="http://schemas.openxmlformats.org/officeDocument/2006/relationships/customXml" Target="../ink/ink1071.xml"/><Relationship Id="rId215" Type="http://schemas.openxmlformats.org/officeDocument/2006/relationships/image" Target="../media/image3845.png"/><Relationship Id="rId236" Type="http://schemas.openxmlformats.org/officeDocument/2006/relationships/customXml" Target="../ink/ink1099.xml"/><Relationship Id="rId257" Type="http://schemas.openxmlformats.org/officeDocument/2006/relationships/image" Target="../media/image3866.png"/><Relationship Id="rId278" Type="http://schemas.openxmlformats.org/officeDocument/2006/relationships/customXml" Target="../ink/ink1120.xml"/><Relationship Id="rId303" Type="http://schemas.openxmlformats.org/officeDocument/2006/relationships/image" Target="../media/image3889.png"/><Relationship Id="rId42" Type="http://schemas.openxmlformats.org/officeDocument/2006/relationships/customXml" Target="../ink/ink1002.xml"/><Relationship Id="rId84" Type="http://schemas.openxmlformats.org/officeDocument/2006/relationships/customXml" Target="../ink/ink1023.xml"/><Relationship Id="rId138" Type="http://schemas.openxmlformats.org/officeDocument/2006/relationships/customXml" Target="../ink/ink1050.xml"/><Relationship Id="rId191" Type="http://schemas.openxmlformats.org/officeDocument/2006/relationships/image" Target="../media/image3833.png"/><Relationship Id="rId205" Type="http://schemas.openxmlformats.org/officeDocument/2006/relationships/image" Target="../media/image3840.png"/><Relationship Id="rId247" Type="http://schemas.openxmlformats.org/officeDocument/2006/relationships/image" Target="../media/image3861.png"/><Relationship Id="rId107" Type="http://schemas.openxmlformats.org/officeDocument/2006/relationships/image" Target="../media/image3791.png"/><Relationship Id="rId289" Type="http://schemas.openxmlformats.org/officeDocument/2006/relationships/image" Target="../media/image3882.png"/><Relationship Id="rId11" Type="http://schemas.openxmlformats.org/officeDocument/2006/relationships/image" Target="../media/image3743.png"/><Relationship Id="rId53" Type="http://schemas.openxmlformats.org/officeDocument/2006/relationships/image" Target="../media/image3764.png"/><Relationship Id="rId149" Type="http://schemas.openxmlformats.org/officeDocument/2006/relationships/image" Target="../media/image3812.png"/><Relationship Id="rId314" Type="http://schemas.openxmlformats.org/officeDocument/2006/relationships/customXml" Target="../ink/ink1138.xml"/><Relationship Id="rId95" Type="http://schemas.openxmlformats.org/officeDocument/2006/relationships/image" Target="../media/image3785.png"/><Relationship Id="rId160" Type="http://schemas.openxmlformats.org/officeDocument/2006/relationships/customXml" Target="../ink/ink1061.xml"/><Relationship Id="rId216" Type="http://schemas.openxmlformats.org/officeDocument/2006/relationships/customXml" Target="../ink/ink1089.xml"/><Relationship Id="rId258" Type="http://schemas.openxmlformats.org/officeDocument/2006/relationships/customXml" Target="../ink/ink1110.xml"/><Relationship Id="rId22" Type="http://schemas.openxmlformats.org/officeDocument/2006/relationships/customXml" Target="../ink/ink992.xml"/><Relationship Id="rId64" Type="http://schemas.openxmlformats.org/officeDocument/2006/relationships/customXml" Target="../ink/ink1013.xml"/><Relationship Id="rId118" Type="http://schemas.openxmlformats.org/officeDocument/2006/relationships/customXml" Target="../ink/ink1040.xml"/><Relationship Id="rId325" Type="http://schemas.openxmlformats.org/officeDocument/2006/relationships/customXml" Target="../ink/ink1143.xml"/><Relationship Id="rId171" Type="http://schemas.openxmlformats.org/officeDocument/2006/relationships/image" Target="../media/image3823.png"/><Relationship Id="rId227" Type="http://schemas.openxmlformats.org/officeDocument/2006/relationships/image" Target="../media/image3851.png"/><Relationship Id="rId269" Type="http://schemas.openxmlformats.org/officeDocument/2006/relationships/image" Target="../media/image3872.png"/><Relationship Id="rId33" Type="http://schemas.openxmlformats.org/officeDocument/2006/relationships/image" Target="../media/image3754.png"/><Relationship Id="rId129" Type="http://schemas.openxmlformats.org/officeDocument/2006/relationships/image" Target="../media/image3802.png"/><Relationship Id="rId280" Type="http://schemas.openxmlformats.org/officeDocument/2006/relationships/customXml" Target="../ink/ink1121.xml"/><Relationship Id="rId336" Type="http://schemas.openxmlformats.org/officeDocument/2006/relationships/image" Target="../media/image3906.png"/><Relationship Id="rId75" Type="http://schemas.openxmlformats.org/officeDocument/2006/relationships/image" Target="../media/image3775.png"/><Relationship Id="rId140" Type="http://schemas.openxmlformats.org/officeDocument/2006/relationships/customXml" Target="../ink/ink1051.xml"/><Relationship Id="rId182" Type="http://schemas.openxmlformats.org/officeDocument/2006/relationships/customXml" Target="../ink/ink1072.xml"/><Relationship Id="rId6" Type="http://schemas.openxmlformats.org/officeDocument/2006/relationships/customXml" Target="../ink/ink984.xml"/><Relationship Id="rId238" Type="http://schemas.openxmlformats.org/officeDocument/2006/relationships/customXml" Target="../ink/ink1100.xml"/><Relationship Id="rId291" Type="http://schemas.openxmlformats.org/officeDocument/2006/relationships/image" Target="../media/image3883.png"/><Relationship Id="rId305" Type="http://schemas.openxmlformats.org/officeDocument/2006/relationships/image" Target="../media/image3890.png"/><Relationship Id="rId44" Type="http://schemas.openxmlformats.org/officeDocument/2006/relationships/customXml" Target="../ink/ink1003.xml"/><Relationship Id="rId86" Type="http://schemas.openxmlformats.org/officeDocument/2006/relationships/customXml" Target="../ink/ink1024.xml"/><Relationship Id="rId151" Type="http://schemas.openxmlformats.org/officeDocument/2006/relationships/image" Target="../media/image3813.png"/><Relationship Id="rId193" Type="http://schemas.openxmlformats.org/officeDocument/2006/relationships/image" Target="../media/image3834.png"/><Relationship Id="rId207" Type="http://schemas.openxmlformats.org/officeDocument/2006/relationships/image" Target="../media/image3841.png"/><Relationship Id="rId249" Type="http://schemas.openxmlformats.org/officeDocument/2006/relationships/image" Target="../media/image3862.png"/><Relationship Id="rId13" Type="http://schemas.openxmlformats.org/officeDocument/2006/relationships/image" Target="../media/image3744.png"/><Relationship Id="rId109" Type="http://schemas.openxmlformats.org/officeDocument/2006/relationships/image" Target="../media/image3792.png"/><Relationship Id="rId260" Type="http://schemas.openxmlformats.org/officeDocument/2006/relationships/customXml" Target="../ink/ink1111.xml"/><Relationship Id="rId316" Type="http://schemas.openxmlformats.org/officeDocument/2006/relationships/customXml" Target="../ink/ink1139.xml"/><Relationship Id="rId55" Type="http://schemas.openxmlformats.org/officeDocument/2006/relationships/image" Target="../media/image3765.png"/><Relationship Id="rId97" Type="http://schemas.openxmlformats.org/officeDocument/2006/relationships/image" Target="../media/image3786.png"/><Relationship Id="rId120" Type="http://schemas.openxmlformats.org/officeDocument/2006/relationships/customXml" Target="../ink/ink1041.xml"/><Relationship Id="rId162" Type="http://schemas.openxmlformats.org/officeDocument/2006/relationships/customXml" Target="../ink/ink1062.xml"/><Relationship Id="rId218" Type="http://schemas.openxmlformats.org/officeDocument/2006/relationships/customXml" Target="../ink/ink1090.xml"/><Relationship Id="rId271" Type="http://schemas.openxmlformats.org/officeDocument/2006/relationships/image" Target="../media/image3873.png"/><Relationship Id="rId24" Type="http://schemas.openxmlformats.org/officeDocument/2006/relationships/customXml" Target="../ink/ink993.xml"/><Relationship Id="rId66" Type="http://schemas.openxmlformats.org/officeDocument/2006/relationships/customXml" Target="../ink/ink1014.xml"/><Relationship Id="rId131" Type="http://schemas.openxmlformats.org/officeDocument/2006/relationships/image" Target="../media/image3803.png"/><Relationship Id="rId327" Type="http://schemas.openxmlformats.org/officeDocument/2006/relationships/customXml" Target="../ink/ink1144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9.png"/><Relationship Id="rId21" Type="http://schemas.openxmlformats.org/officeDocument/2006/relationships/image" Target="../media/image148.png"/><Relationship Id="rId42" Type="http://schemas.openxmlformats.org/officeDocument/2006/relationships/customXml" Target="../ink/ink1170.xml"/><Relationship Id="rId63" Type="http://schemas.openxmlformats.org/officeDocument/2006/relationships/image" Target="../media/image172.png"/><Relationship Id="rId84" Type="http://schemas.openxmlformats.org/officeDocument/2006/relationships/customXml" Target="../ink/ink1191.xml"/><Relationship Id="rId138" Type="http://schemas.openxmlformats.org/officeDocument/2006/relationships/customXml" Target="../ink/ink1218.xml"/><Relationship Id="rId159" Type="http://schemas.openxmlformats.org/officeDocument/2006/relationships/image" Target="../media/image220.png"/><Relationship Id="rId170" Type="http://schemas.openxmlformats.org/officeDocument/2006/relationships/customXml" Target="../ink/ink1234.xml"/><Relationship Id="rId191" Type="http://schemas.openxmlformats.org/officeDocument/2006/relationships/image" Target="../media/image236.png"/><Relationship Id="rId205" Type="http://schemas.openxmlformats.org/officeDocument/2006/relationships/image" Target="../media/image243.png"/><Relationship Id="rId226" Type="http://schemas.openxmlformats.org/officeDocument/2006/relationships/customXml" Target="../ink/ink1262.xml"/><Relationship Id="rId107" Type="http://schemas.openxmlformats.org/officeDocument/2006/relationships/image" Target="../media/image194.png"/><Relationship Id="rId11" Type="http://schemas.openxmlformats.org/officeDocument/2006/relationships/image" Target="../media/image1430.png"/><Relationship Id="rId32" Type="http://schemas.openxmlformats.org/officeDocument/2006/relationships/customXml" Target="../ink/ink1165.xml"/><Relationship Id="rId53" Type="http://schemas.openxmlformats.org/officeDocument/2006/relationships/image" Target="../media/image166.png"/><Relationship Id="rId74" Type="http://schemas.openxmlformats.org/officeDocument/2006/relationships/customXml" Target="../ink/ink1186.xml"/><Relationship Id="rId128" Type="http://schemas.openxmlformats.org/officeDocument/2006/relationships/customXml" Target="../ink/ink1213.xml"/><Relationship Id="rId149" Type="http://schemas.openxmlformats.org/officeDocument/2006/relationships/image" Target="../media/image215.png"/><Relationship Id="rId5" Type="http://schemas.openxmlformats.org/officeDocument/2006/relationships/image" Target="../media/image1390.png"/><Relationship Id="rId95" Type="http://schemas.openxmlformats.org/officeDocument/2006/relationships/image" Target="../media/image188.png"/><Relationship Id="rId160" Type="http://schemas.openxmlformats.org/officeDocument/2006/relationships/customXml" Target="../ink/ink1229.xml"/><Relationship Id="rId181" Type="http://schemas.openxmlformats.org/officeDocument/2006/relationships/image" Target="../media/image231.png"/><Relationship Id="rId216" Type="http://schemas.openxmlformats.org/officeDocument/2006/relationships/customXml" Target="../ink/ink1257.xml"/><Relationship Id="rId22" Type="http://schemas.openxmlformats.org/officeDocument/2006/relationships/customXml" Target="../ink/ink1160.xml"/><Relationship Id="rId43" Type="http://schemas.openxmlformats.org/officeDocument/2006/relationships/image" Target="../media/image161.png"/><Relationship Id="rId64" Type="http://schemas.openxmlformats.org/officeDocument/2006/relationships/customXml" Target="../ink/ink1181.xml"/><Relationship Id="rId118" Type="http://schemas.openxmlformats.org/officeDocument/2006/relationships/customXml" Target="../ink/ink1208.xml"/><Relationship Id="rId139" Type="http://schemas.openxmlformats.org/officeDocument/2006/relationships/image" Target="../media/image210.png"/><Relationship Id="rId85" Type="http://schemas.openxmlformats.org/officeDocument/2006/relationships/image" Target="../media/image183.png"/><Relationship Id="rId150" Type="http://schemas.openxmlformats.org/officeDocument/2006/relationships/customXml" Target="../ink/ink1224.xml"/><Relationship Id="rId171" Type="http://schemas.openxmlformats.org/officeDocument/2006/relationships/image" Target="../media/image226.png"/><Relationship Id="rId192" Type="http://schemas.openxmlformats.org/officeDocument/2006/relationships/customXml" Target="../ink/ink1245.xml"/><Relationship Id="rId206" Type="http://schemas.openxmlformats.org/officeDocument/2006/relationships/customXml" Target="../ink/ink1252.xml"/><Relationship Id="rId227" Type="http://schemas.openxmlformats.org/officeDocument/2006/relationships/image" Target="../media/image254.png"/><Relationship Id="rId12" Type="http://schemas.openxmlformats.org/officeDocument/2006/relationships/customXml" Target="../ink/ink1155.xml"/><Relationship Id="rId33" Type="http://schemas.openxmlformats.org/officeDocument/2006/relationships/image" Target="../media/image155.png"/><Relationship Id="rId108" Type="http://schemas.openxmlformats.org/officeDocument/2006/relationships/customXml" Target="../ink/ink1203.xml"/><Relationship Id="rId129" Type="http://schemas.openxmlformats.org/officeDocument/2006/relationships/image" Target="../media/image205.png"/><Relationship Id="rId54" Type="http://schemas.openxmlformats.org/officeDocument/2006/relationships/customXml" Target="../ink/ink1176.xml"/><Relationship Id="rId75" Type="http://schemas.openxmlformats.org/officeDocument/2006/relationships/image" Target="../media/image178.png"/><Relationship Id="rId96" Type="http://schemas.openxmlformats.org/officeDocument/2006/relationships/customXml" Target="../ink/ink1197.xml"/><Relationship Id="rId140" Type="http://schemas.openxmlformats.org/officeDocument/2006/relationships/customXml" Target="../ink/ink1219.xml"/><Relationship Id="rId161" Type="http://schemas.openxmlformats.org/officeDocument/2006/relationships/image" Target="../media/image221.png"/><Relationship Id="rId182" Type="http://schemas.openxmlformats.org/officeDocument/2006/relationships/customXml" Target="../ink/ink1240.xml"/><Relationship Id="rId217" Type="http://schemas.openxmlformats.org/officeDocument/2006/relationships/image" Target="../media/image249.png"/><Relationship Id="rId6" Type="http://schemas.openxmlformats.org/officeDocument/2006/relationships/customXml" Target="../ink/ink1152.xml"/><Relationship Id="rId23" Type="http://schemas.openxmlformats.org/officeDocument/2006/relationships/image" Target="../media/image149.png"/><Relationship Id="rId119" Type="http://schemas.openxmlformats.org/officeDocument/2006/relationships/image" Target="../media/image200.png"/><Relationship Id="rId44" Type="http://schemas.openxmlformats.org/officeDocument/2006/relationships/customXml" Target="../ink/ink1171.xml"/><Relationship Id="rId65" Type="http://schemas.openxmlformats.org/officeDocument/2006/relationships/image" Target="../media/image173.png"/><Relationship Id="rId86" Type="http://schemas.openxmlformats.org/officeDocument/2006/relationships/customXml" Target="../ink/ink1192.xml"/><Relationship Id="rId130" Type="http://schemas.openxmlformats.org/officeDocument/2006/relationships/customXml" Target="../ink/ink1214.xml"/><Relationship Id="rId151" Type="http://schemas.openxmlformats.org/officeDocument/2006/relationships/image" Target="../media/image216.png"/><Relationship Id="rId172" Type="http://schemas.openxmlformats.org/officeDocument/2006/relationships/customXml" Target="../ink/ink1235.xml"/><Relationship Id="rId193" Type="http://schemas.openxmlformats.org/officeDocument/2006/relationships/image" Target="../media/image237.png"/><Relationship Id="rId207" Type="http://schemas.openxmlformats.org/officeDocument/2006/relationships/image" Target="../media/image244.png"/><Relationship Id="rId228" Type="http://schemas.openxmlformats.org/officeDocument/2006/relationships/customXml" Target="../ink/ink1263.xml"/><Relationship Id="rId13" Type="http://schemas.openxmlformats.org/officeDocument/2006/relationships/image" Target="../media/image1440.png"/><Relationship Id="rId109" Type="http://schemas.openxmlformats.org/officeDocument/2006/relationships/image" Target="../media/image195.png"/><Relationship Id="rId34" Type="http://schemas.openxmlformats.org/officeDocument/2006/relationships/customXml" Target="../ink/ink1166.xml"/><Relationship Id="rId55" Type="http://schemas.openxmlformats.org/officeDocument/2006/relationships/image" Target="../media/image167.png"/><Relationship Id="rId76" Type="http://schemas.openxmlformats.org/officeDocument/2006/relationships/customXml" Target="../ink/ink1187.xml"/><Relationship Id="rId97" Type="http://schemas.openxmlformats.org/officeDocument/2006/relationships/image" Target="../media/image189.png"/><Relationship Id="rId120" Type="http://schemas.openxmlformats.org/officeDocument/2006/relationships/customXml" Target="../ink/ink1209.xml"/><Relationship Id="rId141" Type="http://schemas.openxmlformats.org/officeDocument/2006/relationships/image" Target="../media/image211.png"/><Relationship Id="rId7" Type="http://schemas.openxmlformats.org/officeDocument/2006/relationships/image" Target="../media/image1410.png"/><Relationship Id="rId162" Type="http://schemas.openxmlformats.org/officeDocument/2006/relationships/customXml" Target="../ink/ink1230.xml"/><Relationship Id="rId183" Type="http://schemas.openxmlformats.org/officeDocument/2006/relationships/image" Target="../media/image232.png"/><Relationship Id="rId218" Type="http://schemas.openxmlformats.org/officeDocument/2006/relationships/customXml" Target="../ink/ink1258.xml"/><Relationship Id="rId24" Type="http://schemas.openxmlformats.org/officeDocument/2006/relationships/customXml" Target="../ink/ink1161.xml"/><Relationship Id="rId45" Type="http://schemas.openxmlformats.org/officeDocument/2006/relationships/image" Target="../media/image162.png"/><Relationship Id="rId66" Type="http://schemas.openxmlformats.org/officeDocument/2006/relationships/customXml" Target="../ink/ink1182.xml"/><Relationship Id="rId87" Type="http://schemas.openxmlformats.org/officeDocument/2006/relationships/image" Target="../media/image184.png"/><Relationship Id="rId110" Type="http://schemas.openxmlformats.org/officeDocument/2006/relationships/customXml" Target="../ink/ink1204.xml"/><Relationship Id="rId131" Type="http://schemas.openxmlformats.org/officeDocument/2006/relationships/image" Target="../media/image206.png"/><Relationship Id="rId152" Type="http://schemas.openxmlformats.org/officeDocument/2006/relationships/customXml" Target="../ink/ink1225.xml"/><Relationship Id="rId173" Type="http://schemas.openxmlformats.org/officeDocument/2006/relationships/image" Target="../media/image227.png"/><Relationship Id="rId194" Type="http://schemas.openxmlformats.org/officeDocument/2006/relationships/customXml" Target="../ink/ink1246.xml"/><Relationship Id="rId208" Type="http://schemas.openxmlformats.org/officeDocument/2006/relationships/customXml" Target="../ink/ink1253.xml"/><Relationship Id="rId229" Type="http://schemas.openxmlformats.org/officeDocument/2006/relationships/image" Target="../media/image255.png"/><Relationship Id="rId14" Type="http://schemas.openxmlformats.org/officeDocument/2006/relationships/customXml" Target="../ink/ink1156.xml"/><Relationship Id="rId35" Type="http://schemas.openxmlformats.org/officeDocument/2006/relationships/image" Target="../media/image156.png"/><Relationship Id="rId56" Type="http://schemas.openxmlformats.org/officeDocument/2006/relationships/customXml" Target="../ink/ink1177.xml"/><Relationship Id="rId77" Type="http://schemas.openxmlformats.org/officeDocument/2006/relationships/image" Target="../media/image179.png"/><Relationship Id="rId100" Type="http://schemas.openxmlformats.org/officeDocument/2006/relationships/customXml" Target="../ink/ink1199.xml"/><Relationship Id="rId8" Type="http://schemas.openxmlformats.org/officeDocument/2006/relationships/customXml" Target="../ink/ink1153.xml"/><Relationship Id="rId98" Type="http://schemas.openxmlformats.org/officeDocument/2006/relationships/customXml" Target="../ink/ink1198.xml"/><Relationship Id="rId121" Type="http://schemas.openxmlformats.org/officeDocument/2006/relationships/image" Target="../media/image201.png"/><Relationship Id="rId142" Type="http://schemas.openxmlformats.org/officeDocument/2006/relationships/customXml" Target="../ink/ink1220.xml"/><Relationship Id="rId163" Type="http://schemas.openxmlformats.org/officeDocument/2006/relationships/image" Target="../media/image222.png"/><Relationship Id="rId184" Type="http://schemas.openxmlformats.org/officeDocument/2006/relationships/customXml" Target="../ink/ink1241.xml"/><Relationship Id="rId219" Type="http://schemas.openxmlformats.org/officeDocument/2006/relationships/image" Target="../media/image250.png"/><Relationship Id="rId230" Type="http://schemas.openxmlformats.org/officeDocument/2006/relationships/customXml" Target="../ink/ink1264.xml"/><Relationship Id="rId25" Type="http://schemas.openxmlformats.org/officeDocument/2006/relationships/image" Target="../media/image151.png"/><Relationship Id="rId46" Type="http://schemas.openxmlformats.org/officeDocument/2006/relationships/customXml" Target="../ink/ink1172.xml"/><Relationship Id="rId67" Type="http://schemas.openxmlformats.org/officeDocument/2006/relationships/image" Target="../media/image174.png"/><Relationship Id="rId20" Type="http://schemas.openxmlformats.org/officeDocument/2006/relationships/customXml" Target="../ink/ink1159.xml"/><Relationship Id="rId41" Type="http://schemas.openxmlformats.org/officeDocument/2006/relationships/image" Target="../media/image159.png"/><Relationship Id="rId62" Type="http://schemas.openxmlformats.org/officeDocument/2006/relationships/customXml" Target="../ink/ink1180.xml"/><Relationship Id="rId83" Type="http://schemas.openxmlformats.org/officeDocument/2006/relationships/image" Target="../media/image182.png"/><Relationship Id="rId88" Type="http://schemas.openxmlformats.org/officeDocument/2006/relationships/customXml" Target="../ink/ink1193.xml"/><Relationship Id="rId111" Type="http://schemas.openxmlformats.org/officeDocument/2006/relationships/image" Target="../media/image196.png"/><Relationship Id="rId132" Type="http://schemas.openxmlformats.org/officeDocument/2006/relationships/customXml" Target="../ink/ink1215.xml"/><Relationship Id="rId153" Type="http://schemas.openxmlformats.org/officeDocument/2006/relationships/image" Target="../media/image217.png"/><Relationship Id="rId174" Type="http://schemas.openxmlformats.org/officeDocument/2006/relationships/customXml" Target="../ink/ink1236.xml"/><Relationship Id="rId179" Type="http://schemas.openxmlformats.org/officeDocument/2006/relationships/image" Target="../media/image230.png"/><Relationship Id="rId195" Type="http://schemas.openxmlformats.org/officeDocument/2006/relationships/image" Target="../media/image238.png"/><Relationship Id="rId209" Type="http://schemas.openxmlformats.org/officeDocument/2006/relationships/image" Target="../media/image245.png"/><Relationship Id="rId190" Type="http://schemas.openxmlformats.org/officeDocument/2006/relationships/customXml" Target="../ink/ink1244.xml"/><Relationship Id="rId204" Type="http://schemas.openxmlformats.org/officeDocument/2006/relationships/customXml" Target="../ink/ink1251.xml"/><Relationship Id="rId220" Type="http://schemas.openxmlformats.org/officeDocument/2006/relationships/customXml" Target="../ink/ink1259.xml"/><Relationship Id="rId225" Type="http://schemas.openxmlformats.org/officeDocument/2006/relationships/image" Target="../media/image253.png"/><Relationship Id="rId15" Type="http://schemas.openxmlformats.org/officeDocument/2006/relationships/image" Target="../media/image145.png"/><Relationship Id="rId36" Type="http://schemas.openxmlformats.org/officeDocument/2006/relationships/customXml" Target="../ink/ink1167.xml"/><Relationship Id="rId57" Type="http://schemas.openxmlformats.org/officeDocument/2006/relationships/image" Target="../media/image168.png"/><Relationship Id="rId106" Type="http://schemas.openxmlformats.org/officeDocument/2006/relationships/customXml" Target="../ink/ink1202.xml"/><Relationship Id="rId127" Type="http://schemas.openxmlformats.org/officeDocument/2006/relationships/image" Target="../media/image204.png"/><Relationship Id="rId10" Type="http://schemas.openxmlformats.org/officeDocument/2006/relationships/customXml" Target="../ink/ink1154.xml"/><Relationship Id="rId31" Type="http://schemas.openxmlformats.org/officeDocument/2006/relationships/image" Target="../media/image154.png"/><Relationship Id="rId52" Type="http://schemas.openxmlformats.org/officeDocument/2006/relationships/customXml" Target="../ink/ink1175.xml"/><Relationship Id="rId73" Type="http://schemas.openxmlformats.org/officeDocument/2006/relationships/image" Target="../media/image177.png"/><Relationship Id="rId78" Type="http://schemas.openxmlformats.org/officeDocument/2006/relationships/customXml" Target="../ink/ink1188.xml"/><Relationship Id="rId94" Type="http://schemas.openxmlformats.org/officeDocument/2006/relationships/customXml" Target="../ink/ink1196.xml"/><Relationship Id="rId99" Type="http://schemas.openxmlformats.org/officeDocument/2006/relationships/image" Target="../media/image190.png"/><Relationship Id="rId101" Type="http://schemas.openxmlformats.org/officeDocument/2006/relationships/image" Target="../media/image191.png"/><Relationship Id="rId122" Type="http://schemas.openxmlformats.org/officeDocument/2006/relationships/customXml" Target="../ink/ink1210.xml"/><Relationship Id="rId143" Type="http://schemas.openxmlformats.org/officeDocument/2006/relationships/image" Target="../media/image212.png"/><Relationship Id="rId148" Type="http://schemas.openxmlformats.org/officeDocument/2006/relationships/customXml" Target="../ink/ink1223.xml"/><Relationship Id="rId164" Type="http://schemas.openxmlformats.org/officeDocument/2006/relationships/customXml" Target="../ink/ink1231.xml"/><Relationship Id="rId169" Type="http://schemas.openxmlformats.org/officeDocument/2006/relationships/image" Target="../media/image225.png"/><Relationship Id="rId185" Type="http://schemas.openxmlformats.org/officeDocument/2006/relationships/image" Target="../media/image233.png"/><Relationship Id="rId4" Type="http://schemas.openxmlformats.org/officeDocument/2006/relationships/customXml" Target="../ink/ink1151.xml"/><Relationship Id="rId9" Type="http://schemas.openxmlformats.org/officeDocument/2006/relationships/image" Target="../media/image1420.png"/><Relationship Id="rId180" Type="http://schemas.openxmlformats.org/officeDocument/2006/relationships/customXml" Target="../ink/ink1239.xml"/><Relationship Id="rId210" Type="http://schemas.openxmlformats.org/officeDocument/2006/relationships/customXml" Target="../ink/ink1254.xml"/><Relationship Id="rId215" Type="http://schemas.openxmlformats.org/officeDocument/2006/relationships/image" Target="../media/image248.png"/><Relationship Id="rId26" Type="http://schemas.openxmlformats.org/officeDocument/2006/relationships/customXml" Target="../ink/ink1162.xml"/><Relationship Id="rId231" Type="http://schemas.openxmlformats.org/officeDocument/2006/relationships/image" Target="../media/image256.png"/><Relationship Id="rId47" Type="http://schemas.openxmlformats.org/officeDocument/2006/relationships/image" Target="../media/image163.png"/><Relationship Id="rId68" Type="http://schemas.openxmlformats.org/officeDocument/2006/relationships/customXml" Target="../ink/ink1183.xml"/><Relationship Id="rId89" Type="http://schemas.openxmlformats.org/officeDocument/2006/relationships/image" Target="../media/image185.png"/><Relationship Id="rId112" Type="http://schemas.openxmlformats.org/officeDocument/2006/relationships/customXml" Target="../ink/ink1205.xml"/><Relationship Id="rId133" Type="http://schemas.openxmlformats.org/officeDocument/2006/relationships/image" Target="../media/image207.png"/><Relationship Id="rId154" Type="http://schemas.openxmlformats.org/officeDocument/2006/relationships/customXml" Target="../ink/ink1226.xml"/><Relationship Id="rId175" Type="http://schemas.openxmlformats.org/officeDocument/2006/relationships/image" Target="../media/image228.png"/><Relationship Id="rId196" Type="http://schemas.openxmlformats.org/officeDocument/2006/relationships/customXml" Target="../ink/ink1247.xml"/><Relationship Id="rId200" Type="http://schemas.openxmlformats.org/officeDocument/2006/relationships/customXml" Target="../ink/ink1249.xml"/><Relationship Id="rId16" Type="http://schemas.openxmlformats.org/officeDocument/2006/relationships/customXml" Target="../ink/ink1157.xml"/><Relationship Id="rId221" Type="http://schemas.openxmlformats.org/officeDocument/2006/relationships/image" Target="../media/image251.png"/><Relationship Id="rId37" Type="http://schemas.openxmlformats.org/officeDocument/2006/relationships/image" Target="../media/image157.png"/><Relationship Id="rId58" Type="http://schemas.openxmlformats.org/officeDocument/2006/relationships/customXml" Target="../ink/ink1178.xml"/><Relationship Id="rId79" Type="http://schemas.openxmlformats.org/officeDocument/2006/relationships/image" Target="../media/image180.png"/><Relationship Id="rId102" Type="http://schemas.openxmlformats.org/officeDocument/2006/relationships/customXml" Target="../ink/ink1200.xml"/><Relationship Id="rId123" Type="http://schemas.openxmlformats.org/officeDocument/2006/relationships/image" Target="../media/image202.png"/><Relationship Id="rId144" Type="http://schemas.openxmlformats.org/officeDocument/2006/relationships/customXml" Target="../ink/ink1221.xml"/><Relationship Id="rId90" Type="http://schemas.openxmlformats.org/officeDocument/2006/relationships/customXml" Target="../ink/ink1194.xml"/><Relationship Id="rId165" Type="http://schemas.openxmlformats.org/officeDocument/2006/relationships/image" Target="../media/image223.png"/><Relationship Id="rId186" Type="http://schemas.openxmlformats.org/officeDocument/2006/relationships/customXml" Target="../ink/ink1242.xml"/><Relationship Id="rId211" Type="http://schemas.openxmlformats.org/officeDocument/2006/relationships/image" Target="../media/image246.png"/><Relationship Id="rId232" Type="http://schemas.openxmlformats.org/officeDocument/2006/relationships/customXml" Target="../ink/ink1265.xml"/><Relationship Id="rId27" Type="http://schemas.openxmlformats.org/officeDocument/2006/relationships/image" Target="../media/image152.png"/><Relationship Id="rId48" Type="http://schemas.openxmlformats.org/officeDocument/2006/relationships/customXml" Target="../ink/ink1173.xml"/><Relationship Id="rId69" Type="http://schemas.openxmlformats.org/officeDocument/2006/relationships/image" Target="../media/image175.png"/><Relationship Id="rId113" Type="http://schemas.openxmlformats.org/officeDocument/2006/relationships/image" Target="../media/image197.png"/><Relationship Id="rId134" Type="http://schemas.openxmlformats.org/officeDocument/2006/relationships/customXml" Target="../ink/ink1216.xml"/><Relationship Id="rId80" Type="http://schemas.openxmlformats.org/officeDocument/2006/relationships/customXml" Target="../ink/ink1189.xml"/><Relationship Id="rId155" Type="http://schemas.openxmlformats.org/officeDocument/2006/relationships/image" Target="../media/image218.png"/><Relationship Id="rId176" Type="http://schemas.openxmlformats.org/officeDocument/2006/relationships/customXml" Target="../ink/ink1237.xml"/><Relationship Id="rId197" Type="http://schemas.openxmlformats.org/officeDocument/2006/relationships/image" Target="../media/image239.png"/><Relationship Id="rId201" Type="http://schemas.openxmlformats.org/officeDocument/2006/relationships/image" Target="../media/image241.png"/><Relationship Id="rId222" Type="http://schemas.openxmlformats.org/officeDocument/2006/relationships/customXml" Target="../ink/ink1260.xml"/><Relationship Id="rId17" Type="http://schemas.openxmlformats.org/officeDocument/2006/relationships/image" Target="../media/image146.png"/><Relationship Id="rId38" Type="http://schemas.openxmlformats.org/officeDocument/2006/relationships/customXml" Target="../ink/ink1168.xml"/><Relationship Id="rId59" Type="http://schemas.openxmlformats.org/officeDocument/2006/relationships/image" Target="../media/image169.png"/><Relationship Id="rId103" Type="http://schemas.openxmlformats.org/officeDocument/2006/relationships/image" Target="../media/image192.png"/><Relationship Id="rId124" Type="http://schemas.openxmlformats.org/officeDocument/2006/relationships/customXml" Target="../ink/ink1211.xml"/><Relationship Id="rId70" Type="http://schemas.openxmlformats.org/officeDocument/2006/relationships/customXml" Target="../ink/ink1184.xml"/><Relationship Id="rId91" Type="http://schemas.openxmlformats.org/officeDocument/2006/relationships/image" Target="../media/image186.png"/><Relationship Id="rId145" Type="http://schemas.openxmlformats.org/officeDocument/2006/relationships/image" Target="../media/image213.png"/><Relationship Id="rId166" Type="http://schemas.openxmlformats.org/officeDocument/2006/relationships/customXml" Target="../ink/ink1232.xml"/><Relationship Id="rId187" Type="http://schemas.openxmlformats.org/officeDocument/2006/relationships/image" Target="../media/image23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255.xml"/><Relationship Id="rId233" Type="http://schemas.openxmlformats.org/officeDocument/2006/relationships/image" Target="../media/image257.png"/><Relationship Id="rId28" Type="http://schemas.openxmlformats.org/officeDocument/2006/relationships/customXml" Target="../ink/ink1163.xml"/><Relationship Id="rId49" Type="http://schemas.openxmlformats.org/officeDocument/2006/relationships/image" Target="../media/image164.png"/><Relationship Id="rId114" Type="http://schemas.openxmlformats.org/officeDocument/2006/relationships/customXml" Target="../ink/ink1206.xml"/><Relationship Id="rId60" Type="http://schemas.openxmlformats.org/officeDocument/2006/relationships/customXml" Target="../ink/ink1179.xml"/><Relationship Id="rId81" Type="http://schemas.openxmlformats.org/officeDocument/2006/relationships/image" Target="../media/image181.png"/><Relationship Id="rId135" Type="http://schemas.openxmlformats.org/officeDocument/2006/relationships/image" Target="../media/image208.png"/><Relationship Id="rId156" Type="http://schemas.openxmlformats.org/officeDocument/2006/relationships/customXml" Target="../ink/ink1227.xml"/><Relationship Id="rId177" Type="http://schemas.openxmlformats.org/officeDocument/2006/relationships/image" Target="../media/image229.png"/><Relationship Id="rId198" Type="http://schemas.openxmlformats.org/officeDocument/2006/relationships/customXml" Target="../ink/ink1248.xml"/><Relationship Id="rId202" Type="http://schemas.openxmlformats.org/officeDocument/2006/relationships/customXml" Target="../ink/ink1250.xml"/><Relationship Id="rId223" Type="http://schemas.openxmlformats.org/officeDocument/2006/relationships/image" Target="../media/image252.png"/><Relationship Id="rId18" Type="http://schemas.openxmlformats.org/officeDocument/2006/relationships/customXml" Target="../ink/ink1158.xml"/><Relationship Id="rId39" Type="http://schemas.openxmlformats.org/officeDocument/2006/relationships/image" Target="../media/image158.png"/><Relationship Id="rId50" Type="http://schemas.openxmlformats.org/officeDocument/2006/relationships/customXml" Target="../ink/ink1174.xml"/><Relationship Id="rId104" Type="http://schemas.openxmlformats.org/officeDocument/2006/relationships/customXml" Target="../ink/ink1201.xml"/><Relationship Id="rId125" Type="http://schemas.openxmlformats.org/officeDocument/2006/relationships/image" Target="../media/image203.png"/><Relationship Id="rId146" Type="http://schemas.openxmlformats.org/officeDocument/2006/relationships/customXml" Target="../ink/ink1222.xml"/><Relationship Id="rId167" Type="http://schemas.openxmlformats.org/officeDocument/2006/relationships/image" Target="../media/image224.png"/><Relationship Id="rId188" Type="http://schemas.openxmlformats.org/officeDocument/2006/relationships/customXml" Target="../ink/ink1243.xml"/><Relationship Id="rId71" Type="http://schemas.openxmlformats.org/officeDocument/2006/relationships/image" Target="../media/image176.png"/><Relationship Id="rId92" Type="http://schemas.openxmlformats.org/officeDocument/2006/relationships/customXml" Target="../ink/ink1195.xml"/><Relationship Id="rId213" Type="http://schemas.openxmlformats.org/officeDocument/2006/relationships/image" Target="../media/image247.png"/><Relationship Id="rId2" Type="http://schemas.openxmlformats.org/officeDocument/2006/relationships/customXml" Target="../ink/ink1150.xml"/><Relationship Id="rId29" Type="http://schemas.openxmlformats.org/officeDocument/2006/relationships/image" Target="../media/image153.png"/><Relationship Id="rId40" Type="http://schemas.openxmlformats.org/officeDocument/2006/relationships/customXml" Target="../ink/ink1169.xml"/><Relationship Id="rId115" Type="http://schemas.openxmlformats.org/officeDocument/2006/relationships/image" Target="../media/image198.png"/><Relationship Id="rId136" Type="http://schemas.openxmlformats.org/officeDocument/2006/relationships/customXml" Target="../ink/ink1217.xml"/><Relationship Id="rId157" Type="http://schemas.openxmlformats.org/officeDocument/2006/relationships/image" Target="../media/image219.png"/><Relationship Id="rId178" Type="http://schemas.openxmlformats.org/officeDocument/2006/relationships/customXml" Target="../ink/ink1238.xml"/><Relationship Id="rId61" Type="http://schemas.openxmlformats.org/officeDocument/2006/relationships/image" Target="../media/image171.png"/><Relationship Id="rId82" Type="http://schemas.openxmlformats.org/officeDocument/2006/relationships/customXml" Target="../ink/ink1190.xml"/><Relationship Id="rId199" Type="http://schemas.openxmlformats.org/officeDocument/2006/relationships/image" Target="../media/image240.png"/><Relationship Id="rId203" Type="http://schemas.openxmlformats.org/officeDocument/2006/relationships/image" Target="../media/image242.png"/><Relationship Id="rId19" Type="http://schemas.openxmlformats.org/officeDocument/2006/relationships/image" Target="../media/image147.png"/><Relationship Id="rId224" Type="http://schemas.openxmlformats.org/officeDocument/2006/relationships/customXml" Target="../ink/ink1261.xml"/><Relationship Id="rId30" Type="http://schemas.openxmlformats.org/officeDocument/2006/relationships/customXml" Target="../ink/ink1164.xml"/><Relationship Id="rId105" Type="http://schemas.openxmlformats.org/officeDocument/2006/relationships/image" Target="../media/image193.png"/><Relationship Id="rId126" Type="http://schemas.openxmlformats.org/officeDocument/2006/relationships/customXml" Target="../ink/ink1212.xml"/><Relationship Id="rId147" Type="http://schemas.openxmlformats.org/officeDocument/2006/relationships/image" Target="../media/image214.png"/><Relationship Id="rId168" Type="http://schemas.openxmlformats.org/officeDocument/2006/relationships/customXml" Target="../ink/ink1233.xml"/><Relationship Id="rId51" Type="http://schemas.openxmlformats.org/officeDocument/2006/relationships/image" Target="../media/image165.png"/><Relationship Id="rId72" Type="http://schemas.openxmlformats.org/officeDocument/2006/relationships/customXml" Target="../ink/ink1185.xml"/><Relationship Id="rId93" Type="http://schemas.openxmlformats.org/officeDocument/2006/relationships/image" Target="../media/image187.png"/><Relationship Id="rId189" Type="http://schemas.openxmlformats.org/officeDocument/2006/relationships/image" Target="../media/image235.png"/><Relationship Id="rId3" Type="http://schemas.openxmlformats.org/officeDocument/2006/relationships/image" Target="../media/image1240.png"/><Relationship Id="rId214" Type="http://schemas.openxmlformats.org/officeDocument/2006/relationships/customXml" Target="../ink/ink1256.xml"/><Relationship Id="rId116" Type="http://schemas.openxmlformats.org/officeDocument/2006/relationships/customXml" Target="../ink/ink1207.xml"/><Relationship Id="rId137" Type="http://schemas.openxmlformats.org/officeDocument/2006/relationships/image" Target="../media/image209.png"/><Relationship Id="rId158" Type="http://schemas.openxmlformats.org/officeDocument/2006/relationships/customXml" Target="../ink/ink12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C264B-61E0-DF77-A474-6C1DA6245A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Interactions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BF8345-B456-3C14-5046-E1E7D4E92B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More energy loss, electrons</a:t>
            </a:r>
          </a:p>
        </p:txBody>
      </p:sp>
    </p:spTree>
    <p:extLst>
      <p:ext uri="{BB962C8B-B14F-4D97-AF65-F5344CB8AC3E}">
        <p14:creationId xmlns:p14="http://schemas.microsoft.com/office/powerpoint/2010/main" val="630299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6F4C464-1C31-8A75-066E-0407935A521B}"/>
                  </a:ext>
                </a:extLst>
              </p14:cNvPr>
              <p14:cNvContentPartPr/>
              <p14:nvPr/>
            </p14:nvContentPartPr>
            <p14:xfrm>
              <a:off x="1025170" y="314729"/>
              <a:ext cx="190440" cy="242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6F4C464-1C31-8A75-066E-0407935A521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7170" y="297089"/>
                <a:ext cx="22608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8A0C9DB-ECD3-22CF-C672-C3EA4BE9B186}"/>
                  </a:ext>
                </a:extLst>
              </p14:cNvPr>
              <p14:cNvContentPartPr/>
              <p14:nvPr/>
            </p14:nvContentPartPr>
            <p14:xfrm>
              <a:off x="1268890" y="212489"/>
              <a:ext cx="942480" cy="355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8A0C9DB-ECD3-22CF-C672-C3EA4BE9B18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51250" y="194489"/>
                <a:ext cx="97812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B1D84F7-2BD3-0F83-EE1E-B9BD1C3DB5A2}"/>
                  </a:ext>
                </a:extLst>
              </p14:cNvPr>
              <p14:cNvContentPartPr/>
              <p14:nvPr/>
            </p14:nvContentPartPr>
            <p14:xfrm>
              <a:off x="1833730" y="234809"/>
              <a:ext cx="36360" cy="49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B1D84F7-2BD3-0F83-EE1E-B9BD1C3DB5A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15730" y="216809"/>
                <a:ext cx="720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7F7CB72-4050-626F-3303-1588A5A602D2}"/>
                  </a:ext>
                </a:extLst>
              </p14:cNvPr>
              <p14:cNvContentPartPr/>
              <p14:nvPr/>
            </p14:nvContentPartPr>
            <p14:xfrm>
              <a:off x="2528530" y="160289"/>
              <a:ext cx="702000" cy="342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7F7CB72-4050-626F-3303-1588A5A602D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10890" y="142289"/>
                <a:ext cx="73764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22E141A-33CE-B825-98F2-8EAD50B5D382}"/>
                  </a:ext>
                </a:extLst>
              </p14:cNvPr>
              <p14:cNvContentPartPr/>
              <p14:nvPr/>
            </p14:nvContentPartPr>
            <p14:xfrm>
              <a:off x="2944330" y="266489"/>
              <a:ext cx="209160" cy="19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22E141A-33CE-B825-98F2-8EAD50B5D38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26690" y="248489"/>
                <a:ext cx="244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B866A42-5958-235D-161D-24FF8B51D2F3}"/>
                  </a:ext>
                </a:extLst>
              </p14:cNvPr>
              <p14:cNvContentPartPr/>
              <p14:nvPr/>
            </p14:nvContentPartPr>
            <p14:xfrm>
              <a:off x="2860090" y="218969"/>
              <a:ext cx="12960" cy="8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B866A42-5958-235D-161D-24FF8B51D2F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42090" y="201329"/>
                <a:ext cx="486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B60747C-FFC4-FD2C-B1C5-DE4B9302CD44}"/>
                  </a:ext>
                </a:extLst>
              </p14:cNvPr>
              <p14:cNvContentPartPr/>
              <p14:nvPr/>
            </p14:nvContentPartPr>
            <p14:xfrm>
              <a:off x="3396850" y="172169"/>
              <a:ext cx="1648440" cy="437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B60747C-FFC4-FD2C-B1C5-DE4B9302CD4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78850" y="154169"/>
                <a:ext cx="168408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3499B09-377C-6A40-1D6E-234EC247107B}"/>
                  </a:ext>
                </a:extLst>
              </p14:cNvPr>
              <p14:cNvContentPartPr/>
              <p14:nvPr/>
            </p14:nvContentPartPr>
            <p14:xfrm>
              <a:off x="4745050" y="260369"/>
              <a:ext cx="24840" cy="5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3499B09-377C-6A40-1D6E-234EC247107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27410" y="242729"/>
                <a:ext cx="604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A464999-CFEB-D995-0A05-24B6F4CD2DE1}"/>
                  </a:ext>
                </a:extLst>
              </p14:cNvPr>
              <p14:cNvContentPartPr/>
              <p14:nvPr/>
            </p14:nvContentPartPr>
            <p14:xfrm>
              <a:off x="4413850" y="229409"/>
              <a:ext cx="278640" cy="69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A464999-CFEB-D995-0A05-24B6F4CD2DE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96210" y="211409"/>
                <a:ext cx="314280" cy="10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18C931C4-A1A4-3438-D031-FEF8B6215F14}"/>
              </a:ext>
            </a:extLst>
          </p:cNvPr>
          <p:cNvGrpSpPr/>
          <p:nvPr/>
        </p:nvGrpSpPr>
        <p:grpSpPr>
          <a:xfrm>
            <a:off x="5098210" y="142289"/>
            <a:ext cx="2058840" cy="351720"/>
            <a:chOff x="5098210" y="142289"/>
            <a:chExt cx="205884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8943B79-7E5D-C02D-2D32-F8698B1B387A}"/>
                    </a:ext>
                  </a:extLst>
                </p14:cNvPr>
                <p14:cNvContentPartPr/>
                <p14:nvPr/>
              </p14:nvContentPartPr>
              <p14:xfrm>
                <a:off x="5098210" y="142289"/>
                <a:ext cx="1099440" cy="348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8943B79-7E5D-C02D-2D32-F8698B1B387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80570" y="124289"/>
                  <a:ext cx="113508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730E473-DFC0-D9A6-4C74-4796ED9487E0}"/>
                    </a:ext>
                  </a:extLst>
                </p14:cNvPr>
                <p14:cNvContentPartPr/>
                <p14:nvPr/>
              </p14:nvContentPartPr>
              <p14:xfrm>
                <a:off x="5967250" y="266489"/>
                <a:ext cx="308520" cy="216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730E473-DFC0-D9A6-4C74-4796ED9487E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949250" y="248489"/>
                  <a:ext cx="3441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B612D93-0BC5-C956-ACA8-E65ACEC00C40}"/>
                    </a:ext>
                  </a:extLst>
                </p14:cNvPr>
                <p14:cNvContentPartPr/>
                <p14:nvPr/>
              </p14:nvContentPartPr>
              <p14:xfrm>
                <a:off x="5336170" y="212129"/>
                <a:ext cx="14760" cy="32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B612D93-0BC5-C956-ACA8-E65ACEC00C4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18170" y="194129"/>
                  <a:ext cx="504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D084B8E-3909-8FEA-9B81-C88242522A9F}"/>
                    </a:ext>
                  </a:extLst>
                </p14:cNvPr>
                <p14:cNvContentPartPr/>
                <p14:nvPr/>
              </p14:nvContentPartPr>
              <p14:xfrm>
                <a:off x="6502930" y="313289"/>
                <a:ext cx="115200" cy="122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D084B8E-3909-8FEA-9B81-C88242522A9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485290" y="295289"/>
                  <a:ext cx="1508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F213500-AFED-9C08-417C-BC22E2100769}"/>
                    </a:ext>
                  </a:extLst>
                </p14:cNvPr>
                <p14:cNvContentPartPr/>
                <p14:nvPr/>
              </p14:nvContentPartPr>
              <p14:xfrm>
                <a:off x="6846010" y="292049"/>
                <a:ext cx="175320" cy="162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F213500-AFED-9C08-417C-BC22E210076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828010" y="274049"/>
                  <a:ext cx="2109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4151682-3F91-D738-5E11-1E4D4BDCCBD0}"/>
                    </a:ext>
                  </a:extLst>
                </p14:cNvPr>
                <p14:cNvContentPartPr/>
                <p14:nvPr/>
              </p14:nvContentPartPr>
              <p14:xfrm>
                <a:off x="7111690" y="262169"/>
                <a:ext cx="45360" cy="231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4151682-3F91-D738-5E11-1E4D4BDCCBD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094050" y="244529"/>
                  <a:ext cx="81000" cy="26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301E4C6-5C5B-6722-B822-8816AF1F85C0}"/>
                  </a:ext>
                </a:extLst>
              </p14:cNvPr>
              <p14:cNvContentPartPr/>
              <p14:nvPr/>
            </p14:nvContentPartPr>
            <p14:xfrm>
              <a:off x="7591210" y="191249"/>
              <a:ext cx="580680" cy="234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301E4C6-5C5B-6722-B822-8816AF1F85C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573570" y="173249"/>
                <a:ext cx="616320" cy="26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A8F9AC3B-48CD-D21D-5782-101BF6CE112E}"/>
              </a:ext>
            </a:extLst>
          </p:cNvPr>
          <p:cNvGrpSpPr/>
          <p:nvPr/>
        </p:nvGrpSpPr>
        <p:grpSpPr>
          <a:xfrm>
            <a:off x="982690" y="646649"/>
            <a:ext cx="4300560" cy="606960"/>
            <a:chOff x="982690" y="646649"/>
            <a:chExt cx="4300560" cy="60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B9096F9-913D-37E8-4AAF-2C31CBB4D098}"/>
                    </a:ext>
                  </a:extLst>
                </p14:cNvPr>
                <p14:cNvContentPartPr/>
                <p14:nvPr/>
              </p14:nvContentPartPr>
              <p14:xfrm>
                <a:off x="982690" y="734849"/>
                <a:ext cx="1252440" cy="431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B9096F9-913D-37E8-4AAF-2C31CBB4D09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64690" y="716849"/>
                  <a:ext cx="128808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5E207AF-5EB7-DAD2-70CA-1479882BDDFE}"/>
                    </a:ext>
                  </a:extLst>
                </p14:cNvPr>
                <p14:cNvContentPartPr/>
                <p14:nvPr/>
              </p14:nvContentPartPr>
              <p14:xfrm>
                <a:off x="1964770" y="855809"/>
                <a:ext cx="209160" cy="14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5E207AF-5EB7-DAD2-70CA-1479882BDDF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946770" y="838169"/>
                  <a:ext cx="2448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62C1E43-C7C5-E2EE-7D06-2DC58BB3D2CB}"/>
                    </a:ext>
                  </a:extLst>
                </p14:cNvPr>
                <p14:cNvContentPartPr/>
                <p14:nvPr/>
              </p14:nvContentPartPr>
              <p14:xfrm>
                <a:off x="1909690" y="783089"/>
                <a:ext cx="61920" cy="12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62C1E43-C7C5-E2EE-7D06-2DC58BB3D2C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91690" y="765449"/>
                  <a:ext cx="97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8088DB2-2CED-FDD6-F05B-82A96BBDF3ED}"/>
                    </a:ext>
                  </a:extLst>
                </p14:cNvPr>
                <p14:cNvContentPartPr/>
                <p14:nvPr/>
              </p14:nvContentPartPr>
              <p14:xfrm>
                <a:off x="2508730" y="724049"/>
                <a:ext cx="303120" cy="529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8088DB2-2CED-FDD6-F05B-82A96BBDF3E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490730" y="706049"/>
                  <a:ext cx="33876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55C366B-7C87-4DD0-95BA-0C4B045BB813}"/>
                    </a:ext>
                  </a:extLst>
                </p14:cNvPr>
                <p14:cNvContentPartPr/>
                <p14:nvPr/>
              </p14:nvContentPartPr>
              <p14:xfrm>
                <a:off x="2958730" y="646649"/>
                <a:ext cx="844560" cy="496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55C366B-7C87-4DD0-95BA-0C4B045BB81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940730" y="629009"/>
                  <a:ext cx="88020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DEE16BE-D0E7-58F4-0A93-D00A729FFC55}"/>
                    </a:ext>
                  </a:extLst>
                </p14:cNvPr>
                <p14:cNvContentPartPr/>
                <p14:nvPr/>
              </p14:nvContentPartPr>
              <p14:xfrm>
                <a:off x="3699970" y="746369"/>
                <a:ext cx="157680" cy="37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DEE16BE-D0E7-58F4-0A93-D00A729FFC5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681970" y="728729"/>
                  <a:ext cx="1933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8CEBC75-0190-CBA2-47D7-E0BCAACD0161}"/>
                    </a:ext>
                  </a:extLst>
                </p14:cNvPr>
                <p14:cNvContentPartPr/>
                <p14:nvPr/>
              </p14:nvContentPartPr>
              <p14:xfrm>
                <a:off x="3266170" y="756809"/>
                <a:ext cx="41040" cy="3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8CEBC75-0190-CBA2-47D7-E0BCAACD016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48170" y="739169"/>
                  <a:ext cx="76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8853A93-8355-2EF9-4F41-C678D7DED26E}"/>
                    </a:ext>
                  </a:extLst>
                </p14:cNvPr>
                <p14:cNvContentPartPr/>
                <p14:nvPr/>
              </p14:nvContentPartPr>
              <p14:xfrm>
                <a:off x="4125130" y="842129"/>
                <a:ext cx="171000" cy="19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8853A93-8355-2EF9-4F41-C678D7DED26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07130" y="824129"/>
                  <a:ext cx="2066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F45D89A-3DB1-DE9D-63F1-560FCEDCC893}"/>
                    </a:ext>
                  </a:extLst>
                </p14:cNvPr>
                <p14:cNvContentPartPr/>
                <p14:nvPr/>
              </p14:nvContentPartPr>
              <p14:xfrm>
                <a:off x="4123690" y="910889"/>
                <a:ext cx="197640" cy="21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F45D89A-3DB1-DE9D-63F1-560FCEDCC89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06050" y="892889"/>
                  <a:ext cx="2332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4D79663-4CDA-6747-2269-A565EDE17505}"/>
                    </a:ext>
                  </a:extLst>
                </p14:cNvPr>
                <p14:cNvContentPartPr/>
                <p14:nvPr/>
              </p14:nvContentPartPr>
              <p14:xfrm>
                <a:off x="4575490" y="793529"/>
                <a:ext cx="194760" cy="108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4D79663-4CDA-6747-2269-A565EDE1750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57850" y="775889"/>
                  <a:ext cx="230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D9A1E65-8189-0429-6E4A-D8CA524197A5}"/>
                    </a:ext>
                  </a:extLst>
                </p14:cNvPr>
                <p14:cNvContentPartPr/>
                <p14:nvPr/>
              </p14:nvContentPartPr>
              <p14:xfrm>
                <a:off x="4726690" y="753929"/>
                <a:ext cx="370800" cy="284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D9A1E65-8189-0429-6E4A-D8CA524197A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708690" y="735929"/>
                  <a:ext cx="4064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B211F7A-4210-0F34-3631-0ADA27B0F1A4}"/>
                    </a:ext>
                  </a:extLst>
                </p14:cNvPr>
                <p14:cNvContentPartPr/>
                <p14:nvPr/>
              </p14:nvContentPartPr>
              <p14:xfrm>
                <a:off x="4918210" y="891089"/>
                <a:ext cx="175320" cy="183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B211F7A-4210-0F34-3631-0ADA27B0F1A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00570" y="873449"/>
                  <a:ext cx="2109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30F9215-65C6-BA0A-A7E5-1E7E5516A4A4}"/>
                    </a:ext>
                  </a:extLst>
                </p14:cNvPr>
                <p14:cNvContentPartPr/>
                <p14:nvPr/>
              </p14:nvContentPartPr>
              <p14:xfrm>
                <a:off x="5260210" y="1057769"/>
                <a:ext cx="23040" cy="17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30F9215-65C6-BA0A-A7E5-1E7E5516A4A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42210" y="1039769"/>
                  <a:ext cx="5868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9D4A4C-3F02-5279-0621-5026A1899B3F}"/>
              </a:ext>
            </a:extLst>
          </p:cNvPr>
          <p:cNvGrpSpPr/>
          <p:nvPr/>
        </p:nvGrpSpPr>
        <p:grpSpPr>
          <a:xfrm>
            <a:off x="2158090" y="1433609"/>
            <a:ext cx="1043640" cy="425160"/>
            <a:chOff x="2158090" y="1433609"/>
            <a:chExt cx="1043640" cy="42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B526D28-D4A7-10C4-658C-3271D04BE444}"/>
                    </a:ext>
                  </a:extLst>
                </p14:cNvPr>
                <p14:cNvContentPartPr/>
                <p14:nvPr/>
              </p14:nvContentPartPr>
              <p14:xfrm>
                <a:off x="2158090" y="1570409"/>
                <a:ext cx="350640" cy="288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B526D28-D4A7-10C4-658C-3271D04BE44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40090" y="1552769"/>
                  <a:ext cx="3862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1DAFD9C-3423-6176-7FA2-7C7E64F33290}"/>
                    </a:ext>
                  </a:extLst>
                </p14:cNvPr>
                <p14:cNvContentPartPr/>
                <p14:nvPr/>
              </p14:nvContentPartPr>
              <p14:xfrm>
                <a:off x="2563810" y="1433609"/>
                <a:ext cx="637920" cy="401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1DAFD9C-3423-6176-7FA2-7C7E64F3329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546170" y="1415969"/>
                  <a:ext cx="67356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6CEF48B-A29A-7723-E9A2-0DF0EBC498B8}"/>
                    </a:ext>
                  </a:extLst>
                </p14:cNvPr>
                <p14:cNvContentPartPr/>
                <p14:nvPr/>
              </p14:nvContentPartPr>
              <p14:xfrm>
                <a:off x="2819410" y="1549889"/>
                <a:ext cx="317880" cy="12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6CEF48B-A29A-7723-E9A2-0DF0EBC498B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01410" y="1531889"/>
                  <a:ext cx="35352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D8356C7-F40A-324F-089A-9E6B5C654210}"/>
              </a:ext>
            </a:extLst>
          </p:cNvPr>
          <p:cNvGrpSpPr/>
          <p:nvPr/>
        </p:nvGrpSpPr>
        <p:grpSpPr>
          <a:xfrm>
            <a:off x="3559210" y="1506329"/>
            <a:ext cx="1390320" cy="303120"/>
            <a:chOff x="3559210" y="1506329"/>
            <a:chExt cx="139032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14CEBED-A0B0-E352-5BD0-C69CC595EB6C}"/>
                    </a:ext>
                  </a:extLst>
                </p14:cNvPr>
                <p14:cNvContentPartPr/>
                <p14:nvPr/>
              </p14:nvContentPartPr>
              <p14:xfrm>
                <a:off x="3593410" y="1604609"/>
                <a:ext cx="19440" cy="50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14CEBED-A0B0-E352-5BD0-C69CC595EB6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575410" y="1586969"/>
                  <a:ext cx="550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0B8D8C3-3174-8B58-6B41-620C25E75E72}"/>
                    </a:ext>
                  </a:extLst>
                </p14:cNvPr>
                <p14:cNvContentPartPr/>
                <p14:nvPr/>
              </p14:nvContentPartPr>
              <p14:xfrm>
                <a:off x="3559210" y="1783889"/>
                <a:ext cx="40320" cy="18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0B8D8C3-3174-8B58-6B41-620C25E75E7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541210" y="1766249"/>
                  <a:ext cx="759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66A9BDF-54BD-7A46-54AD-C4DB49579A86}"/>
                    </a:ext>
                  </a:extLst>
                </p14:cNvPr>
                <p14:cNvContentPartPr/>
                <p14:nvPr/>
              </p14:nvContentPartPr>
              <p14:xfrm>
                <a:off x="3936130" y="1604969"/>
                <a:ext cx="176760" cy="157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66A9BDF-54BD-7A46-54AD-C4DB49579A8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918130" y="1587329"/>
                  <a:ext cx="2124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F8C1966-2544-5D3D-7920-5E30F82B227E}"/>
                    </a:ext>
                  </a:extLst>
                </p14:cNvPr>
                <p14:cNvContentPartPr/>
                <p14:nvPr/>
              </p14:nvContentPartPr>
              <p14:xfrm>
                <a:off x="4245010" y="1623329"/>
                <a:ext cx="156240" cy="73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F8C1966-2544-5D3D-7920-5E30F82B227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27010" y="1605329"/>
                  <a:ext cx="1918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7439E94-F96B-81F6-3029-A3B52CFD9690}"/>
                    </a:ext>
                  </a:extLst>
                </p14:cNvPr>
                <p14:cNvContentPartPr/>
                <p14:nvPr/>
              </p14:nvContentPartPr>
              <p14:xfrm>
                <a:off x="4536610" y="1513889"/>
                <a:ext cx="36360" cy="169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7439E94-F96B-81F6-3029-A3B52CFD969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18610" y="1496249"/>
                  <a:ext cx="720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7E7EDF8-6F16-5887-230B-75E4BB666E49}"/>
                    </a:ext>
                  </a:extLst>
                </p14:cNvPr>
                <p14:cNvContentPartPr/>
                <p14:nvPr/>
              </p14:nvContentPartPr>
              <p14:xfrm>
                <a:off x="4655410" y="1622969"/>
                <a:ext cx="20520" cy="111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7E7EDF8-6F16-5887-230B-75E4BB666E4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637770" y="1604969"/>
                  <a:ext cx="561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EB9EBD5-CDA6-7B92-513E-665EF97618D2}"/>
                    </a:ext>
                  </a:extLst>
                </p14:cNvPr>
                <p14:cNvContentPartPr/>
                <p14:nvPr/>
              </p14:nvContentPartPr>
              <p14:xfrm>
                <a:off x="4793650" y="1506329"/>
                <a:ext cx="106200" cy="229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EB9EBD5-CDA6-7B92-513E-665EF97618D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775650" y="1488329"/>
                  <a:ext cx="1418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4599EF1-C9A0-40D3-C030-7B36AFC323F4}"/>
                    </a:ext>
                  </a:extLst>
                </p14:cNvPr>
                <p14:cNvContentPartPr/>
                <p14:nvPr/>
              </p14:nvContentPartPr>
              <p14:xfrm>
                <a:off x="4827850" y="1532609"/>
                <a:ext cx="121680" cy="5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4599EF1-C9A0-40D3-C030-7B36AFC323F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809850" y="1514609"/>
                  <a:ext cx="1573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CC08B89-11BC-B472-397D-83F664AF7BFA}"/>
                    </a:ext>
                  </a:extLst>
                </p14:cNvPr>
                <p14:cNvContentPartPr/>
                <p14:nvPr/>
              </p14:nvContentPartPr>
              <p14:xfrm>
                <a:off x="4246810" y="1751129"/>
                <a:ext cx="173160" cy="58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CC08B89-11BC-B472-397D-83F664AF7BF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229170" y="1733489"/>
                  <a:ext cx="20880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8AE266C-8D7E-6EC4-A0F1-AB21BE2F747F}"/>
              </a:ext>
            </a:extLst>
          </p:cNvPr>
          <p:cNvGrpSpPr/>
          <p:nvPr/>
        </p:nvGrpSpPr>
        <p:grpSpPr>
          <a:xfrm>
            <a:off x="5431930" y="1253609"/>
            <a:ext cx="4975200" cy="589320"/>
            <a:chOff x="5431930" y="1253609"/>
            <a:chExt cx="4975200" cy="58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93FB593-3B72-5519-0AAF-E997275925A4}"/>
                    </a:ext>
                  </a:extLst>
                </p14:cNvPr>
                <p14:cNvContentPartPr/>
                <p14:nvPr/>
              </p14:nvContentPartPr>
              <p14:xfrm>
                <a:off x="5431930" y="1707929"/>
                <a:ext cx="67680" cy="117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93FB593-3B72-5519-0AAF-E997275925A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413930" y="1689929"/>
                  <a:ext cx="103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AABDDE2-77A5-6FAC-21BC-7A6AE09F882C}"/>
                    </a:ext>
                  </a:extLst>
                </p14:cNvPr>
                <p14:cNvContentPartPr/>
                <p14:nvPr/>
              </p14:nvContentPartPr>
              <p14:xfrm>
                <a:off x="5655490" y="1556009"/>
                <a:ext cx="259920" cy="135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AABDDE2-77A5-6FAC-21BC-7A6AE09F882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637850" y="1538369"/>
                  <a:ext cx="2955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0E9AC40-80B7-01A8-3DAC-5EC02B0AA097}"/>
                    </a:ext>
                  </a:extLst>
                </p14:cNvPr>
                <p14:cNvContentPartPr/>
                <p14:nvPr/>
              </p14:nvContentPartPr>
              <p14:xfrm>
                <a:off x="5948890" y="1286369"/>
                <a:ext cx="1035360" cy="482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0E9AC40-80B7-01A8-3DAC-5EC02B0AA09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931250" y="1268729"/>
                  <a:ext cx="107100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A2166BA-5B0A-3820-B528-762A45F9121B}"/>
                    </a:ext>
                  </a:extLst>
                </p14:cNvPr>
                <p14:cNvContentPartPr/>
                <p14:nvPr/>
              </p14:nvContentPartPr>
              <p14:xfrm>
                <a:off x="6705250" y="1390049"/>
                <a:ext cx="153000" cy="8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A2166BA-5B0A-3820-B528-762A45F9121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687250" y="1372409"/>
                  <a:ext cx="188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098E15A-B68A-6D49-2BE6-E273AADDBE08}"/>
                    </a:ext>
                  </a:extLst>
                </p14:cNvPr>
                <p14:cNvContentPartPr/>
                <p14:nvPr/>
              </p14:nvContentPartPr>
              <p14:xfrm>
                <a:off x="6582490" y="1345409"/>
                <a:ext cx="10080" cy="4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098E15A-B68A-6D49-2BE6-E273AADDBE0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564850" y="1327409"/>
                  <a:ext cx="45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E6B6E08-68A3-69FE-54D4-D4701B77A75A}"/>
                    </a:ext>
                  </a:extLst>
                </p14:cNvPr>
                <p14:cNvContentPartPr/>
                <p14:nvPr/>
              </p14:nvContentPartPr>
              <p14:xfrm>
                <a:off x="7185490" y="1339289"/>
                <a:ext cx="219960" cy="473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E6B6E08-68A3-69FE-54D4-D4701B77A75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167490" y="1321289"/>
                  <a:ext cx="25560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AD889DF-E2EE-77C1-7810-85F4B6C45DCC}"/>
                    </a:ext>
                  </a:extLst>
                </p14:cNvPr>
                <p14:cNvContentPartPr/>
                <p14:nvPr/>
              </p14:nvContentPartPr>
              <p14:xfrm>
                <a:off x="7530730" y="1253609"/>
                <a:ext cx="824760" cy="482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AD889DF-E2EE-77C1-7810-85F4B6C45DC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12730" y="1235609"/>
                  <a:ext cx="86040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A0A4150-165F-0726-4779-FE8B42BA7CAB}"/>
                    </a:ext>
                  </a:extLst>
                </p14:cNvPr>
                <p14:cNvContentPartPr/>
                <p14:nvPr/>
              </p14:nvContentPartPr>
              <p14:xfrm>
                <a:off x="8257570" y="1342169"/>
                <a:ext cx="92880" cy="12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A0A4150-165F-0726-4779-FE8B42BA7CA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239930" y="1324529"/>
                  <a:ext cx="128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83FE534-29D5-E58D-5E10-585A3675B196}"/>
                    </a:ext>
                  </a:extLst>
                </p14:cNvPr>
                <p14:cNvContentPartPr/>
                <p14:nvPr/>
              </p14:nvContentPartPr>
              <p14:xfrm>
                <a:off x="7870930" y="1349369"/>
                <a:ext cx="42120" cy="2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83FE534-29D5-E58D-5E10-585A3675B19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852930" y="1331729"/>
                  <a:ext cx="777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A89FEC5-5284-2A1A-3BA5-78C301744625}"/>
                    </a:ext>
                  </a:extLst>
                </p14:cNvPr>
                <p14:cNvContentPartPr/>
                <p14:nvPr/>
              </p14:nvContentPartPr>
              <p14:xfrm>
                <a:off x="8589130" y="1432529"/>
                <a:ext cx="164520" cy="51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A89FEC5-5284-2A1A-3BA5-78C30174462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571130" y="1414529"/>
                  <a:ext cx="2001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0340761-C016-1EC5-2D22-A98EA3D48369}"/>
                    </a:ext>
                  </a:extLst>
                </p14:cNvPr>
                <p14:cNvContentPartPr/>
                <p14:nvPr/>
              </p14:nvContentPartPr>
              <p14:xfrm>
                <a:off x="8545930" y="1534769"/>
                <a:ext cx="166680" cy="20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0340761-C016-1EC5-2D22-A98EA3D4836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528290" y="1517129"/>
                  <a:ext cx="2023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EF7182E-6EDA-17BD-C8ED-FED687BF663B}"/>
                    </a:ext>
                  </a:extLst>
                </p14:cNvPr>
                <p14:cNvContentPartPr/>
                <p14:nvPr/>
              </p14:nvContentPartPr>
              <p14:xfrm>
                <a:off x="9052090" y="1344329"/>
                <a:ext cx="157680" cy="90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EF7182E-6EDA-17BD-C8ED-FED687BF663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034090" y="1326689"/>
                  <a:ext cx="193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36F1144-6AA4-09B2-6B6C-D46AC7E6E9FB}"/>
                    </a:ext>
                  </a:extLst>
                </p14:cNvPr>
                <p14:cNvContentPartPr/>
                <p14:nvPr/>
              </p14:nvContentPartPr>
              <p14:xfrm>
                <a:off x="8890450" y="1531169"/>
                <a:ext cx="322200" cy="34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36F1144-6AA4-09B2-6B6C-D46AC7E6E9F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872810" y="1513529"/>
                  <a:ext cx="357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602B310-5E2B-6DDA-86B7-6C79DAE9E3E7}"/>
                    </a:ext>
                  </a:extLst>
                </p14:cNvPr>
                <p14:cNvContentPartPr/>
                <p14:nvPr/>
              </p14:nvContentPartPr>
              <p14:xfrm>
                <a:off x="8995930" y="1646729"/>
                <a:ext cx="121320" cy="120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602B310-5E2B-6DDA-86B7-6C79DAE9E3E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977930" y="1628729"/>
                  <a:ext cx="1569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60AD2C7-09FF-3E43-E674-9800305376A7}"/>
                    </a:ext>
                  </a:extLst>
                </p14:cNvPr>
                <p14:cNvContentPartPr/>
                <p14:nvPr/>
              </p14:nvContentPartPr>
              <p14:xfrm>
                <a:off x="9459970" y="1519289"/>
                <a:ext cx="104040" cy="6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60AD2C7-09FF-3E43-E674-9800305376A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442330" y="1501649"/>
                  <a:ext cx="139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0D9CB58-0328-00B7-3EA0-528BECBEDE13}"/>
                    </a:ext>
                  </a:extLst>
                </p14:cNvPr>
                <p14:cNvContentPartPr/>
                <p14:nvPr/>
              </p14:nvContentPartPr>
              <p14:xfrm>
                <a:off x="9421090" y="1574369"/>
                <a:ext cx="112320" cy="7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0D9CB58-0328-00B7-3EA0-528BECBEDE1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403450" y="1556729"/>
                  <a:ext cx="147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AAFC364-7F34-7473-7D58-B5873075C50C}"/>
                    </a:ext>
                  </a:extLst>
                </p14:cNvPr>
                <p14:cNvContentPartPr/>
                <p14:nvPr/>
              </p14:nvContentPartPr>
              <p14:xfrm>
                <a:off x="9794770" y="1343969"/>
                <a:ext cx="209160" cy="121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AAFC364-7F34-7473-7D58-B5873075C50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777130" y="1326329"/>
                  <a:ext cx="244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8062BB1-8F16-B255-9686-5C1D050043F6}"/>
                    </a:ext>
                  </a:extLst>
                </p14:cNvPr>
                <p14:cNvContentPartPr/>
                <p14:nvPr/>
              </p14:nvContentPartPr>
              <p14:xfrm>
                <a:off x="9731410" y="1568969"/>
                <a:ext cx="299880" cy="22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8062BB1-8F16-B255-9686-5C1D050043F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713770" y="1550969"/>
                  <a:ext cx="3355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A6208E5-CD1E-55CF-09A4-06D8DD3C6F66}"/>
                    </a:ext>
                  </a:extLst>
                </p14:cNvPr>
                <p14:cNvContentPartPr/>
                <p14:nvPr/>
              </p14:nvContentPartPr>
              <p14:xfrm>
                <a:off x="9794770" y="1684889"/>
                <a:ext cx="156240" cy="158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A6208E5-CD1E-55CF-09A4-06D8DD3C6F6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777130" y="1666889"/>
                  <a:ext cx="1918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32173BB-B0CA-C42E-89F5-C653B8C89C2A}"/>
                    </a:ext>
                  </a:extLst>
                </p14:cNvPr>
                <p14:cNvContentPartPr/>
                <p14:nvPr/>
              </p14:nvContentPartPr>
              <p14:xfrm>
                <a:off x="10236850" y="1530809"/>
                <a:ext cx="170280" cy="83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32173BB-B0CA-C42E-89F5-C653B8C89C2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219210" y="1512809"/>
                  <a:ext cx="20592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3DEDE95-8EAD-62EC-5A5C-FFAE9C37D9FB}"/>
              </a:ext>
            </a:extLst>
          </p:cNvPr>
          <p:cNvGrpSpPr/>
          <p:nvPr/>
        </p:nvGrpSpPr>
        <p:grpSpPr>
          <a:xfrm>
            <a:off x="1063330" y="2188169"/>
            <a:ext cx="2774160" cy="560520"/>
            <a:chOff x="1063330" y="2188169"/>
            <a:chExt cx="2774160" cy="56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F84CA21-1626-8E13-950D-F36489D251EA}"/>
                    </a:ext>
                  </a:extLst>
                </p14:cNvPr>
                <p14:cNvContentPartPr/>
                <p14:nvPr/>
              </p14:nvContentPartPr>
              <p14:xfrm>
                <a:off x="1063330" y="2362769"/>
                <a:ext cx="322200" cy="261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F84CA21-1626-8E13-950D-F36489D251E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45330" y="2344769"/>
                  <a:ext cx="3578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0A3559F-176B-D1BA-74ED-28CD54CD1CDA}"/>
                    </a:ext>
                  </a:extLst>
                </p14:cNvPr>
                <p14:cNvContentPartPr/>
                <p14:nvPr/>
              </p14:nvContentPartPr>
              <p14:xfrm>
                <a:off x="1452130" y="2264489"/>
                <a:ext cx="401400" cy="320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0A3559F-176B-D1BA-74ED-28CD54CD1CD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434130" y="2246849"/>
                  <a:ext cx="43704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C447D7B-6666-1E38-E3B5-65167F9B01A4}"/>
                    </a:ext>
                  </a:extLst>
                </p14:cNvPr>
                <p14:cNvContentPartPr/>
                <p14:nvPr/>
              </p14:nvContentPartPr>
              <p14:xfrm>
                <a:off x="1685050" y="2404169"/>
                <a:ext cx="201240" cy="460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C447D7B-6666-1E38-E3B5-65167F9B01A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667050" y="2386529"/>
                  <a:ext cx="2368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E01891E-C3B8-4451-E880-AD102269E3B4}"/>
                    </a:ext>
                  </a:extLst>
                </p14:cNvPr>
                <p14:cNvContentPartPr/>
                <p14:nvPr/>
              </p14:nvContentPartPr>
              <p14:xfrm>
                <a:off x="2154130" y="2267729"/>
                <a:ext cx="1162080" cy="480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E01891E-C3B8-4451-E880-AD102269E3B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136490" y="2249729"/>
                  <a:ext cx="119772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2584B0E-BA64-42F8-2A4B-1B24E3127523}"/>
                    </a:ext>
                  </a:extLst>
                </p14:cNvPr>
                <p14:cNvContentPartPr/>
                <p14:nvPr/>
              </p14:nvContentPartPr>
              <p14:xfrm>
                <a:off x="3496930" y="2188169"/>
                <a:ext cx="340560" cy="490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2584B0E-BA64-42F8-2A4B-1B24E312752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479290" y="2170529"/>
                  <a:ext cx="37620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6663FFA-E3AC-1A1D-65A0-1667E6B910F3}"/>
                    </a:ext>
                  </a:extLst>
                </p14:cNvPr>
                <p14:cNvContentPartPr/>
                <p14:nvPr/>
              </p14:nvContentPartPr>
              <p14:xfrm>
                <a:off x="3555610" y="2277809"/>
                <a:ext cx="8640" cy="4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6663FFA-E3AC-1A1D-65A0-1667E6B910F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537610" y="2259809"/>
                  <a:ext cx="4428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98888EC-5811-FDA5-C165-E425C8C9FB00}"/>
              </a:ext>
            </a:extLst>
          </p:cNvPr>
          <p:cNvGrpSpPr/>
          <p:nvPr/>
        </p:nvGrpSpPr>
        <p:grpSpPr>
          <a:xfrm>
            <a:off x="4099930" y="2009609"/>
            <a:ext cx="5650200" cy="637200"/>
            <a:chOff x="4099930" y="2009609"/>
            <a:chExt cx="5650200" cy="63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A900308-8DCA-9F61-9F1F-FD90D336941F}"/>
                    </a:ext>
                  </a:extLst>
                </p14:cNvPr>
                <p14:cNvContentPartPr/>
                <p14:nvPr/>
              </p14:nvContentPartPr>
              <p14:xfrm>
                <a:off x="4099930" y="2102849"/>
                <a:ext cx="1306080" cy="436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A900308-8DCA-9F61-9F1F-FD90D336941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081930" y="2084849"/>
                  <a:ext cx="134172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F8F2297-EEDE-4F03-BFAA-D3679CAE060E}"/>
                    </a:ext>
                  </a:extLst>
                </p14:cNvPr>
                <p14:cNvContentPartPr/>
                <p14:nvPr/>
              </p14:nvContentPartPr>
              <p14:xfrm>
                <a:off x="4889410" y="2193929"/>
                <a:ext cx="396720" cy="77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F8F2297-EEDE-4F03-BFAA-D3679CAE060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871410" y="2176289"/>
                  <a:ext cx="4323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5316B95-E15A-2045-82DF-17154A8B1B17}"/>
                    </a:ext>
                  </a:extLst>
                </p14:cNvPr>
                <p14:cNvContentPartPr/>
                <p14:nvPr/>
              </p14:nvContentPartPr>
              <p14:xfrm>
                <a:off x="5629570" y="2088089"/>
                <a:ext cx="296280" cy="558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5316B95-E15A-2045-82DF-17154A8B1B1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611570" y="2070449"/>
                  <a:ext cx="331920" cy="59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7BF3BFE-D1BB-15AB-C6A6-7AEF18664569}"/>
                    </a:ext>
                  </a:extLst>
                </p14:cNvPr>
                <p14:cNvContentPartPr/>
                <p14:nvPr/>
              </p14:nvContentPartPr>
              <p14:xfrm>
                <a:off x="6126370" y="2044889"/>
                <a:ext cx="525960" cy="358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7BF3BFE-D1BB-15AB-C6A6-7AEF1866456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108370" y="2027249"/>
                  <a:ext cx="56160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FA472DD-7CA7-3F56-6571-BEB7B06E570A}"/>
                    </a:ext>
                  </a:extLst>
                </p14:cNvPr>
                <p14:cNvContentPartPr/>
                <p14:nvPr/>
              </p14:nvContentPartPr>
              <p14:xfrm>
                <a:off x="6202330" y="2161169"/>
                <a:ext cx="356400" cy="92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FA472DD-7CA7-3F56-6571-BEB7B06E570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184330" y="2143169"/>
                  <a:ext cx="3920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0187B4E-FEB6-E227-914C-312837E171DB}"/>
                    </a:ext>
                  </a:extLst>
                </p14:cNvPr>
                <p14:cNvContentPartPr/>
                <p14:nvPr/>
              </p14:nvContentPartPr>
              <p14:xfrm>
                <a:off x="6887050" y="2009609"/>
                <a:ext cx="1469520" cy="530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0187B4E-FEB6-E227-914C-312837E171D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869410" y="1991609"/>
                  <a:ext cx="150516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CB8794A-EC1D-8C52-36D6-D1550E53CD1C}"/>
                    </a:ext>
                  </a:extLst>
                </p14:cNvPr>
                <p14:cNvContentPartPr/>
                <p14:nvPr/>
              </p14:nvContentPartPr>
              <p14:xfrm>
                <a:off x="8634490" y="2055329"/>
                <a:ext cx="321120" cy="320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CB8794A-EC1D-8C52-36D6-D1550E53CD1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616850" y="2037329"/>
                  <a:ext cx="3567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698A0B0-5C5F-C253-BB79-3A2C614DDA84}"/>
                    </a:ext>
                  </a:extLst>
                </p14:cNvPr>
                <p14:cNvContentPartPr/>
                <p14:nvPr/>
              </p14:nvContentPartPr>
              <p14:xfrm>
                <a:off x="9128050" y="2165489"/>
                <a:ext cx="215640" cy="149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698A0B0-5C5F-C253-BB79-3A2C614DDA8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110050" y="2147489"/>
                  <a:ext cx="2512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7EE3993-B9C3-2B3A-39CF-3733EE038A9B}"/>
                    </a:ext>
                  </a:extLst>
                </p14:cNvPr>
                <p14:cNvContentPartPr/>
                <p14:nvPr/>
              </p14:nvContentPartPr>
              <p14:xfrm>
                <a:off x="9531250" y="2101769"/>
                <a:ext cx="157320" cy="155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7EE3993-B9C3-2B3A-39CF-3733EE038A9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513610" y="2084129"/>
                  <a:ext cx="1929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C546E2D-23CE-E5DC-F7AF-9EC70A32DE12}"/>
                    </a:ext>
                  </a:extLst>
                </p14:cNvPr>
                <p14:cNvContentPartPr/>
                <p14:nvPr/>
              </p14:nvContentPartPr>
              <p14:xfrm>
                <a:off x="9379690" y="2327849"/>
                <a:ext cx="370440" cy="25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C546E2D-23CE-E5DC-F7AF-9EC70A32DE1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362050" y="2309849"/>
                  <a:ext cx="4060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1F7C1FA-C944-BD84-B67F-84D6F7A435FE}"/>
                    </a:ext>
                  </a:extLst>
                </p14:cNvPr>
                <p14:cNvContentPartPr/>
                <p14:nvPr/>
              </p14:nvContentPartPr>
              <p14:xfrm>
                <a:off x="9492370" y="2477609"/>
                <a:ext cx="144360" cy="86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1F7C1FA-C944-BD84-B67F-84D6F7A435F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474730" y="2459969"/>
                  <a:ext cx="180000" cy="12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9636914-BCB0-56AB-59F9-FA527710510A}"/>
                  </a:ext>
                </a:extLst>
              </p14:cNvPr>
              <p14:cNvContentPartPr/>
              <p14:nvPr/>
            </p14:nvContentPartPr>
            <p14:xfrm>
              <a:off x="10084210" y="2091689"/>
              <a:ext cx="221760" cy="2592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9636914-BCB0-56AB-59F9-FA527710510A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0066570" y="2074049"/>
                <a:ext cx="25740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92C1EAA6-B553-265B-451E-2FD0DE1FA458}"/>
                  </a:ext>
                </a:extLst>
              </p14:cNvPr>
              <p14:cNvContentPartPr/>
              <p14:nvPr/>
            </p14:nvContentPartPr>
            <p14:xfrm>
              <a:off x="10142890" y="2530889"/>
              <a:ext cx="69840" cy="244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92C1EAA6-B553-265B-451E-2FD0DE1FA458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0124890" y="2512889"/>
                <a:ext cx="105480" cy="6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8ED12604-659D-0A20-903A-40FCDDEA7D7D}"/>
              </a:ext>
            </a:extLst>
          </p:cNvPr>
          <p:cNvGrpSpPr/>
          <p:nvPr/>
        </p:nvGrpSpPr>
        <p:grpSpPr>
          <a:xfrm>
            <a:off x="6709862" y="2755822"/>
            <a:ext cx="1699560" cy="472320"/>
            <a:chOff x="7599490" y="2818889"/>
            <a:chExt cx="1699560" cy="47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0201CA1-29DC-A4B6-3514-609D8BD823A7}"/>
                    </a:ext>
                  </a:extLst>
                </p14:cNvPr>
                <p14:cNvContentPartPr/>
                <p14:nvPr/>
              </p14:nvContentPartPr>
              <p14:xfrm>
                <a:off x="7599490" y="2818889"/>
                <a:ext cx="1699560" cy="472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0201CA1-29DC-A4B6-3514-609D8BD823A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581490" y="2800889"/>
                  <a:ext cx="173520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9029322-F125-E59A-C7D5-70808DB764A5}"/>
                    </a:ext>
                  </a:extLst>
                </p14:cNvPr>
                <p14:cNvContentPartPr/>
                <p14:nvPr/>
              </p14:nvContentPartPr>
              <p14:xfrm>
                <a:off x="8193850" y="2988089"/>
                <a:ext cx="329400" cy="136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9029322-F125-E59A-C7D5-70808DB764A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175850" y="2970089"/>
                  <a:ext cx="365040" cy="4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A7785B48-6763-B385-6E89-97D862FE8C83}"/>
                  </a:ext>
                </a:extLst>
              </p14:cNvPr>
              <p14:cNvContentPartPr/>
              <p14:nvPr/>
            </p14:nvContentPartPr>
            <p14:xfrm>
              <a:off x="9160810" y="2645009"/>
              <a:ext cx="365760" cy="38232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A7785B48-6763-B385-6E89-97D862FE8C83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9142810" y="2627369"/>
                <a:ext cx="401400" cy="41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14080A88-F1A6-84B7-500A-C7D91E0A1402}"/>
              </a:ext>
            </a:extLst>
          </p:cNvPr>
          <p:cNvGrpSpPr/>
          <p:nvPr/>
        </p:nvGrpSpPr>
        <p:grpSpPr>
          <a:xfrm>
            <a:off x="202520" y="2589929"/>
            <a:ext cx="11943410" cy="840466"/>
            <a:chOff x="202520" y="2589929"/>
            <a:chExt cx="11943410" cy="84046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E6819E4-FD44-BBF8-42D0-19659FC54FF8}"/>
                    </a:ext>
                  </a:extLst>
                </p14:cNvPr>
                <p14:cNvContentPartPr/>
                <p14:nvPr/>
              </p14:nvContentPartPr>
              <p14:xfrm>
                <a:off x="202520" y="3005595"/>
                <a:ext cx="246960" cy="381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E6819E4-FD44-BBF8-42D0-19659FC54FF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84520" y="2987595"/>
                  <a:ext cx="28260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90DAC7B-AAF2-610D-608A-DF1D77CEADAF}"/>
                    </a:ext>
                  </a:extLst>
                </p14:cNvPr>
                <p14:cNvContentPartPr/>
                <p14:nvPr/>
              </p14:nvContentPartPr>
              <p14:xfrm>
                <a:off x="439040" y="3011715"/>
                <a:ext cx="595800" cy="388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90DAC7B-AAF2-610D-608A-DF1D77CEADA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21400" y="2994075"/>
                  <a:ext cx="63144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AF1ABAC-0CBC-CB21-BBBF-9F04632A1DCD}"/>
                    </a:ext>
                  </a:extLst>
                </p14:cNvPr>
                <p14:cNvContentPartPr/>
                <p14:nvPr/>
              </p14:nvContentPartPr>
              <p14:xfrm>
                <a:off x="855560" y="3152835"/>
                <a:ext cx="217080" cy="59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AF1ABAC-0CBC-CB21-BBBF-9F04632A1DC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37560" y="3134835"/>
                  <a:ext cx="2527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8E35806-EBD7-675E-BB0C-68BC134430B6}"/>
                    </a:ext>
                  </a:extLst>
                </p14:cNvPr>
                <p14:cNvContentPartPr/>
                <p14:nvPr/>
              </p14:nvContentPartPr>
              <p14:xfrm>
                <a:off x="1064000" y="3216195"/>
                <a:ext cx="487800" cy="126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8E35806-EBD7-675E-BB0C-68BC134430B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46000" y="3198555"/>
                  <a:ext cx="5234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E97E6ED-5EE8-BA2A-D08C-485457485797}"/>
                    </a:ext>
                  </a:extLst>
                </p14:cNvPr>
                <p14:cNvContentPartPr/>
                <p14:nvPr/>
              </p14:nvContentPartPr>
              <p14:xfrm>
                <a:off x="1329320" y="3146715"/>
                <a:ext cx="60120" cy="14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E97E6ED-5EE8-BA2A-D08C-48545748579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311680" y="3128715"/>
                  <a:ext cx="957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77EA3C8-E256-E343-EC9D-A544419D3BEC}"/>
                    </a:ext>
                  </a:extLst>
                </p14:cNvPr>
                <p14:cNvContentPartPr/>
                <p14:nvPr/>
              </p14:nvContentPartPr>
              <p14:xfrm>
                <a:off x="1710200" y="2998395"/>
                <a:ext cx="627480" cy="432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77EA3C8-E256-E343-EC9D-A544419D3BE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692560" y="2980755"/>
                  <a:ext cx="66312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638629F-9536-9A0B-A5CE-BFF728B3920E}"/>
                    </a:ext>
                  </a:extLst>
                </p14:cNvPr>
                <p14:cNvContentPartPr/>
                <p14:nvPr/>
              </p14:nvContentPartPr>
              <p14:xfrm>
                <a:off x="1842680" y="3101715"/>
                <a:ext cx="66600" cy="26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638629F-9536-9A0B-A5CE-BFF728B3920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824680" y="3084075"/>
                  <a:ext cx="1022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E377B4B-50E4-93BD-E319-DDB88FBF6B59}"/>
                    </a:ext>
                  </a:extLst>
                </p14:cNvPr>
                <p14:cNvContentPartPr/>
                <p14:nvPr/>
              </p14:nvContentPartPr>
              <p14:xfrm>
                <a:off x="2516240" y="2998755"/>
                <a:ext cx="225720" cy="423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E377B4B-50E4-93BD-E319-DDB88FBF6B5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498240" y="2981115"/>
                  <a:ext cx="26136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5B561A8-EFCE-556C-3EB9-ECCA2571AFC6}"/>
                    </a:ext>
                  </a:extLst>
                </p14:cNvPr>
                <p14:cNvContentPartPr/>
                <p14:nvPr/>
              </p14:nvContentPartPr>
              <p14:xfrm>
                <a:off x="3053000" y="2841075"/>
                <a:ext cx="1263240" cy="547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5B561A8-EFCE-556C-3EB9-ECCA2571AFC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035000" y="2823435"/>
                  <a:ext cx="1298880" cy="5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87D2DEE-27E7-936F-04C2-E2843E003D7B}"/>
                    </a:ext>
                  </a:extLst>
                </p14:cNvPr>
                <p14:cNvContentPartPr/>
                <p14:nvPr/>
              </p14:nvContentPartPr>
              <p14:xfrm>
                <a:off x="3867320" y="3003075"/>
                <a:ext cx="29520" cy="4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87D2DEE-27E7-936F-04C2-E2843E003D7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849320" y="2985435"/>
                  <a:ext cx="651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46AE416-8095-1199-2350-B234E33781BF}"/>
                    </a:ext>
                  </a:extLst>
                </p14:cNvPr>
                <p14:cNvContentPartPr/>
                <p14:nvPr/>
              </p14:nvContentPartPr>
              <p14:xfrm>
                <a:off x="3553040" y="3000195"/>
                <a:ext cx="304920" cy="47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46AE416-8095-1199-2350-B234E33781B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535400" y="2982195"/>
                  <a:ext cx="3405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D516003-AD42-15C1-E051-704FFB427250}"/>
                    </a:ext>
                  </a:extLst>
                </p14:cNvPr>
                <p14:cNvContentPartPr/>
                <p14:nvPr/>
              </p14:nvContentPartPr>
              <p14:xfrm>
                <a:off x="4499480" y="3034035"/>
                <a:ext cx="402120" cy="169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D516003-AD42-15C1-E051-704FFB42725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481840" y="3016035"/>
                  <a:ext cx="4377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F92BC12-DADA-2FDB-5127-1EBD49598402}"/>
                    </a:ext>
                  </a:extLst>
                </p14:cNvPr>
                <p14:cNvContentPartPr/>
                <p14:nvPr/>
              </p14:nvContentPartPr>
              <p14:xfrm>
                <a:off x="5530570" y="2995289"/>
                <a:ext cx="10080" cy="118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F92BC12-DADA-2FDB-5127-1EBD4959840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512570" y="2977649"/>
                  <a:ext cx="45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2626A6E-A471-152A-9515-0E713CEE255A}"/>
                    </a:ext>
                  </a:extLst>
                </p14:cNvPr>
                <p14:cNvContentPartPr/>
                <p14:nvPr/>
              </p14:nvContentPartPr>
              <p14:xfrm>
                <a:off x="5090960" y="2760795"/>
                <a:ext cx="1392120" cy="5076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2626A6E-A471-152A-9515-0E713CEE255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072960" y="2742795"/>
                  <a:ext cx="142776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60BA120-D97D-DE9B-96E5-586009890254}"/>
                    </a:ext>
                  </a:extLst>
                </p14:cNvPr>
                <p14:cNvContentPartPr/>
                <p14:nvPr/>
              </p14:nvContentPartPr>
              <p14:xfrm>
                <a:off x="6113050" y="3011489"/>
                <a:ext cx="375840" cy="51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60BA120-D97D-DE9B-96E5-58600989025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095050" y="2993849"/>
                  <a:ext cx="4114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ADE11F4-76C0-6B5B-23AF-5598384737AC}"/>
                    </a:ext>
                  </a:extLst>
                </p14:cNvPr>
                <p14:cNvContentPartPr/>
                <p14:nvPr/>
              </p14:nvContentPartPr>
              <p14:xfrm>
                <a:off x="8516050" y="2804489"/>
                <a:ext cx="539280" cy="264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ADE11F4-76C0-6B5B-23AF-5598384737A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498410" y="2786849"/>
                  <a:ext cx="5749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2BD306F-340F-0E45-2EB9-7502E0663CC1}"/>
                    </a:ext>
                  </a:extLst>
                </p14:cNvPr>
                <p14:cNvContentPartPr/>
                <p14:nvPr/>
              </p14:nvContentPartPr>
              <p14:xfrm>
                <a:off x="9085930" y="2930129"/>
                <a:ext cx="118800" cy="61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2BD306F-340F-0E45-2EB9-7502E0663CC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068290" y="2912129"/>
                  <a:ext cx="1544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ECFE4F0-6999-25E5-D03B-3BC813A8B19A}"/>
                    </a:ext>
                  </a:extLst>
                </p14:cNvPr>
                <p14:cNvContentPartPr/>
                <p14:nvPr/>
              </p14:nvContentPartPr>
              <p14:xfrm>
                <a:off x="9742930" y="2681009"/>
                <a:ext cx="646560" cy="353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ECFE4F0-6999-25E5-D03B-3BC813A8B19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725290" y="2663009"/>
                  <a:ext cx="68220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2E1CD24-5E61-72A9-1A90-3F4ABEDAA604}"/>
                    </a:ext>
                  </a:extLst>
                </p14:cNvPr>
                <p14:cNvContentPartPr/>
                <p14:nvPr/>
              </p14:nvContentPartPr>
              <p14:xfrm>
                <a:off x="10081690" y="2760209"/>
                <a:ext cx="23040" cy="12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2E1CD24-5E61-72A9-1A90-3F4ABEDAA60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064050" y="2742569"/>
                  <a:ext cx="58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E86659D-7B93-A612-B034-AD6F2EB245E0}"/>
                    </a:ext>
                  </a:extLst>
                </p14:cNvPr>
                <p14:cNvContentPartPr/>
                <p14:nvPr/>
              </p14:nvContentPartPr>
              <p14:xfrm>
                <a:off x="10648330" y="2823929"/>
                <a:ext cx="195840" cy="134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E86659D-7B93-A612-B034-AD6F2EB245E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630330" y="2806289"/>
                  <a:ext cx="2314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C07BC19-FC4E-6BCF-5503-E4CBB62783B8}"/>
                    </a:ext>
                  </a:extLst>
                </p14:cNvPr>
                <p14:cNvContentPartPr/>
                <p14:nvPr/>
              </p14:nvContentPartPr>
              <p14:xfrm>
                <a:off x="11055490" y="2589929"/>
                <a:ext cx="1090440" cy="3711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C07BC19-FC4E-6BCF-5503-E4CBB62783B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037490" y="2571929"/>
                  <a:ext cx="1126080" cy="40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7297FD62-9759-2EC8-C206-00A468C236A1}"/>
                  </a:ext>
                </a:extLst>
              </p14:cNvPr>
              <p14:cNvContentPartPr/>
              <p14:nvPr/>
            </p14:nvContentPartPr>
            <p14:xfrm>
              <a:off x="12315130" y="2960009"/>
              <a:ext cx="20160" cy="547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7297FD62-9759-2EC8-C206-00A468C236A1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2297490" y="2942009"/>
                <a:ext cx="558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31BECF06-1855-BA26-8EA5-4AC7288C3386}"/>
                  </a:ext>
                </a:extLst>
              </p14:cNvPr>
              <p14:cNvContentPartPr/>
              <p14:nvPr/>
            </p14:nvContentPartPr>
            <p14:xfrm>
              <a:off x="108864" y="5903938"/>
              <a:ext cx="984600" cy="3571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31BECF06-1855-BA26-8EA5-4AC7288C3386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91224" y="5885938"/>
                <a:ext cx="1020240" cy="39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C540ACC9-EB4F-1256-A588-FB656FB91B8C}"/>
              </a:ext>
            </a:extLst>
          </p:cNvPr>
          <p:cNvGrpSpPr/>
          <p:nvPr/>
        </p:nvGrpSpPr>
        <p:grpSpPr>
          <a:xfrm>
            <a:off x="1342224" y="5723938"/>
            <a:ext cx="1497600" cy="630000"/>
            <a:chOff x="1342224" y="5723938"/>
            <a:chExt cx="1497600" cy="63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A4569A3-6401-7365-8D97-373D9C738722}"/>
                    </a:ext>
                  </a:extLst>
                </p14:cNvPr>
                <p14:cNvContentPartPr/>
                <p14:nvPr/>
              </p14:nvContentPartPr>
              <p14:xfrm>
                <a:off x="1342224" y="5723938"/>
                <a:ext cx="1497600" cy="630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A4569A3-6401-7365-8D97-373D9C73872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324224" y="5706298"/>
                  <a:ext cx="1533240" cy="66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F00D2F9-4CEB-046C-38CE-4DE82EF7A030}"/>
                    </a:ext>
                  </a:extLst>
                </p14:cNvPr>
                <p14:cNvContentPartPr/>
                <p14:nvPr/>
              </p14:nvContentPartPr>
              <p14:xfrm>
                <a:off x="2371824" y="5899258"/>
                <a:ext cx="10080" cy="15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F00D2F9-4CEB-046C-38CE-4DE82EF7A03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353824" y="5881258"/>
                  <a:ext cx="45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036685A-6B59-5410-60B5-BB62FC2D14B0}"/>
                    </a:ext>
                  </a:extLst>
                </p14:cNvPr>
                <p14:cNvContentPartPr/>
                <p14:nvPr/>
              </p14:nvContentPartPr>
              <p14:xfrm>
                <a:off x="2072304" y="5923738"/>
                <a:ext cx="103680" cy="11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036685A-6B59-5410-60B5-BB62FC2D14B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054304" y="5906098"/>
                  <a:ext cx="13932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9C1F8861-4293-DC67-FAB3-19CA1D7D1131}"/>
                  </a:ext>
                </a:extLst>
              </p14:cNvPr>
              <p14:cNvContentPartPr/>
              <p14:nvPr/>
            </p14:nvContentPartPr>
            <p14:xfrm>
              <a:off x="3059784" y="5778658"/>
              <a:ext cx="1751400" cy="549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9C1F8861-4293-DC67-FAB3-19CA1D7D1131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3041784" y="5760658"/>
                <a:ext cx="1787040" cy="5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89137682-CE15-07CE-28C9-41FF6EAB39B2}"/>
                  </a:ext>
                </a:extLst>
              </p14:cNvPr>
              <p14:cNvContentPartPr/>
              <p14:nvPr/>
            </p14:nvContentPartPr>
            <p14:xfrm>
              <a:off x="2202803" y="6434831"/>
              <a:ext cx="1747080" cy="3873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89137682-CE15-07CE-28C9-41FF6EAB39B2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2184803" y="6416831"/>
                <a:ext cx="1782720" cy="42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9B0E1226-4D19-EEB3-C553-FF4DF5380C41}"/>
              </a:ext>
            </a:extLst>
          </p:cNvPr>
          <p:cNvGrpSpPr/>
          <p:nvPr/>
        </p:nvGrpSpPr>
        <p:grpSpPr>
          <a:xfrm>
            <a:off x="4021810" y="5295689"/>
            <a:ext cx="1858393" cy="1451622"/>
            <a:chOff x="4021810" y="5295689"/>
            <a:chExt cx="1858393" cy="145162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767B7CC-AD54-3E38-1FFE-569F44130CFA}"/>
                    </a:ext>
                  </a:extLst>
                </p14:cNvPr>
                <p14:cNvContentPartPr/>
                <p14:nvPr/>
              </p14:nvContentPartPr>
              <p14:xfrm>
                <a:off x="4094603" y="6264191"/>
                <a:ext cx="1785600" cy="4831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767B7CC-AD54-3E38-1FFE-569F44130CF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076963" y="6246191"/>
                  <a:ext cx="182124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6A3AC8C-371C-8048-8113-08EE5F0A3322}"/>
                    </a:ext>
                  </a:extLst>
                </p14:cNvPr>
                <p14:cNvContentPartPr/>
                <p14:nvPr/>
              </p14:nvContentPartPr>
              <p14:xfrm>
                <a:off x="5528843" y="6442751"/>
                <a:ext cx="8640" cy="4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6A3AC8C-371C-8048-8113-08EE5F0A332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511203" y="6424751"/>
                  <a:ext cx="442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6A42E02-FD3A-50C8-F200-D94D9F405436}"/>
                    </a:ext>
                  </a:extLst>
                </p14:cNvPr>
                <p14:cNvContentPartPr/>
                <p14:nvPr/>
              </p14:nvContentPartPr>
              <p14:xfrm>
                <a:off x="4021810" y="5295689"/>
                <a:ext cx="1454400" cy="11689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6A42E02-FD3A-50C8-F200-D94D9F40543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003810" y="5277689"/>
                  <a:ext cx="1490040" cy="12045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26" name="Picture 2" descr="How a particle racing through a vacuum leaves a trail of blue light">
            <a:extLst>
              <a:ext uri="{FF2B5EF4-FFF2-40B4-BE49-F238E27FC236}">
                <a16:creationId xmlns:a16="http://schemas.microsoft.com/office/drawing/2014/main" id="{D6680045-6BD4-6A0D-1718-15316B659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463" y="3404609"/>
            <a:ext cx="6139361" cy="345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DF] Investigation of the Coherent Cherenkov Radiation Using Tilted  Electron Bunch | Semantic Scholar">
            <a:extLst>
              <a:ext uri="{FF2B5EF4-FFF2-40B4-BE49-F238E27FC236}">
                <a16:creationId xmlns:a16="http://schemas.microsoft.com/office/drawing/2014/main" id="{46DBEEC1-692A-E099-6B3B-30927E0FC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111" y="3435886"/>
            <a:ext cx="2420437" cy="230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5941542-39C5-B39C-7B23-481B57905005}"/>
              </a:ext>
            </a:extLst>
          </p:cNvPr>
          <p:cNvGrpSpPr/>
          <p:nvPr/>
        </p:nvGrpSpPr>
        <p:grpSpPr>
          <a:xfrm>
            <a:off x="268285" y="4142822"/>
            <a:ext cx="738360" cy="331560"/>
            <a:chOff x="268285" y="4142822"/>
            <a:chExt cx="73836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FF9ED80-B2FC-B591-20F8-6D16688B2FC0}"/>
                    </a:ext>
                  </a:extLst>
                </p14:cNvPr>
                <p14:cNvContentPartPr/>
                <p14:nvPr/>
              </p14:nvContentPartPr>
              <p14:xfrm>
                <a:off x="268285" y="4142822"/>
                <a:ext cx="175680" cy="2959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FF9ED80-B2FC-B591-20F8-6D16688B2FC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50285" y="4125182"/>
                  <a:ext cx="2113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ECF74EF-1ADA-E47E-A324-3F385BC00AE0}"/>
                    </a:ext>
                  </a:extLst>
                </p14:cNvPr>
                <p14:cNvContentPartPr/>
                <p14:nvPr/>
              </p14:nvContentPartPr>
              <p14:xfrm>
                <a:off x="514525" y="4153982"/>
                <a:ext cx="182880" cy="3204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ECF74EF-1ADA-E47E-A324-3F385BC00AE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96885" y="4135982"/>
                  <a:ext cx="2185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F4FCEE3-3D4D-2075-4E2B-5D783BDA867A}"/>
                    </a:ext>
                  </a:extLst>
                </p14:cNvPr>
                <p14:cNvContentPartPr/>
                <p14:nvPr/>
              </p14:nvContentPartPr>
              <p14:xfrm>
                <a:off x="788485" y="4155422"/>
                <a:ext cx="179280" cy="150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F4FCEE3-3D4D-2075-4E2B-5D783BDA867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70485" y="4137422"/>
                  <a:ext cx="2149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E373F66-71FC-9BF8-7871-ABA1EF700D6B}"/>
                    </a:ext>
                  </a:extLst>
                </p14:cNvPr>
                <p14:cNvContentPartPr/>
                <p14:nvPr/>
              </p14:nvContentPartPr>
              <p14:xfrm>
                <a:off x="823045" y="4283582"/>
                <a:ext cx="183600" cy="1681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E373F66-71FC-9BF8-7871-ABA1EF700D6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05405" y="4265582"/>
                  <a:ext cx="21924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E8DFDD7E-9D5D-F4AA-1DB0-748F8FCCAE42}"/>
              </a:ext>
            </a:extLst>
          </p:cNvPr>
          <p:cNvGrpSpPr/>
          <p:nvPr/>
        </p:nvGrpSpPr>
        <p:grpSpPr>
          <a:xfrm>
            <a:off x="215005" y="4621982"/>
            <a:ext cx="682920" cy="298080"/>
            <a:chOff x="215005" y="4621982"/>
            <a:chExt cx="68292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01D9A4D-DD7B-82B4-4D07-710F683B3D50}"/>
                    </a:ext>
                  </a:extLst>
                </p14:cNvPr>
                <p14:cNvContentPartPr/>
                <p14:nvPr/>
              </p14:nvContentPartPr>
              <p14:xfrm>
                <a:off x="215005" y="4621982"/>
                <a:ext cx="127440" cy="1861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01D9A4D-DD7B-82B4-4D07-710F683B3D5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97365" y="4604342"/>
                  <a:ext cx="1630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B587E01-847A-710C-FE1A-B06E4459F7ED}"/>
                    </a:ext>
                  </a:extLst>
                </p14:cNvPr>
                <p14:cNvContentPartPr/>
                <p14:nvPr/>
              </p14:nvContentPartPr>
              <p14:xfrm>
                <a:off x="251005" y="4742582"/>
                <a:ext cx="149760" cy="1551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B587E01-847A-710C-FE1A-B06E4459F7E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33365" y="4724942"/>
                  <a:ext cx="1854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27D6E3C-6606-3833-642E-FD94972B81E9}"/>
                    </a:ext>
                  </a:extLst>
                </p14:cNvPr>
                <p14:cNvContentPartPr/>
                <p14:nvPr/>
              </p14:nvContentPartPr>
              <p14:xfrm>
                <a:off x="507325" y="4656542"/>
                <a:ext cx="38160" cy="2332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27D6E3C-6606-3833-642E-FD94972B81E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89685" y="4638902"/>
                  <a:ext cx="738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43E7219-C86C-18DA-504B-153937C479D4}"/>
                    </a:ext>
                  </a:extLst>
                </p14:cNvPr>
                <p14:cNvContentPartPr/>
                <p14:nvPr/>
              </p14:nvContentPartPr>
              <p14:xfrm>
                <a:off x="664285" y="4660862"/>
                <a:ext cx="28080" cy="1814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43E7219-C86C-18DA-504B-153937C479D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46645" y="4642862"/>
                  <a:ext cx="637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B38BEEF-A69A-14E5-F5FF-E842E6C0FCB1}"/>
                    </a:ext>
                  </a:extLst>
                </p14:cNvPr>
                <p14:cNvContentPartPr/>
                <p14:nvPr/>
              </p14:nvContentPartPr>
              <p14:xfrm>
                <a:off x="692005" y="4651142"/>
                <a:ext cx="205920" cy="268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B38BEEF-A69A-14E5-F5FF-E842E6C0FCB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74365" y="4633502"/>
                  <a:ext cx="241560" cy="30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1312DC6-EF40-ACE8-3646-4708438604B1}"/>
                  </a:ext>
                </a:extLst>
              </p14:cNvPr>
              <p14:cNvContentPartPr/>
              <p14:nvPr/>
            </p14:nvContentPartPr>
            <p14:xfrm>
              <a:off x="5402605" y="2900462"/>
              <a:ext cx="189000" cy="45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1312DC6-EF40-ACE8-3646-4708438604B1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5384965" y="2882462"/>
                <a:ext cx="224640" cy="8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5671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9C6672C1-91BF-24D1-EE16-45BC6C4883DE}"/>
              </a:ext>
            </a:extLst>
          </p:cNvPr>
          <p:cNvGrpSpPr/>
          <p:nvPr/>
        </p:nvGrpSpPr>
        <p:grpSpPr>
          <a:xfrm>
            <a:off x="1954677" y="1101573"/>
            <a:ext cx="6736320" cy="1123920"/>
            <a:chOff x="1801330" y="2515769"/>
            <a:chExt cx="6736320" cy="11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15810E5-498C-3527-8AAA-DF45CE794DF7}"/>
                    </a:ext>
                  </a:extLst>
                </p14:cNvPr>
                <p14:cNvContentPartPr/>
                <p14:nvPr/>
              </p14:nvContentPartPr>
              <p14:xfrm>
                <a:off x="4596010" y="3319289"/>
                <a:ext cx="243360" cy="145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15810E5-498C-3527-8AAA-DF45CE794DF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78010" y="3301289"/>
                  <a:ext cx="2790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D933AEA-03CD-5DA9-E9CC-6AF772427566}"/>
                    </a:ext>
                  </a:extLst>
                </p14:cNvPr>
                <p14:cNvContentPartPr/>
                <p14:nvPr/>
              </p14:nvContentPartPr>
              <p14:xfrm>
                <a:off x="3907690" y="2746169"/>
                <a:ext cx="19080" cy="215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D933AEA-03CD-5DA9-E9CC-6AF77242756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89690" y="2728169"/>
                  <a:ext cx="547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CD87B2E-F7B5-EB0A-CE7F-0753ACA78B2E}"/>
                    </a:ext>
                  </a:extLst>
                </p14:cNvPr>
                <p14:cNvContentPartPr/>
                <p14:nvPr/>
              </p14:nvContentPartPr>
              <p14:xfrm>
                <a:off x="3816610" y="2701169"/>
                <a:ext cx="183240" cy="132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CD87B2E-F7B5-EB0A-CE7F-0753ACA78B2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98970" y="2683169"/>
                  <a:ext cx="2188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175BD98-5E19-657B-F02A-1DACA034A7B6}"/>
                    </a:ext>
                  </a:extLst>
                </p14:cNvPr>
                <p14:cNvContentPartPr/>
                <p14:nvPr/>
              </p14:nvContentPartPr>
              <p14:xfrm>
                <a:off x="4071130" y="2799089"/>
                <a:ext cx="37080" cy="169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175BD98-5E19-657B-F02A-1DACA034A7B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53490" y="2781449"/>
                  <a:ext cx="727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865F060-D2B9-062E-7E59-DED1C2DFB211}"/>
                    </a:ext>
                  </a:extLst>
                </p14:cNvPr>
                <p14:cNvContentPartPr/>
                <p14:nvPr/>
              </p14:nvContentPartPr>
              <p14:xfrm>
                <a:off x="4114330" y="2801249"/>
                <a:ext cx="29520" cy="170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865F060-D2B9-062E-7E59-DED1C2DFB21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96330" y="2783249"/>
                  <a:ext cx="651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E6E91E4-B4C3-D510-E49B-028FA9138EEA}"/>
                    </a:ext>
                  </a:extLst>
                </p14:cNvPr>
                <p14:cNvContentPartPr/>
                <p14:nvPr/>
              </p14:nvContentPartPr>
              <p14:xfrm>
                <a:off x="4023250" y="2782529"/>
                <a:ext cx="159480" cy="32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E6E91E4-B4C3-D510-E49B-028FA9138EE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05250" y="2764889"/>
                  <a:ext cx="1951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982B9E2-3976-A609-B0F5-92FB57425C47}"/>
                    </a:ext>
                  </a:extLst>
                </p14:cNvPr>
                <p14:cNvContentPartPr/>
                <p14:nvPr/>
              </p14:nvContentPartPr>
              <p14:xfrm>
                <a:off x="4234210" y="2670929"/>
                <a:ext cx="98640" cy="107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982B9E2-3976-A609-B0F5-92FB57425C4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16210" y="2653289"/>
                  <a:ext cx="1342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E325DE5-E4DB-03CD-019B-8770557BA5A5}"/>
                    </a:ext>
                  </a:extLst>
                </p14:cNvPr>
                <p14:cNvContentPartPr/>
                <p14:nvPr/>
              </p14:nvContentPartPr>
              <p14:xfrm>
                <a:off x="4344010" y="2813489"/>
                <a:ext cx="110520" cy="232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E325DE5-E4DB-03CD-019B-8770557BA5A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26010" y="2795489"/>
                  <a:ext cx="1461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1462BCC-FC7B-423A-A5BC-DBBBDCB23A15}"/>
                    </a:ext>
                  </a:extLst>
                </p14:cNvPr>
                <p14:cNvContentPartPr/>
                <p14:nvPr/>
              </p14:nvContentPartPr>
              <p14:xfrm>
                <a:off x="4494490" y="2727089"/>
                <a:ext cx="82800" cy="66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1462BCC-FC7B-423A-A5BC-DBBBDCB23A1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76850" y="2709449"/>
                  <a:ext cx="1184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6A06354-7E0B-E56D-347F-9A0778CEF102}"/>
                    </a:ext>
                  </a:extLst>
                </p14:cNvPr>
                <p14:cNvContentPartPr/>
                <p14:nvPr/>
              </p14:nvContentPartPr>
              <p14:xfrm>
                <a:off x="4642810" y="2781449"/>
                <a:ext cx="190800" cy="165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6A06354-7E0B-E56D-347F-9A0778CEF10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24810" y="2763449"/>
                  <a:ext cx="2264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DDFFDA3-0DEC-491B-7663-284BEDEE5FFA}"/>
                    </a:ext>
                  </a:extLst>
                </p14:cNvPr>
                <p14:cNvContentPartPr/>
                <p14:nvPr/>
              </p14:nvContentPartPr>
              <p14:xfrm>
                <a:off x="4918930" y="2556449"/>
                <a:ext cx="41760" cy="201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DDFFDA3-0DEC-491B-7663-284BEDEE5FF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901290" y="2538809"/>
                  <a:ext cx="774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91E689E-2D18-9A70-D7CE-11D4CE64F113}"/>
                    </a:ext>
                  </a:extLst>
                </p14:cNvPr>
                <p14:cNvContentPartPr/>
                <p14:nvPr/>
              </p14:nvContentPartPr>
              <p14:xfrm>
                <a:off x="4857370" y="2555009"/>
                <a:ext cx="139320" cy="153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91E689E-2D18-9A70-D7CE-11D4CE64F11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39730" y="2537369"/>
                  <a:ext cx="1749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936602B-27A9-644D-9A01-EC421029992C}"/>
                    </a:ext>
                  </a:extLst>
                </p14:cNvPr>
                <p14:cNvContentPartPr/>
                <p14:nvPr/>
              </p14:nvContentPartPr>
              <p14:xfrm>
                <a:off x="5099290" y="2616209"/>
                <a:ext cx="264960" cy="291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936602B-27A9-644D-9A01-EC421029992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81290" y="2598209"/>
                  <a:ext cx="3006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B46BA49-6BF3-8875-47C2-FF8C0A222410}"/>
                    </a:ext>
                  </a:extLst>
                </p14:cNvPr>
                <p14:cNvContentPartPr/>
                <p14:nvPr/>
              </p14:nvContentPartPr>
              <p14:xfrm>
                <a:off x="3759370" y="3042449"/>
                <a:ext cx="1616040" cy="167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B46BA49-6BF3-8875-47C2-FF8C0A22241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41730" y="3024809"/>
                  <a:ext cx="16516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2C30A6B-6A9F-1166-247A-D7D8DBF7BFB6}"/>
                    </a:ext>
                  </a:extLst>
                </p14:cNvPr>
                <p14:cNvContentPartPr/>
                <p14:nvPr/>
              </p14:nvContentPartPr>
              <p14:xfrm>
                <a:off x="4068610" y="3278969"/>
                <a:ext cx="208080" cy="256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2C30A6B-6A9F-1166-247A-D7D8DBF7BFB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50970" y="3260969"/>
                  <a:ext cx="2437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2A201ED-0C65-7699-5071-EA54981363D7}"/>
                    </a:ext>
                  </a:extLst>
                </p14:cNvPr>
                <p14:cNvContentPartPr/>
                <p14:nvPr/>
              </p14:nvContentPartPr>
              <p14:xfrm>
                <a:off x="4354090" y="3257729"/>
                <a:ext cx="95400" cy="79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2A201ED-0C65-7699-5071-EA54981363D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36090" y="3239729"/>
                  <a:ext cx="1310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7FA005F-5E90-01E6-AD80-CA5D66FB3812}"/>
                    </a:ext>
                  </a:extLst>
                </p14:cNvPr>
                <p14:cNvContentPartPr/>
                <p14:nvPr/>
              </p14:nvContentPartPr>
              <p14:xfrm>
                <a:off x="5479090" y="2588129"/>
                <a:ext cx="196920" cy="823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7FA005F-5E90-01E6-AD80-CA5D66FB381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461450" y="2570129"/>
                  <a:ext cx="232560" cy="85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D4452E0-70BA-4F87-4077-B8D229DE32C8}"/>
                    </a:ext>
                  </a:extLst>
                </p14:cNvPr>
                <p14:cNvContentPartPr/>
                <p14:nvPr/>
              </p14:nvContentPartPr>
              <p14:xfrm>
                <a:off x="5716330" y="2792249"/>
                <a:ext cx="419760" cy="300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D4452E0-70BA-4F87-4077-B8D229DE32C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698690" y="2774609"/>
                  <a:ext cx="4554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9AB3134-2D4A-0869-7AFD-3682E5B98DF5}"/>
                    </a:ext>
                  </a:extLst>
                </p14:cNvPr>
                <p14:cNvContentPartPr/>
                <p14:nvPr/>
              </p14:nvContentPartPr>
              <p14:xfrm>
                <a:off x="6411850" y="2675969"/>
                <a:ext cx="172080" cy="237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9AB3134-2D4A-0869-7AFD-3682E5B98DF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394210" y="2658329"/>
                  <a:ext cx="2077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7FD0759-E005-4E06-2F69-B15CE145E0EF}"/>
                    </a:ext>
                  </a:extLst>
                </p14:cNvPr>
                <p14:cNvContentPartPr/>
                <p14:nvPr/>
              </p14:nvContentPartPr>
              <p14:xfrm>
                <a:off x="6760330" y="2644289"/>
                <a:ext cx="167400" cy="218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7FD0759-E005-4E06-2F69-B15CE145E0E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742330" y="2626649"/>
                  <a:ext cx="2030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DE4BD01-05D8-A72B-98F6-E8CD0BD1F2C2}"/>
                    </a:ext>
                  </a:extLst>
                </p14:cNvPr>
                <p14:cNvContentPartPr/>
                <p14:nvPr/>
              </p14:nvContentPartPr>
              <p14:xfrm>
                <a:off x="7047250" y="2556449"/>
                <a:ext cx="50040" cy="72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DE4BD01-05D8-A72B-98F6-E8CD0BD1F2C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029610" y="2538809"/>
                  <a:ext cx="85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0042E10-E8AC-1E51-C93F-EFEA4F163C57}"/>
                    </a:ext>
                  </a:extLst>
                </p14:cNvPr>
                <p14:cNvContentPartPr/>
                <p14:nvPr/>
              </p14:nvContentPartPr>
              <p14:xfrm>
                <a:off x="6974530" y="2559329"/>
                <a:ext cx="137880" cy="124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0042E10-E8AC-1E51-C93F-EFEA4F163C5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956530" y="2541329"/>
                  <a:ext cx="1735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DDB70F2-E9FC-3D77-161D-488A279B500C}"/>
                    </a:ext>
                  </a:extLst>
                </p14:cNvPr>
                <p14:cNvContentPartPr/>
                <p14:nvPr/>
              </p14:nvContentPartPr>
              <p14:xfrm>
                <a:off x="7086850" y="2771729"/>
                <a:ext cx="239760" cy="122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DDB70F2-E9FC-3D77-161D-488A279B500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068850" y="2753729"/>
                  <a:ext cx="2754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152C47B-B86D-E248-258C-551335ED717C}"/>
                    </a:ext>
                  </a:extLst>
                </p14:cNvPr>
                <p14:cNvContentPartPr/>
                <p14:nvPr/>
              </p14:nvContentPartPr>
              <p14:xfrm>
                <a:off x="6312130" y="3033809"/>
                <a:ext cx="1246680" cy="36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152C47B-B86D-E248-258C-551335ED717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294490" y="3015809"/>
                  <a:ext cx="12823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305ECB2-500E-1558-4A14-D3523D5EAA32}"/>
                    </a:ext>
                  </a:extLst>
                </p14:cNvPr>
                <p14:cNvContentPartPr/>
                <p14:nvPr/>
              </p14:nvContentPartPr>
              <p14:xfrm>
                <a:off x="6387730" y="3267809"/>
                <a:ext cx="147960" cy="194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305ECB2-500E-1558-4A14-D3523D5EAA3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370090" y="3250169"/>
                  <a:ext cx="1836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DFA4D67-21C9-A945-8582-823D2B685641}"/>
                    </a:ext>
                  </a:extLst>
                </p14:cNvPr>
                <p14:cNvContentPartPr/>
                <p14:nvPr/>
              </p14:nvContentPartPr>
              <p14:xfrm>
                <a:off x="6389170" y="3270689"/>
                <a:ext cx="122400" cy="8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DFA4D67-21C9-A945-8582-823D2B68564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371530" y="3252689"/>
                  <a:ext cx="158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DE9EA18-4D2B-96E9-71EA-7525A3846994}"/>
                    </a:ext>
                  </a:extLst>
                </p14:cNvPr>
                <p14:cNvContentPartPr/>
                <p14:nvPr/>
              </p14:nvContentPartPr>
              <p14:xfrm>
                <a:off x="6188290" y="3223889"/>
                <a:ext cx="170640" cy="290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DE9EA18-4D2B-96E9-71EA-7525A384699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170650" y="3206249"/>
                  <a:ext cx="2062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3B98007-5DB1-9138-3E8E-8BF6BBB0CDF7}"/>
                    </a:ext>
                  </a:extLst>
                </p14:cNvPr>
                <p14:cNvContentPartPr/>
                <p14:nvPr/>
              </p14:nvContentPartPr>
              <p14:xfrm>
                <a:off x="6565930" y="3240449"/>
                <a:ext cx="72000" cy="293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3B98007-5DB1-9138-3E8E-8BF6BBB0CDF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547930" y="3222809"/>
                  <a:ext cx="10764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E3B13E7-8956-83B4-B362-F92A281FCEEA}"/>
                    </a:ext>
                  </a:extLst>
                </p14:cNvPr>
                <p14:cNvContentPartPr/>
                <p14:nvPr/>
              </p14:nvContentPartPr>
              <p14:xfrm>
                <a:off x="6702730" y="3208769"/>
                <a:ext cx="118080" cy="311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E3B13E7-8956-83B4-B362-F92A281FCEE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685090" y="3190769"/>
                  <a:ext cx="1537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F5F68A2-E322-36E7-F3C6-C6C0531A35BC}"/>
                    </a:ext>
                  </a:extLst>
                </p14:cNvPr>
                <p14:cNvContentPartPr/>
                <p14:nvPr/>
              </p14:nvContentPartPr>
              <p14:xfrm>
                <a:off x="6870490" y="3301649"/>
                <a:ext cx="12240" cy="153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F5F68A2-E322-36E7-F3C6-C6C0531A35B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852850" y="3284009"/>
                  <a:ext cx="478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08F6B38-2B31-F5D5-C7BB-E5223922BFD7}"/>
                    </a:ext>
                  </a:extLst>
                </p14:cNvPr>
                <p14:cNvContentPartPr/>
                <p14:nvPr/>
              </p14:nvContentPartPr>
              <p14:xfrm>
                <a:off x="7001890" y="3360329"/>
                <a:ext cx="72720" cy="9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08F6B38-2B31-F5D5-C7BB-E5223922BFD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984250" y="3342329"/>
                  <a:ext cx="108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EA3AB9F-5C32-6B66-5911-0CDBDC0DF657}"/>
                    </a:ext>
                  </a:extLst>
                </p14:cNvPr>
                <p14:cNvContentPartPr/>
                <p14:nvPr/>
              </p14:nvContentPartPr>
              <p14:xfrm>
                <a:off x="7081090" y="3255569"/>
                <a:ext cx="182160" cy="295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EA3AB9F-5C32-6B66-5911-0CDBDC0DF65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063450" y="3237569"/>
                  <a:ext cx="2178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6C77C46-23C6-6EBC-F788-DE1FDFC281BE}"/>
                    </a:ext>
                  </a:extLst>
                </p14:cNvPr>
                <p14:cNvContentPartPr/>
                <p14:nvPr/>
              </p14:nvContentPartPr>
              <p14:xfrm>
                <a:off x="7304290" y="3218129"/>
                <a:ext cx="63360" cy="74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6C77C46-23C6-6EBC-F788-DE1FDFC281B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286650" y="3200129"/>
                  <a:ext cx="990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F205A47-D92B-BB88-31AD-289730C362C7}"/>
                    </a:ext>
                  </a:extLst>
                </p14:cNvPr>
                <p14:cNvContentPartPr/>
                <p14:nvPr/>
              </p14:nvContentPartPr>
              <p14:xfrm>
                <a:off x="7382050" y="3142529"/>
                <a:ext cx="74520" cy="372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F205A47-D92B-BB88-31AD-289730C362C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64410" y="3124529"/>
                  <a:ext cx="11016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1798F7D-63F9-7CA6-01DA-3074F590B58F}"/>
                    </a:ext>
                  </a:extLst>
                </p14:cNvPr>
                <p14:cNvContentPartPr/>
                <p14:nvPr/>
              </p14:nvContentPartPr>
              <p14:xfrm>
                <a:off x="7789570" y="3016889"/>
                <a:ext cx="175320" cy="10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1798F7D-63F9-7CA6-01DA-3074F590B58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771570" y="2998889"/>
                  <a:ext cx="210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1731385-9BD4-BE49-0B68-C54338B17000}"/>
                    </a:ext>
                  </a:extLst>
                </p14:cNvPr>
                <p14:cNvContentPartPr/>
                <p14:nvPr/>
              </p14:nvContentPartPr>
              <p14:xfrm>
                <a:off x="8056690" y="2802329"/>
                <a:ext cx="268920" cy="419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1731385-9BD4-BE49-0B68-C54338B1700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039050" y="2784329"/>
                  <a:ext cx="30456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7ACFA45-4485-AD40-88A7-D6346D2683D6}"/>
                    </a:ext>
                  </a:extLst>
                </p14:cNvPr>
                <p14:cNvContentPartPr/>
                <p14:nvPr/>
              </p14:nvContentPartPr>
              <p14:xfrm>
                <a:off x="8343970" y="2713049"/>
                <a:ext cx="123120" cy="78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7ACFA45-4485-AD40-88A7-D6346D2683D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325970" y="2695049"/>
                  <a:ext cx="158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E84C7A8-B35A-FFE2-09B4-DE92A87BFD87}"/>
                    </a:ext>
                  </a:extLst>
                </p14:cNvPr>
                <p14:cNvContentPartPr/>
                <p14:nvPr/>
              </p14:nvContentPartPr>
              <p14:xfrm>
                <a:off x="8307610" y="2515769"/>
                <a:ext cx="230040" cy="804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E84C7A8-B35A-FFE2-09B4-DE92A87BFD8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289610" y="2497769"/>
                  <a:ext cx="265680" cy="83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0F75998-4CA2-457F-CF7A-334F190C75A2}"/>
                    </a:ext>
                  </a:extLst>
                </p14:cNvPr>
                <p14:cNvContentPartPr/>
                <p14:nvPr/>
              </p14:nvContentPartPr>
              <p14:xfrm>
                <a:off x="1801330" y="3033809"/>
                <a:ext cx="168480" cy="8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0F75998-4CA2-457F-CF7A-334F190C75A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783690" y="3015809"/>
                  <a:ext cx="204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F902172-BDD5-A662-E13D-8CC59B0E54AD}"/>
                    </a:ext>
                  </a:extLst>
                </p14:cNvPr>
                <p14:cNvContentPartPr/>
                <p14:nvPr/>
              </p14:nvContentPartPr>
              <p14:xfrm>
                <a:off x="2154130" y="2773169"/>
                <a:ext cx="141120" cy="273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F902172-BDD5-A662-E13D-8CC59B0E54A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36130" y="2755529"/>
                  <a:ext cx="1767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66CE913-9CA2-77FC-6641-73086DE6D82F}"/>
                    </a:ext>
                  </a:extLst>
                </p14:cNvPr>
                <p14:cNvContentPartPr/>
                <p14:nvPr/>
              </p14:nvContentPartPr>
              <p14:xfrm>
                <a:off x="2387410" y="2790809"/>
                <a:ext cx="55800" cy="244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66CE913-9CA2-77FC-6641-73086DE6D82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369770" y="2773169"/>
                  <a:ext cx="914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04F2F3C-0E9D-BE5C-06A3-FC5C2778EF2D}"/>
                    </a:ext>
                  </a:extLst>
                </p14:cNvPr>
                <p14:cNvContentPartPr/>
                <p14:nvPr/>
              </p14:nvContentPartPr>
              <p14:xfrm>
                <a:off x="2385610" y="2952089"/>
                <a:ext cx="139680" cy="16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04F2F3C-0E9D-BE5C-06A3-FC5C2778EF2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367970" y="2934089"/>
                  <a:ext cx="1753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628AF01-8509-5429-6D69-C2E64984181C}"/>
                    </a:ext>
                  </a:extLst>
                </p14:cNvPr>
                <p14:cNvContentPartPr/>
                <p14:nvPr/>
              </p14:nvContentPartPr>
              <p14:xfrm>
                <a:off x="2416570" y="2815289"/>
                <a:ext cx="149040" cy="12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628AF01-8509-5429-6D69-C2E64984181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398570" y="2797289"/>
                  <a:ext cx="1846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A1E4C30-288F-E6B1-97AB-511E04D8D867}"/>
                    </a:ext>
                  </a:extLst>
                </p14:cNvPr>
                <p14:cNvContentPartPr/>
                <p14:nvPr/>
              </p14:nvContentPartPr>
              <p14:xfrm>
                <a:off x="2149450" y="3110129"/>
                <a:ext cx="337680" cy="69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A1E4C30-288F-E6B1-97AB-511E04D8D86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131810" y="3092129"/>
                  <a:ext cx="3733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0381C99-F265-5490-D84B-BB990199E609}"/>
                    </a:ext>
                  </a:extLst>
                </p14:cNvPr>
                <p14:cNvContentPartPr/>
                <p14:nvPr/>
              </p14:nvContentPartPr>
              <p14:xfrm>
                <a:off x="2172130" y="3262049"/>
                <a:ext cx="181800" cy="233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0381C99-F265-5490-D84B-BB990199E60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154130" y="3244409"/>
                  <a:ext cx="2174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902F85E-9B4A-4C2C-76E2-217F0D5B6A88}"/>
                    </a:ext>
                  </a:extLst>
                </p14:cNvPr>
                <p14:cNvContentPartPr/>
                <p14:nvPr/>
              </p14:nvContentPartPr>
              <p14:xfrm>
                <a:off x="2385250" y="3335489"/>
                <a:ext cx="92880" cy="124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902F85E-9B4A-4C2C-76E2-217F0D5B6A8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367610" y="3317489"/>
                  <a:ext cx="128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84EAA12-06DE-0749-D62F-27DDE39AB689}"/>
                    </a:ext>
                  </a:extLst>
                </p14:cNvPr>
                <p14:cNvContentPartPr/>
                <p14:nvPr/>
              </p14:nvContentPartPr>
              <p14:xfrm>
                <a:off x="2377330" y="3283289"/>
                <a:ext cx="196560" cy="216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84EAA12-06DE-0749-D62F-27DDE39AB68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359690" y="3265289"/>
                  <a:ext cx="2322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9EDDEAC-B880-A0CE-4636-29AAF5D063CE}"/>
                    </a:ext>
                  </a:extLst>
                </p14:cNvPr>
                <p14:cNvContentPartPr/>
                <p14:nvPr/>
              </p14:nvContentPartPr>
              <p14:xfrm>
                <a:off x="2407930" y="3035609"/>
                <a:ext cx="128880" cy="9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9EDDEAC-B880-A0CE-4636-29AAF5D063C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390290" y="3017609"/>
                  <a:ext cx="164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E9BE17F-4368-5419-DC18-90858B791ADE}"/>
                    </a:ext>
                  </a:extLst>
                </p14:cNvPr>
                <p14:cNvContentPartPr/>
                <p14:nvPr/>
              </p14:nvContentPartPr>
              <p14:xfrm>
                <a:off x="2643370" y="2746889"/>
                <a:ext cx="45360" cy="784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E9BE17F-4368-5419-DC18-90858B791AD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625730" y="2728889"/>
                  <a:ext cx="81000" cy="82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E79BC0A-4196-E58B-3FD2-A29EC1EB5E08}"/>
                    </a:ext>
                  </a:extLst>
                </p14:cNvPr>
                <p14:cNvContentPartPr/>
                <p14:nvPr/>
              </p14:nvContentPartPr>
              <p14:xfrm>
                <a:off x="2735530" y="3506129"/>
                <a:ext cx="37800" cy="90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E79BC0A-4196-E58B-3FD2-A29EC1EB5E0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717530" y="3488489"/>
                  <a:ext cx="734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4D726E0-EA1D-8040-BC4F-92BAA3236D2C}"/>
                    </a:ext>
                  </a:extLst>
                </p14:cNvPr>
                <p14:cNvContentPartPr/>
                <p14:nvPr/>
              </p14:nvContentPartPr>
              <p14:xfrm>
                <a:off x="2743450" y="3447089"/>
                <a:ext cx="8640" cy="2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4D726E0-EA1D-8040-BC4F-92BAA3236D2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725450" y="3429089"/>
                  <a:ext cx="442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87A986A-DDE4-8476-D225-2DB1A78F633F}"/>
                    </a:ext>
                  </a:extLst>
                </p14:cNvPr>
                <p14:cNvContentPartPr/>
                <p14:nvPr/>
              </p14:nvContentPartPr>
              <p14:xfrm>
                <a:off x="2866930" y="3557609"/>
                <a:ext cx="40680" cy="82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87A986A-DDE4-8476-D225-2DB1A78F633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848930" y="3539969"/>
                  <a:ext cx="76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6D3947A-1A75-8855-066E-2D3DCE729D6C}"/>
                    </a:ext>
                  </a:extLst>
                </p14:cNvPr>
                <p14:cNvContentPartPr/>
                <p14:nvPr/>
              </p14:nvContentPartPr>
              <p14:xfrm>
                <a:off x="3012010" y="3539609"/>
                <a:ext cx="101160" cy="95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6D3947A-1A75-8855-066E-2D3DCE729D6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994010" y="3521969"/>
                  <a:ext cx="1368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7D62C61-D670-9754-5EF2-44AF59983171}"/>
                    </a:ext>
                  </a:extLst>
                </p14:cNvPr>
                <p14:cNvContentPartPr/>
                <p14:nvPr/>
              </p14:nvContentPartPr>
              <p14:xfrm>
                <a:off x="3255370" y="3065849"/>
                <a:ext cx="129600" cy="25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7D62C61-D670-9754-5EF2-44AF5998317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237370" y="3047849"/>
                  <a:ext cx="1652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59C00D7-10DE-7CDB-F354-E47FD20C112B}"/>
                    </a:ext>
                  </a:extLst>
                </p14:cNvPr>
                <p14:cNvContentPartPr/>
                <p14:nvPr/>
              </p14:nvContentPartPr>
              <p14:xfrm>
                <a:off x="3245290" y="3206249"/>
                <a:ext cx="123480" cy="9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59C00D7-10DE-7CDB-F354-E47FD20C112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227290" y="3188609"/>
                  <a:ext cx="15912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6E7113E-70F2-BEC9-E6B1-CD4E6C267323}"/>
              </a:ext>
            </a:extLst>
          </p:cNvPr>
          <p:cNvGrpSpPr/>
          <p:nvPr/>
        </p:nvGrpSpPr>
        <p:grpSpPr>
          <a:xfrm>
            <a:off x="546730" y="155609"/>
            <a:ext cx="248400" cy="276840"/>
            <a:chOff x="546730" y="155609"/>
            <a:chExt cx="24840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3B0750C-80E3-7CBB-2BB7-362961E42819}"/>
                    </a:ext>
                  </a:extLst>
                </p14:cNvPr>
                <p14:cNvContentPartPr/>
                <p14:nvPr/>
              </p14:nvContentPartPr>
              <p14:xfrm>
                <a:off x="546730" y="170009"/>
                <a:ext cx="40680" cy="259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3B0750C-80E3-7CBB-2BB7-362961E4281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29090" y="152369"/>
                  <a:ext cx="763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9E5AF41-31B0-1294-2F5B-12CC1716B701}"/>
                    </a:ext>
                  </a:extLst>
                </p14:cNvPr>
                <p14:cNvContentPartPr/>
                <p14:nvPr/>
              </p14:nvContentPartPr>
              <p14:xfrm>
                <a:off x="674530" y="155609"/>
                <a:ext cx="12960" cy="276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9E5AF41-31B0-1294-2F5B-12CC1716B70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56530" y="137609"/>
                  <a:ext cx="486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1B50287-0740-B7DF-E759-11CC7AB41E16}"/>
                    </a:ext>
                  </a:extLst>
                </p14:cNvPr>
                <p14:cNvContentPartPr/>
                <p14:nvPr/>
              </p14:nvContentPartPr>
              <p14:xfrm>
                <a:off x="790810" y="375929"/>
                <a:ext cx="4320" cy="21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1B50287-0740-B7DF-E759-11CC7AB41E1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73170" y="357929"/>
                  <a:ext cx="3996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CA65573-3809-9349-340C-C3282F0A571E}"/>
              </a:ext>
            </a:extLst>
          </p:cNvPr>
          <p:cNvGrpSpPr/>
          <p:nvPr/>
        </p:nvGrpSpPr>
        <p:grpSpPr>
          <a:xfrm>
            <a:off x="936610" y="162809"/>
            <a:ext cx="145080" cy="241200"/>
            <a:chOff x="936610" y="162809"/>
            <a:chExt cx="145080" cy="24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9368FFE-C46F-FCE3-DA27-DCD2BAE1339E}"/>
                    </a:ext>
                  </a:extLst>
                </p14:cNvPr>
                <p14:cNvContentPartPr/>
                <p14:nvPr/>
              </p14:nvContentPartPr>
              <p14:xfrm>
                <a:off x="936610" y="162809"/>
                <a:ext cx="136440" cy="142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9368FFE-C46F-FCE3-DA27-DCD2BAE1339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18610" y="144809"/>
                  <a:ext cx="1720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0888630-0A68-462E-34CB-CD98262469A7}"/>
                    </a:ext>
                  </a:extLst>
                </p14:cNvPr>
                <p14:cNvContentPartPr/>
                <p14:nvPr/>
              </p14:nvContentPartPr>
              <p14:xfrm>
                <a:off x="967930" y="328769"/>
                <a:ext cx="113760" cy="75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0888630-0A68-462E-34CB-CD98262469A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50290" y="310769"/>
                  <a:ext cx="14940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EE185E1-ADCC-44FD-6289-0DB4624C9786}"/>
              </a:ext>
            </a:extLst>
          </p:cNvPr>
          <p:cNvGrpSpPr/>
          <p:nvPr/>
        </p:nvGrpSpPr>
        <p:grpSpPr>
          <a:xfrm>
            <a:off x="1457170" y="105929"/>
            <a:ext cx="1718640" cy="480960"/>
            <a:chOff x="1457170" y="105929"/>
            <a:chExt cx="1718640" cy="48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B114D4E-8B2B-8C37-C394-EBFF26C34A66}"/>
                    </a:ext>
                  </a:extLst>
                </p14:cNvPr>
                <p14:cNvContentPartPr/>
                <p14:nvPr/>
              </p14:nvContentPartPr>
              <p14:xfrm>
                <a:off x="1457170" y="105929"/>
                <a:ext cx="1152000" cy="3024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B114D4E-8B2B-8C37-C394-EBFF26C34A6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439170" y="87929"/>
                  <a:ext cx="118764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026DB07-69DA-C5CE-1F8A-2663DEDA92E7}"/>
                    </a:ext>
                  </a:extLst>
                </p14:cNvPr>
                <p14:cNvContentPartPr/>
                <p14:nvPr/>
              </p14:nvContentPartPr>
              <p14:xfrm>
                <a:off x="1901410" y="142649"/>
                <a:ext cx="306360" cy="46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026DB07-69DA-C5CE-1F8A-2663DEDA92E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883410" y="124649"/>
                  <a:ext cx="342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8C6A59D-394D-71CD-E1E4-AF8C04FBAA74}"/>
                    </a:ext>
                  </a:extLst>
                </p14:cNvPr>
                <p14:cNvContentPartPr/>
                <p14:nvPr/>
              </p14:nvContentPartPr>
              <p14:xfrm>
                <a:off x="2909050" y="149849"/>
                <a:ext cx="266760" cy="437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8C6A59D-394D-71CD-E1E4-AF8C04FBAA7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891050" y="132209"/>
                  <a:ext cx="302400" cy="47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5B0EE21-150F-29CF-3421-871877BD15B0}"/>
              </a:ext>
            </a:extLst>
          </p:cNvPr>
          <p:cNvGrpSpPr/>
          <p:nvPr/>
        </p:nvGrpSpPr>
        <p:grpSpPr>
          <a:xfrm>
            <a:off x="3483970" y="145889"/>
            <a:ext cx="2034000" cy="495000"/>
            <a:chOff x="3483970" y="145889"/>
            <a:chExt cx="203400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05B3706-89B7-9131-0747-91447ECE201A}"/>
                    </a:ext>
                  </a:extLst>
                </p14:cNvPr>
                <p14:cNvContentPartPr/>
                <p14:nvPr/>
              </p14:nvContentPartPr>
              <p14:xfrm>
                <a:off x="3483970" y="263969"/>
                <a:ext cx="1127880" cy="376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05B3706-89B7-9131-0747-91447ECE201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465970" y="245969"/>
                  <a:ext cx="116352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04D715C-CD63-13C4-BC61-EFEFC9793910}"/>
                    </a:ext>
                  </a:extLst>
                </p14:cNvPr>
                <p14:cNvContentPartPr/>
                <p14:nvPr/>
              </p14:nvContentPartPr>
              <p14:xfrm>
                <a:off x="4808770" y="145889"/>
                <a:ext cx="709200" cy="247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04D715C-CD63-13C4-BC61-EFEFC979391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790770" y="127889"/>
                  <a:ext cx="744840" cy="28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1AA488A-FD1B-8E44-4FAD-0D01EF4B95AB}"/>
              </a:ext>
            </a:extLst>
          </p:cNvPr>
          <p:cNvGrpSpPr/>
          <p:nvPr/>
        </p:nvGrpSpPr>
        <p:grpSpPr>
          <a:xfrm>
            <a:off x="5784730" y="130409"/>
            <a:ext cx="1431000" cy="451800"/>
            <a:chOff x="5784730" y="130409"/>
            <a:chExt cx="1431000" cy="45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244C671-3291-1A55-AEE2-DC238B0E4550}"/>
                    </a:ext>
                  </a:extLst>
                </p14:cNvPr>
                <p14:cNvContentPartPr/>
                <p14:nvPr/>
              </p14:nvContentPartPr>
              <p14:xfrm>
                <a:off x="5784730" y="130409"/>
                <a:ext cx="1431000" cy="451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244C671-3291-1A55-AEE2-DC238B0E455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766730" y="112769"/>
                  <a:ext cx="146664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E7A73D5-FADD-8041-5AEA-9A5293E6A8BD}"/>
                    </a:ext>
                  </a:extLst>
                </p14:cNvPr>
                <p14:cNvContentPartPr/>
                <p14:nvPr/>
              </p14:nvContentPartPr>
              <p14:xfrm>
                <a:off x="6870130" y="190529"/>
                <a:ext cx="20160" cy="1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E7A73D5-FADD-8041-5AEA-9A5293E6A8B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852490" y="172529"/>
                  <a:ext cx="55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A849749-1D1E-9D96-9284-0F12A88C33E9}"/>
                    </a:ext>
                  </a:extLst>
                </p14:cNvPr>
                <p14:cNvContentPartPr/>
                <p14:nvPr/>
              </p14:nvContentPartPr>
              <p14:xfrm>
                <a:off x="6616690" y="155609"/>
                <a:ext cx="296280" cy="72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A849749-1D1E-9D96-9284-0F12A88C33E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598690" y="137969"/>
                  <a:ext cx="331920" cy="10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D9B8092-8D6D-6AD9-EC16-FB0F32A5EDC0}"/>
                  </a:ext>
                </a:extLst>
              </p14:cNvPr>
              <p14:cNvContentPartPr/>
              <p14:nvPr/>
            </p14:nvContentPartPr>
            <p14:xfrm>
              <a:off x="8847610" y="1439729"/>
              <a:ext cx="392760" cy="2325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D9B8092-8D6D-6AD9-EC16-FB0F32A5EDC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829970" y="1422089"/>
                <a:ext cx="42840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6EC41A4-631A-D75E-05CD-AD6C38100707}"/>
                  </a:ext>
                </a:extLst>
              </p14:cNvPr>
              <p14:cNvContentPartPr/>
              <p14:nvPr/>
            </p14:nvContentPartPr>
            <p14:xfrm>
              <a:off x="9608650" y="1070369"/>
              <a:ext cx="390600" cy="2988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6EC41A4-631A-D75E-05CD-AD6C38100707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9591010" y="1052729"/>
                <a:ext cx="426240" cy="33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E1EDF31F-117F-6FD4-4072-08084E3358E9}"/>
              </a:ext>
            </a:extLst>
          </p:cNvPr>
          <p:cNvGrpSpPr/>
          <p:nvPr/>
        </p:nvGrpSpPr>
        <p:grpSpPr>
          <a:xfrm>
            <a:off x="9601090" y="1068209"/>
            <a:ext cx="2460240" cy="742320"/>
            <a:chOff x="9601090" y="1068209"/>
            <a:chExt cx="2460240" cy="74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14380B2-FD1D-F5D4-1231-90907B08240F}"/>
                    </a:ext>
                  </a:extLst>
                </p14:cNvPr>
                <p14:cNvContentPartPr/>
                <p14:nvPr/>
              </p14:nvContentPartPr>
              <p14:xfrm>
                <a:off x="10095370" y="1230929"/>
                <a:ext cx="234000" cy="305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14380B2-FD1D-F5D4-1231-90907B08240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077730" y="1212929"/>
                  <a:ext cx="26964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9D5DBC6-1433-B32A-06A7-DDA1F01096C3}"/>
                    </a:ext>
                  </a:extLst>
                </p14:cNvPr>
                <p14:cNvContentPartPr/>
                <p14:nvPr/>
              </p14:nvContentPartPr>
              <p14:xfrm>
                <a:off x="10397050" y="1068209"/>
                <a:ext cx="133200" cy="116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9D5DBC6-1433-B32A-06A7-DDA1F01096C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379410" y="1050209"/>
                  <a:ext cx="1688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19605B2-59BC-6FCF-D618-4428696F8ACF}"/>
                    </a:ext>
                  </a:extLst>
                </p14:cNvPr>
                <p14:cNvContentPartPr/>
                <p14:nvPr/>
              </p14:nvContentPartPr>
              <p14:xfrm>
                <a:off x="9601090" y="1576169"/>
                <a:ext cx="798120" cy="64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19605B2-59BC-6FCF-D618-4428696F8AC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583450" y="1558169"/>
                  <a:ext cx="8337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7DF83AF-C53D-BF7B-E60D-9FFFC51975DF}"/>
                    </a:ext>
                  </a:extLst>
                </p14:cNvPr>
                <p14:cNvContentPartPr/>
                <p14:nvPr/>
              </p14:nvContentPartPr>
              <p14:xfrm>
                <a:off x="10622050" y="1341089"/>
                <a:ext cx="142920" cy="3510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7DF83AF-C53D-BF7B-E60D-9FFFC51975D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604050" y="1323449"/>
                  <a:ext cx="17856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5456926-AB09-AEA3-3DDF-70AE089F5437}"/>
                    </a:ext>
                  </a:extLst>
                </p14:cNvPr>
                <p14:cNvContentPartPr/>
                <p14:nvPr/>
              </p14:nvContentPartPr>
              <p14:xfrm>
                <a:off x="10557610" y="1545209"/>
                <a:ext cx="241560" cy="21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5456926-AB09-AEA3-3DDF-70AE089F543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539610" y="1527209"/>
                  <a:ext cx="2772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1D2666A-34E8-FC95-D8C5-13C9789767BD}"/>
                    </a:ext>
                  </a:extLst>
                </p14:cNvPr>
                <p14:cNvContentPartPr/>
                <p14:nvPr/>
              </p14:nvContentPartPr>
              <p14:xfrm>
                <a:off x="10834810" y="1234889"/>
                <a:ext cx="198720" cy="552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1D2666A-34E8-FC95-D8C5-13C9789767B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816810" y="1216889"/>
                  <a:ext cx="234360" cy="58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3B11F09-3A5A-2DF9-D938-78F4DE7BF2C8}"/>
                    </a:ext>
                  </a:extLst>
                </p14:cNvPr>
                <p14:cNvContentPartPr/>
                <p14:nvPr/>
              </p14:nvContentPartPr>
              <p14:xfrm>
                <a:off x="11062330" y="1386449"/>
                <a:ext cx="212760" cy="267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3B11F09-3A5A-2DF9-D938-78F4DE7BF2C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044330" y="1368809"/>
                  <a:ext cx="2484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9A6E692-3652-A593-F2D8-CA64292DD520}"/>
                    </a:ext>
                  </a:extLst>
                </p14:cNvPr>
                <p14:cNvContentPartPr/>
                <p14:nvPr/>
              </p14:nvContentPartPr>
              <p14:xfrm>
                <a:off x="11244130" y="1633049"/>
                <a:ext cx="77760" cy="176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9A6E692-3652-A593-F2D8-CA64292DD52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226130" y="1615049"/>
                  <a:ext cx="1134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7958B40-BE4A-9B07-8875-C555BAFA528A}"/>
                    </a:ext>
                  </a:extLst>
                </p14:cNvPr>
                <p14:cNvContentPartPr/>
                <p14:nvPr/>
              </p14:nvContentPartPr>
              <p14:xfrm>
                <a:off x="11412250" y="1349369"/>
                <a:ext cx="170280" cy="303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7958B40-BE4A-9B07-8875-C555BAFA528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394610" y="1331729"/>
                  <a:ext cx="2059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1741B84-0E06-FD02-F57D-F3414AC35DD3}"/>
                    </a:ext>
                  </a:extLst>
                </p14:cNvPr>
                <p14:cNvContentPartPr/>
                <p14:nvPr/>
              </p14:nvContentPartPr>
              <p14:xfrm>
                <a:off x="11605210" y="1376009"/>
                <a:ext cx="143280" cy="252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1741B84-0E06-FD02-F57D-F3414AC35DD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587570" y="1358009"/>
                  <a:ext cx="1789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98ADD3D-FDAE-5D6B-AFE9-2F1B8E7E7580}"/>
                    </a:ext>
                  </a:extLst>
                </p14:cNvPr>
                <p14:cNvContentPartPr/>
                <p14:nvPr/>
              </p14:nvContentPartPr>
              <p14:xfrm>
                <a:off x="11639410" y="1415969"/>
                <a:ext cx="172800" cy="24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98ADD3D-FDAE-5D6B-AFE9-2F1B8E7E758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621410" y="1397969"/>
                  <a:ext cx="2084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7A63160-F3D7-A0C2-CAB8-F69750F41F2E}"/>
                    </a:ext>
                  </a:extLst>
                </p14:cNvPr>
                <p14:cNvContentPartPr/>
                <p14:nvPr/>
              </p14:nvContentPartPr>
              <p14:xfrm>
                <a:off x="11793850" y="1345409"/>
                <a:ext cx="148320" cy="318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7A63160-F3D7-A0C2-CAB8-F69750F41F2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775850" y="1327409"/>
                  <a:ext cx="18396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9771106-8A31-7010-7AFD-0E429A858426}"/>
                    </a:ext>
                  </a:extLst>
                </p14:cNvPr>
                <p14:cNvContentPartPr/>
                <p14:nvPr/>
              </p14:nvContentPartPr>
              <p14:xfrm>
                <a:off x="11930290" y="1221569"/>
                <a:ext cx="131040" cy="588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9771106-8A31-7010-7AFD-0E429A85842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912290" y="1203569"/>
                  <a:ext cx="166680" cy="6246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88" name="Picture 87">
            <a:extLst>
              <a:ext uri="{FF2B5EF4-FFF2-40B4-BE49-F238E27FC236}">
                <a16:creationId xmlns:a16="http://schemas.microsoft.com/office/drawing/2014/main" id="{199C6F53-83B2-7D1E-41E9-195E54B96C4C}"/>
              </a:ext>
            </a:extLst>
      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-15452" y="2515897"/>
            <a:ext cx="9771586" cy="4316902"/>
          </a:xfrm>
          <a:prstGeom prst="rect">
            <a:avLst/>
          </a:prstGeom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372B81F-3D83-72DA-3B59-5385FAA97AF7}"/>
              </a:ext>
            </a:extLst>
          </p:cNvPr>
          <p:cNvGrpSpPr/>
          <p:nvPr/>
        </p:nvGrpSpPr>
        <p:grpSpPr>
          <a:xfrm>
            <a:off x="9854890" y="1696409"/>
            <a:ext cx="521640" cy="393480"/>
            <a:chOff x="9854890" y="1696409"/>
            <a:chExt cx="521640" cy="39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899325D-4213-9E1F-5A74-DC4A3DA61707}"/>
                    </a:ext>
                  </a:extLst>
                </p14:cNvPr>
                <p14:cNvContentPartPr/>
                <p14:nvPr/>
              </p14:nvContentPartPr>
              <p14:xfrm>
                <a:off x="9854890" y="1732409"/>
                <a:ext cx="272520" cy="357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899325D-4213-9E1F-5A74-DC4A3DA6170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836890" y="1714409"/>
                  <a:ext cx="30816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103BD20-5F64-792E-AF43-BE40A4F755B3}"/>
                    </a:ext>
                  </a:extLst>
                </p14:cNvPr>
                <p14:cNvContentPartPr/>
                <p14:nvPr/>
              </p14:nvContentPartPr>
              <p14:xfrm>
                <a:off x="10269250" y="1696409"/>
                <a:ext cx="107280" cy="126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103BD20-5F64-792E-AF43-BE40A4F755B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251250" y="1678769"/>
                  <a:ext cx="14292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CD481EE-25D2-69C9-002A-C9BA78501EAE}"/>
              </a:ext>
            </a:extLst>
          </p:cNvPr>
          <p:cNvGrpSpPr/>
          <p:nvPr/>
        </p:nvGrpSpPr>
        <p:grpSpPr>
          <a:xfrm>
            <a:off x="1346650" y="2509289"/>
            <a:ext cx="172440" cy="468360"/>
            <a:chOff x="1346650" y="2509289"/>
            <a:chExt cx="172440" cy="46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2FBAA00-E391-C177-72B2-6AB557E70201}"/>
                    </a:ext>
                  </a:extLst>
                </p14:cNvPr>
                <p14:cNvContentPartPr/>
                <p14:nvPr/>
              </p14:nvContentPartPr>
              <p14:xfrm>
                <a:off x="1346650" y="2509289"/>
                <a:ext cx="60480" cy="204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2FBAA00-E391-C177-72B2-6AB557E7020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329010" y="2491289"/>
                  <a:ext cx="961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D44F6D8-2D84-05F0-A547-8E0C9B05D2BF}"/>
                    </a:ext>
                  </a:extLst>
                </p14:cNvPr>
                <p14:cNvContentPartPr/>
                <p14:nvPr/>
              </p14:nvContentPartPr>
              <p14:xfrm>
                <a:off x="1459690" y="2809889"/>
                <a:ext cx="59400" cy="167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D44F6D8-2D84-05F0-A547-8E0C9B05D2B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441690" y="2792249"/>
                  <a:ext cx="9504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A838EEF-0D0C-6B8F-3A0B-43EA8E5852CE}"/>
              </a:ext>
            </a:extLst>
          </p:cNvPr>
          <p:cNvGrpSpPr/>
          <p:nvPr/>
        </p:nvGrpSpPr>
        <p:grpSpPr>
          <a:xfrm>
            <a:off x="4023250" y="5959889"/>
            <a:ext cx="3925800" cy="66960"/>
            <a:chOff x="4023250" y="5959889"/>
            <a:chExt cx="3925800" cy="6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EEDCE4C-3354-7BEC-91A0-F9F1A43B1196}"/>
                    </a:ext>
                  </a:extLst>
                </p14:cNvPr>
                <p14:cNvContentPartPr/>
                <p14:nvPr/>
              </p14:nvContentPartPr>
              <p14:xfrm>
                <a:off x="4023250" y="5973209"/>
                <a:ext cx="188280" cy="23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EEDCE4C-3354-7BEC-91A0-F9F1A43B119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005610" y="5955569"/>
                  <a:ext cx="2239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2E6F5D8-2594-11DF-4641-F12CA2A1FFE7}"/>
                    </a:ext>
                  </a:extLst>
                </p14:cNvPr>
                <p14:cNvContentPartPr/>
                <p14:nvPr/>
              </p14:nvContentPartPr>
              <p14:xfrm>
                <a:off x="4317010" y="5966009"/>
                <a:ext cx="158040" cy="10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2E6F5D8-2594-11DF-4641-F12CA2A1FFE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299370" y="5948369"/>
                  <a:ext cx="193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07BEC33-C248-4E59-7591-5CDDE7AD3BEA}"/>
                    </a:ext>
                  </a:extLst>
                </p14:cNvPr>
                <p14:cNvContentPartPr/>
                <p14:nvPr/>
              </p14:nvContentPartPr>
              <p14:xfrm>
                <a:off x="4568650" y="5969249"/>
                <a:ext cx="172080" cy="115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07BEC33-C248-4E59-7591-5CDDE7AD3BE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551010" y="5951609"/>
                  <a:ext cx="2077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73D431F-0DD0-367E-D20A-FB83EF204CCC}"/>
                    </a:ext>
                  </a:extLst>
                </p14:cNvPr>
                <p14:cNvContentPartPr/>
                <p14:nvPr/>
              </p14:nvContentPartPr>
              <p14:xfrm>
                <a:off x="4769890" y="5969249"/>
                <a:ext cx="207360" cy="4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73D431F-0DD0-367E-D20A-FB83EF204CC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751890" y="5951249"/>
                  <a:ext cx="243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4978636-C83E-3552-C063-1D68A74EB767}"/>
                    </a:ext>
                  </a:extLst>
                </p14:cNvPr>
                <p14:cNvContentPartPr/>
                <p14:nvPr/>
              </p14:nvContentPartPr>
              <p14:xfrm>
                <a:off x="5122690" y="5959889"/>
                <a:ext cx="174960" cy="13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4978636-C83E-3552-C063-1D68A74EB76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104690" y="5941889"/>
                  <a:ext cx="2106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E4EBC22-FFAF-69A3-5462-7875E5F6E4F7}"/>
                    </a:ext>
                  </a:extLst>
                </p14:cNvPr>
                <p14:cNvContentPartPr/>
                <p14:nvPr/>
              </p14:nvContentPartPr>
              <p14:xfrm>
                <a:off x="5340850" y="5975009"/>
                <a:ext cx="293400" cy="23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E4EBC22-FFAF-69A3-5462-7875E5F6E4F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323210" y="5957369"/>
                  <a:ext cx="3290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F25F7D0-39E2-E088-6E2A-8F291C2DA06D}"/>
                    </a:ext>
                  </a:extLst>
                </p14:cNvPr>
                <p14:cNvContentPartPr/>
                <p14:nvPr/>
              </p14:nvContentPartPr>
              <p14:xfrm>
                <a:off x="5624530" y="5973209"/>
                <a:ext cx="218520" cy="237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F25F7D0-39E2-E088-6E2A-8F291C2DA06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606530" y="5955569"/>
                  <a:ext cx="2541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0404366-5414-D215-F211-7B7E5E71CB00}"/>
                    </a:ext>
                  </a:extLst>
                </p14:cNvPr>
                <p14:cNvContentPartPr/>
                <p14:nvPr/>
              </p14:nvContentPartPr>
              <p14:xfrm>
                <a:off x="5930170" y="5990489"/>
                <a:ext cx="217440" cy="10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0404366-5414-D215-F211-7B7E5E71CB0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912170" y="5972849"/>
                  <a:ext cx="253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E04A79D-5EA4-8D52-3E3D-1D218AA74AB7}"/>
                    </a:ext>
                  </a:extLst>
                </p14:cNvPr>
                <p14:cNvContentPartPr/>
                <p14:nvPr/>
              </p14:nvContentPartPr>
              <p14:xfrm>
                <a:off x="6244090" y="5991929"/>
                <a:ext cx="172080" cy="7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E04A79D-5EA4-8D52-3E3D-1D218AA74AB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226090" y="5973929"/>
                  <a:ext cx="2077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38FE8E0-76BB-B27D-B4FC-18F001AEFDD3}"/>
                    </a:ext>
                  </a:extLst>
                </p14:cNvPr>
                <p14:cNvContentPartPr/>
                <p14:nvPr/>
              </p14:nvContentPartPr>
              <p14:xfrm>
                <a:off x="6501130" y="6004889"/>
                <a:ext cx="203040" cy="8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38FE8E0-76BB-B27D-B4FC-18F001AEFDD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483490" y="5987249"/>
                  <a:ext cx="238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1077E44-661C-7650-494D-71C5843423BB}"/>
                    </a:ext>
                  </a:extLst>
                </p14:cNvPr>
                <p14:cNvContentPartPr/>
                <p14:nvPr/>
              </p14:nvContentPartPr>
              <p14:xfrm>
                <a:off x="6805690" y="5984729"/>
                <a:ext cx="285120" cy="20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1077E44-661C-7650-494D-71C5843423B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787690" y="5966729"/>
                  <a:ext cx="3207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4873452-AB3A-7F18-CCC9-2DD7988FFEF0}"/>
                    </a:ext>
                  </a:extLst>
                </p14:cNvPr>
                <p14:cNvContentPartPr/>
                <p14:nvPr/>
              </p14:nvContentPartPr>
              <p14:xfrm>
                <a:off x="7135810" y="5993729"/>
                <a:ext cx="227160" cy="23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4873452-AB3A-7F18-CCC9-2DD7988FFEF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117810" y="5975729"/>
                  <a:ext cx="2628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FCBAA31-ECBE-648E-ABFB-733AEB4F1245}"/>
                    </a:ext>
                  </a:extLst>
                </p14:cNvPr>
                <p14:cNvContentPartPr/>
                <p14:nvPr/>
              </p14:nvContentPartPr>
              <p14:xfrm>
                <a:off x="7425970" y="5996609"/>
                <a:ext cx="100080" cy="75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FCBAA31-ECBE-648E-ABFB-733AEB4F124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407970" y="5978969"/>
                  <a:ext cx="1357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86624BB-2DF2-2EA0-4430-6F7135C8CD4F}"/>
                    </a:ext>
                  </a:extLst>
                </p14:cNvPr>
                <p14:cNvContentPartPr/>
                <p14:nvPr/>
              </p14:nvContentPartPr>
              <p14:xfrm>
                <a:off x="7720090" y="6011009"/>
                <a:ext cx="228960" cy="15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86624BB-2DF2-2EA0-4430-6F7135C8CD4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702450" y="5993009"/>
                  <a:ext cx="26460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53AEA07-DA0B-5277-9137-43D6D46F1A27}"/>
              </a:ext>
            </a:extLst>
          </p:cNvPr>
          <p:cNvGrpSpPr/>
          <p:nvPr/>
        </p:nvGrpSpPr>
        <p:grpSpPr>
          <a:xfrm>
            <a:off x="8886850" y="5871329"/>
            <a:ext cx="678600" cy="294480"/>
            <a:chOff x="8886850" y="5871329"/>
            <a:chExt cx="678600" cy="2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634F3D9-2067-FD58-776F-6E713EC428E8}"/>
                    </a:ext>
                  </a:extLst>
                </p14:cNvPr>
                <p14:cNvContentPartPr/>
                <p14:nvPr/>
              </p14:nvContentPartPr>
              <p14:xfrm>
                <a:off x="8886850" y="5871329"/>
                <a:ext cx="169200" cy="282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634F3D9-2067-FD58-776F-6E713EC428E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869210" y="5853329"/>
                  <a:ext cx="2048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155D163-3A91-9524-B413-BE8BEFC4ECF4}"/>
                    </a:ext>
                  </a:extLst>
                </p14:cNvPr>
                <p14:cNvContentPartPr/>
                <p14:nvPr/>
              </p14:nvContentPartPr>
              <p14:xfrm>
                <a:off x="9125890" y="5937209"/>
                <a:ext cx="188640" cy="2235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155D163-3A91-9524-B413-BE8BEFC4ECF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108250" y="5919569"/>
                  <a:ext cx="2242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F1E439D-BF13-8C9A-B553-08D61103C1B6}"/>
                    </a:ext>
                  </a:extLst>
                </p14:cNvPr>
                <p14:cNvContentPartPr/>
                <p14:nvPr/>
              </p14:nvContentPartPr>
              <p14:xfrm>
                <a:off x="9390490" y="5943329"/>
                <a:ext cx="16560" cy="2098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F1E439D-BF13-8C9A-B553-08D61103C1B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372850" y="5925329"/>
                  <a:ext cx="522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D40279E-51DF-616C-0E71-24A22F10BD1F}"/>
                    </a:ext>
                  </a:extLst>
                </p14:cNvPr>
                <p14:cNvContentPartPr/>
                <p14:nvPr/>
              </p14:nvContentPartPr>
              <p14:xfrm>
                <a:off x="9366730" y="5936129"/>
                <a:ext cx="198720" cy="2296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D40279E-51DF-616C-0E71-24A22F10BD1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349090" y="5918489"/>
                  <a:ext cx="234360" cy="26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C9A7F32A-54B5-0F07-B3E3-D8377C5FB469}"/>
              </a:ext>
            </a:extLst>
          </p:cNvPr>
          <p:cNvGrpSpPr/>
          <p:nvPr/>
        </p:nvGrpSpPr>
        <p:grpSpPr>
          <a:xfrm>
            <a:off x="9783970" y="5763689"/>
            <a:ext cx="1525320" cy="689400"/>
            <a:chOff x="9783970" y="5763689"/>
            <a:chExt cx="1525320" cy="68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F27C2D6-045A-9407-F012-C740C089AF26}"/>
                    </a:ext>
                  </a:extLst>
                </p14:cNvPr>
                <p14:cNvContentPartPr/>
                <p14:nvPr/>
              </p14:nvContentPartPr>
              <p14:xfrm>
                <a:off x="9783970" y="5958449"/>
                <a:ext cx="199080" cy="304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F27C2D6-045A-9407-F012-C740C089AF2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766330" y="5940809"/>
                  <a:ext cx="2347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6149F64-C9D8-DF88-BC68-600F23232BFE}"/>
                    </a:ext>
                  </a:extLst>
                </p14:cNvPr>
                <p14:cNvContentPartPr/>
                <p14:nvPr/>
              </p14:nvContentPartPr>
              <p14:xfrm>
                <a:off x="9948490" y="5904449"/>
                <a:ext cx="20160" cy="17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6149F64-C9D8-DF88-BC68-600F23232BF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930850" y="5886809"/>
                  <a:ext cx="558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A7C52F4-698B-3C10-BCFA-F96640BB2F77}"/>
                    </a:ext>
                  </a:extLst>
                </p14:cNvPr>
                <p14:cNvContentPartPr/>
                <p14:nvPr/>
              </p14:nvContentPartPr>
              <p14:xfrm>
                <a:off x="10068730" y="5972129"/>
                <a:ext cx="131400" cy="161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A7C52F4-698B-3C10-BCFA-F96640BB2F7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051090" y="5954129"/>
                  <a:ext cx="1670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B4D20A3-27E0-9AE7-10D8-F9F569E8F488}"/>
                    </a:ext>
                  </a:extLst>
                </p14:cNvPr>
                <p14:cNvContentPartPr/>
                <p14:nvPr/>
              </p14:nvContentPartPr>
              <p14:xfrm>
                <a:off x="10232890" y="6020009"/>
                <a:ext cx="116280" cy="1065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B4D20A3-27E0-9AE7-10D8-F9F569E8F48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214890" y="6002369"/>
                  <a:ext cx="151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D178984-739F-C321-2627-BAB74B628920}"/>
                    </a:ext>
                  </a:extLst>
                </p14:cNvPr>
                <p14:cNvContentPartPr/>
                <p14:nvPr/>
              </p14:nvContentPartPr>
              <p14:xfrm>
                <a:off x="10371490" y="5972129"/>
                <a:ext cx="138240" cy="1645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D178984-739F-C321-2627-BAB74B62892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353490" y="5954129"/>
                  <a:ext cx="173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E797FEE-2515-CC78-260C-6329CB8EFC1E}"/>
                    </a:ext>
                  </a:extLst>
                </p14:cNvPr>
                <p14:cNvContentPartPr/>
                <p14:nvPr/>
              </p14:nvContentPartPr>
              <p14:xfrm>
                <a:off x="10863250" y="5763689"/>
                <a:ext cx="29520" cy="1843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E797FEE-2515-CC78-260C-6329CB8EFC1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845250" y="5746049"/>
                  <a:ext cx="65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75FBF21-F7B7-9F70-D077-275910768AAB}"/>
                    </a:ext>
                  </a:extLst>
                </p14:cNvPr>
                <p14:cNvContentPartPr/>
                <p14:nvPr/>
              </p14:nvContentPartPr>
              <p14:xfrm>
                <a:off x="10675330" y="5983649"/>
                <a:ext cx="434160" cy="637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75FBF21-F7B7-9F70-D077-275910768AA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657330" y="5965649"/>
                  <a:ext cx="4698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CE1C1A1-0B15-63BB-DE2B-791A7E369382}"/>
                    </a:ext>
                  </a:extLst>
                </p14:cNvPr>
                <p14:cNvContentPartPr/>
                <p14:nvPr/>
              </p14:nvContentPartPr>
              <p14:xfrm>
                <a:off x="10782250" y="6176969"/>
                <a:ext cx="268200" cy="276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CE1C1A1-0B15-63BB-DE2B-791A7E36938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764610" y="6158969"/>
                  <a:ext cx="3038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AE4F3EC-84DE-1E39-BBE1-999CA3082674}"/>
                    </a:ext>
                  </a:extLst>
                </p14:cNvPr>
                <p14:cNvContentPartPr/>
                <p14:nvPr/>
              </p14:nvContentPartPr>
              <p14:xfrm>
                <a:off x="11133610" y="6125849"/>
                <a:ext cx="175680" cy="128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AE4F3EC-84DE-1E39-BBE1-999CA308267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115610" y="6107849"/>
                  <a:ext cx="211320" cy="16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5177CAFD-C46D-71EA-A4C1-804B722597CC}"/>
                  </a:ext>
                </a:extLst>
              </p14:cNvPr>
              <p14:cNvContentPartPr/>
              <p14:nvPr/>
            </p14:nvContentPartPr>
            <p14:xfrm>
              <a:off x="5978410" y="1202849"/>
              <a:ext cx="275400" cy="7459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5177CAFD-C46D-71EA-A4C1-804B722597CC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5942770" y="1131209"/>
                <a:ext cx="347040" cy="88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CCDCD26B-420F-19E9-5789-E812A09D2190}"/>
                  </a:ext>
                </a:extLst>
              </p14:cNvPr>
              <p14:cNvContentPartPr/>
              <p14:nvPr/>
            </p14:nvContentPartPr>
            <p14:xfrm>
              <a:off x="5904250" y="1138049"/>
              <a:ext cx="1669680" cy="9601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CCDCD26B-420F-19E9-5789-E812A09D2190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5850610" y="1030409"/>
                <a:ext cx="1777320" cy="11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F94DAF8A-A5F8-4D5E-9CD3-EA57FB1D54F3}"/>
                  </a:ext>
                </a:extLst>
              </p14:cNvPr>
              <p14:cNvContentPartPr/>
              <p14:nvPr/>
            </p14:nvContentPartPr>
            <p14:xfrm>
              <a:off x="8136250" y="5426729"/>
              <a:ext cx="163080" cy="21708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F94DAF8A-A5F8-4D5E-9CD3-EA57FB1D54F3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8082610" y="5318729"/>
                <a:ext cx="270720" cy="43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29C8E145-F076-E676-E035-197B37C37993}"/>
              </a:ext>
            </a:extLst>
          </p:cNvPr>
          <p:cNvGrpSpPr/>
          <p:nvPr/>
        </p:nvGrpSpPr>
        <p:grpSpPr>
          <a:xfrm>
            <a:off x="5989570" y="2237129"/>
            <a:ext cx="4344480" cy="3138480"/>
            <a:chOff x="5989570" y="2237129"/>
            <a:chExt cx="4344480" cy="313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1B7D63F-A347-8F0E-16BE-8B08EBAA737C}"/>
                    </a:ext>
                  </a:extLst>
                </p14:cNvPr>
                <p14:cNvContentPartPr/>
                <p14:nvPr/>
              </p14:nvContentPartPr>
              <p14:xfrm>
                <a:off x="5989570" y="2237129"/>
                <a:ext cx="1464120" cy="171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1B7D63F-A347-8F0E-16BE-8B08EBAA737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971570" y="2219129"/>
                  <a:ext cx="14997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1555D11-0DE5-6C46-D25C-B518D3E22C67}"/>
                    </a:ext>
                  </a:extLst>
                </p14:cNvPr>
                <p14:cNvContentPartPr/>
                <p14:nvPr/>
              </p14:nvContentPartPr>
              <p14:xfrm>
                <a:off x="6129250" y="2526569"/>
                <a:ext cx="328680" cy="123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1555D11-0DE5-6C46-D25C-B518D3E22C6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111250" y="2508569"/>
                  <a:ext cx="3643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9DEBF06-C0E2-0BA6-9FBD-B2B960A8134A}"/>
                    </a:ext>
                  </a:extLst>
                </p14:cNvPr>
                <p14:cNvContentPartPr/>
                <p14:nvPr/>
              </p14:nvContentPartPr>
              <p14:xfrm>
                <a:off x="6347410" y="2466089"/>
                <a:ext cx="6840" cy="7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9DEBF06-C0E2-0BA6-9FBD-B2B960A8134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329770" y="2448449"/>
                  <a:ext cx="42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9F5AC9B-0C10-410C-AE9C-930FD812ED5B}"/>
                    </a:ext>
                  </a:extLst>
                </p14:cNvPr>
                <p14:cNvContentPartPr/>
                <p14:nvPr/>
              </p14:nvContentPartPr>
              <p14:xfrm>
                <a:off x="6530290" y="2518649"/>
                <a:ext cx="997200" cy="194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9F5AC9B-0C10-410C-AE9C-930FD812ED5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512290" y="2501009"/>
                  <a:ext cx="10328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15B90C4-420B-BEBD-A7D8-75EAEF726B0A}"/>
                    </a:ext>
                  </a:extLst>
                </p14:cNvPr>
                <p14:cNvContentPartPr/>
                <p14:nvPr/>
              </p14:nvContentPartPr>
              <p14:xfrm>
                <a:off x="7681210" y="2517929"/>
                <a:ext cx="311400" cy="143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15B90C4-420B-BEBD-A7D8-75EAEF726B0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663210" y="2499929"/>
                  <a:ext cx="3470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C777678-825F-28D7-DC83-3E1C26E2C532}"/>
                    </a:ext>
                  </a:extLst>
                </p14:cNvPr>
                <p14:cNvContentPartPr/>
                <p14:nvPr/>
              </p14:nvContentPartPr>
              <p14:xfrm>
                <a:off x="8116090" y="2467889"/>
                <a:ext cx="217440" cy="2818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C777678-825F-28D7-DC83-3E1C26E2C53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098450" y="2450249"/>
                  <a:ext cx="2530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B7AC0A2-F2F8-F605-3B17-29AFF8DAA2B4}"/>
                    </a:ext>
                  </a:extLst>
                </p14:cNvPr>
                <p14:cNvContentPartPr/>
                <p14:nvPr/>
              </p14:nvContentPartPr>
              <p14:xfrm>
                <a:off x="8482570" y="2535929"/>
                <a:ext cx="103320" cy="68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B7AC0A2-F2F8-F605-3B17-29AFF8DAA2B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464930" y="2517929"/>
                  <a:ext cx="138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1981803-ECB7-496F-89E9-AA2D4CA5DF3B}"/>
                    </a:ext>
                  </a:extLst>
                </p14:cNvPr>
                <p14:cNvContentPartPr/>
                <p14:nvPr/>
              </p14:nvContentPartPr>
              <p14:xfrm>
                <a:off x="8490490" y="2597129"/>
                <a:ext cx="99000" cy="15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1981803-ECB7-496F-89E9-AA2D4CA5DF3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472490" y="2579489"/>
                  <a:ext cx="1346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2331C96-A95E-CD14-BFDE-0DD7278D7AA3}"/>
                    </a:ext>
                  </a:extLst>
                </p14:cNvPr>
                <p14:cNvContentPartPr/>
                <p14:nvPr/>
              </p14:nvContentPartPr>
              <p14:xfrm>
                <a:off x="8751130" y="2343329"/>
                <a:ext cx="171720" cy="230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2331C96-A95E-CD14-BFDE-0DD7278D7AA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733490" y="2325329"/>
                  <a:ext cx="2073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A071708-DE59-5A5E-297D-EDBA93A3429E}"/>
                    </a:ext>
                  </a:extLst>
                </p14:cNvPr>
                <p14:cNvContentPartPr/>
                <p14:nvPr/>
              </p14:nvContentPartPr>
              <p14:xfrm>
                <a:off x="8799730" y="2630249"/>
                <a:ext cx="107280" cy="399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A071708-DE59-5A5E-297D-EDBA93A3429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781730" y="2612609"/>
                  <a:ext cx="1429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93355E4-830A-EB66-A215-32EF7460D463}"/>
                    </a:ext>
                  </a:extLst>
                </p14:cNvPr>
                <p14:cNvContentPartPr/>
                <p14:nvPr/>
              </p14:nvContentPartPr>
              <p14:xfrm>
                <a:off x="8830690" y="2760929"/>
                <a:ext cx="56520" cy="60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93355E4-830A-EB66-A215-32EF7460D46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813050" y="2742929"/>
                  <a:ext cx="92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689850F-DAB3-495B-4820-26594E5E8A21}"/>
                    </a:ext>
                  </a:extLst>
                </p14:cNvPr>
                <p14:cNvContentPartPr/>
                <p14:nvPr/>
              </p14:nvContentPartPr>
              <p14:xfrm>
                <a:off x="9133090" y="2491289"/>
                <a:ext cx="434160" cy="1562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689850F-DAB3-495B-4820-26594E5E8A2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115450" y="2473649"/>
                  <a:ext cx="4698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1EDD7AF-C18B-CFC1-3B23-6258C3D08CDD}"/>
                    </a:ext>
                  </a:extLst>
                </p14:cNvPr>
                <p14:cNvContentPartPr/>
                <p14:nvPr/>
              </p14:nvContentPartPr>
              <p14:xfrm>
                <a:off x="9722410" y="2480849"/>
                <a:ext cx="166680" cy="2836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1EDD7AF-C18B-CFC1-3B23-6258C3D08CD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704410" y="2462849"/>
                  <a:ext cx="2023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3F25E40-E9B2-5823-61B4-549AC41FDF71}"/>
                    </a:ext>
                  </a:extLst>
                </p14:cNvPr>
                <p14:cNvContentPartPr/>
                <p14:nvPr/>
              </p14:nvContentPartPr>
              <p14:xfrm>
                <a:off x="8833210" y="2779649"/>
                <a:ext cx="128880" cy="1065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3F25E40-E9B2-5823-61B4-549AC41FDF7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815210" y="2761649"/>
                  <a:ext cx="164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A979576-E9F0-E865-0F3D-A5BFAE500C8F}"/>
                    </a:ext>
                  </a:extLst>
                </p14:cNvPr>
                <p14:cNvContentPartPr/>
                <p14:nvPr/>
              </p14:nvContentPartPr>
              <p14:xfrm>
                <a:off x="8836450" y="2773169"/>
                <a:ext cx="104760" cy="1206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A979576-E9F0-E865-0F3D-A5BFAE500C8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818450" y="2755169"/>
                  <a:ext cx="140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00D6A26-20EC-FFA7-6E8E-0718AD90B16F}"/>
                    </a:ext>
                  </a:extLst>
                </p14:cNvPr>
                <p14:cNvContentPartPr/>
                <p14:nvPr/>
              </p14:nvContentPartPr>
              <p14:xfrm>
                <a:off x="8367730" y="2634929"/>
                <a:ext cx="1966320" cy="27406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00D6A26-20EC-FFA7-6E8E-0718AD90B16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350090" y="2617289"/>
                  <a:ext cx="2001960" cy="277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3620BFDA-0688-070A-5198-2393C4278850}"/>
                  </a:ext>
                </a:extLst>
              </p14:cNvPr>
              <p14:cNvContentPartPr/>
              <p14:nvPr/>
            </p14:nvContentPartPr>
            <p14:xfrm>
              <a:off x="9354850" y="2129489"/>
              <a:ext cx="1272960" cy="35751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3620BFDA-0688-070A-5198-2393C4278850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9336850" y="2111489"/>
                <a:ext cx="1308600" cy="361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ABC74B26-FA43-C244-D53E-8D020764948C}"/>
              </a:ext>
            </a:extLst>
          </p:cNvPr>
          <p:cNvGrpSpPr/>
          <p:nvPr/>
        </p:nvGrpSpPr>
        <p:grpSpPr>
          <a:xfrm>
            <a:off x="8402650" y="5420609"/>
            <a:ext cx="695520" cy="275760"/>
            <a:chOff x="8402650" y="5420609"/>
            <a:chExt cx="695520" cy="2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6C4B2AE-A821-B463-AE80-E5B8BFA1B64D}"/>
                    </a:ext>
                  </a:extLst>
                </p14:cNvPr>
                <p14:cNvContentPartPr/>
                <p14:nvPr/>
              </p14:nvContentPartPr>
              <p14:xfrm>
                <a:off x="8402650" y="5507369"/>
                <a:ext cx="92880" cy="1386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6C4B2AE-A821-B463-AE80-E5B8BFA1B64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385010" y="5489729"/>
                  <a:ext cx="128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535601D-A5BE-79EF-4454-AD036CDCF0A0}"/>
                    </a:ext>
                  </a:extLst>
                </p14:cNvPr>
                <p14:cNvContentPartPr/>
                <p14:nvPr/>
              </p14:nvContentPartPr>
              <p14:xfrm>
                <a:off x="8552050" y="5526089"/>
                <a:ext cx="27720" cy="997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535601D-A5BE-79EF-4454-AD036CDCF0A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534410" y="5508089"/>
                  <a:ext cx="633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6A2C8DD-A89F-8074-6B86-BA79DDF439EB}"/>
                    </a:ext>
                  </a:extLst>
                </p14:cNvPr>
                <p14:cNvContentPartPr/>
                <p14:nvPr/>
              </p14:nvContentPartPr>
              <p14:xfrm>
                <a:off x="8550250" y="5450129"/>
                <a:ext cx="11880" cy="86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6A2C8DD-A89F-8074-6B86-BA79DDF439E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532610" y="5432129"/>
                  <a:ext cx="47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CDC229B-C929-8A8A-EB33-473D20D14970}"/>
                    </a:ext>
                  </a:extLst>
                </p14:cNvPr>
                <p14:cNvContentPartPr/>
                <p14:nvPr/>
              </p14:nvContentPartPr>
              <p14:xfrm>
                <a:off x="8628010" y="5472809"/>
                <a:ext cx="78480" cy="1443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CDC229B-C929-8A8A-EB33-473D20D1497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610370" y="5454809"/>
                  <a:ext cx="1141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314FBE4-5FDE-8DAA-DCCE-2578949DB119}"/>
                    </a:ext>
                  </a:extLst>
                </p14:cNvPr>
                <p14:cNvContentPartPr/>
                <p14:nvPr/>
              </p14:nvContentPartPr>
              <p14:xfrm>
                <a:off x="8759050" y="5420609"/>
                <a:ext cx="39240" cy="126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314FBE4-5FDE-8DAA-DCCE-2578949DB11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741050" y="5402969"/>
                  <a:ext cx="748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95E345D-8B3C-A346-628C-06E9912BA5A5}"/>
                    </a:ext>
                  </a:extLst>
                </p14:cNvPr>
                <p14:cNvContentPartPr/>
                <p14:nvPr/>
              </p14:nvContentPartPr>
              <p14:xfrm>
                <a:off x="8833930" y="5446169"/>
                <a:ext cx="113040" cy="111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95E345D-8B3C-A346-628C-06E9912BA5A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815930" y="5428529"/>
                  <a:ext cx="1486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8358123-D01F-CE45-3B34-8D0D43DE6690}"/>
                    </a:ext>
                  </a:extLst>
                </p14:cNvPr>
                <p14:cNvContentPartPr/>
                <p14:nvPr/>
              </p14:nvContentPartPr>
              <p14:xfrm>
                <a:off x="9020050" y="5423489"/>
                <a:ext cx="78120" cy="2728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8358123-D01F-CE45-3B34-8D0D43DE669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002050" y="5405849"/>
                  <a:ext cx="113760" cy="30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564FBE4B-B5B5-05B8-C53E-FDC8DA4CDD2A}"/>
              </a:ext>
            </a:extLst>
          </p:cNvPr>
          <p:cNvGrpSpPr/>
          <p:nvPr/>
        </p:nvGrpSpPr>
        <p:grpSpPr>
          <a:xfrm>
            <a:off x="1260250" y="4305689"/>
            <a:ext cx="280800" cy="385200"/>
            <a:chOff x="1260250" y="4305689"/>
            <a:chExt cx="280800" cy="38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E91DBD8-B393-E204-940D-7523B579F55C}"/>
                    </a:ext>
                  </a:extLst>
                </p14:cNvPr>
                <p14:cNvContentPartPr/>
                <p14:nvPr/>
              </p14:nvContentPartPr>
              <p14:xfrm>
                <a:off x="1277890" y="4347089"/>
                <a:ext cx="263160" cy="3438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E91DBD8-B393-E204-940D-7523B579F55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259890" y="4329089"/>
                  <a:ext cx="29880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DDB1A43-7E10-74C8-AFD6-46F62A1B9BA5}"/>
                    </a:ext>
                  </a:extLst>
                </p14:cNvPr>
                <p14:cNvContentPartPr/>
                <p14:nvPr/>
              </p14:nvContentPartPr>
              <p14:xfrm>
                <a:off x="1260250" y="4305689"/>
                <a:ext cx="141480" cy="1461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DDB1A43-7E10-74C8-AFD6-46F62A1B9BA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242610" y="4287689"/>
                  <a:ext cx="177120" cy="18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83FCF829-6528-F200-73B8-B17DA458CE71}"/>
                  </a:ext>
                </a:extLst>
              </p14:cNvPr>
              <p14:cNvContentPartPr/>
              <p14:nvPr/>
            </p14:nvContentPartPr>
            <p14:xfrm>
              <a:off x="1189690" y="4766489"/>
              <a:ext cx="575640" cy="26640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83FCF829-6528-F200-73B8-B17DA458CE71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1171690" y="4748849"/>
                <a:ext cx="611280" cy="30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1AB0A652-298D-DCF5-65B0-6BC0AA07D02C}"/>
              </a:ext>
            </a:extLst>
          </p:cNvPr>
          <p:cNvGrpSpPr/>
          <p:nvPr/>
        </p:nvGrpSpPr>
        <p:grpSpPr>
          <a:xfrm>
            <a:off x="1169890" y="5115329"/>
            <a:ext cx="1326240" cy="1062360"/>
            <a:chOff x="1169890" y="5115329"/>
            <a:chExt cx="1326240" cy="106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4832338-307C-DFA2-EAC3-BAFEA6901E04}"/>
                    </a:ext>
                  </a:extLst>
                </p14:cNvPr>
                <p14:cNvContentPartPr/>
                <p14:nvPr/>
              </p14:nvContentPartPr>
              <p14:xfrm>
                <a:off x="1169890" y="5115329"/>
                <a:ext cx="1032120" cy="3736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4832338-307C-DFA2-EAC3-BAFEA6901E0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52250" y="5097329"/>
                  <a:ext cx="106776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51D70DB-DB34-2154-E1B0-596288ECAA72}"/>
                    </a:ext>
                  </a:extLst>
                </p14:cNvPr>
                <p14:cNvContentPartPr/>
                <p14:nvPr/>
              </p14:nvContentPartPr>
              <p14:xfrm>
                <a:off x="1959730" y="5220809"/>
                <a:ext cx="31320" cy="147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51D70DB-DB34-2154-E1B0-596288ECAA7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942090" y="5203169"/>
                  <a:ext cx="669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4879EC8-D499-5B95-7272-1E33B5674763}"/>
                    </a:ext>
                  </a:extLst>
                </p14:cNvPr>
                <p14:cNvContentPartPr/>
                <p14:nvPr/>
              </p14:nvContentPartPr>
              <p14:xfrm>
                <a:off x="1589650" y="5190929"/>
                <a:ext cx="210240" cy="853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4879EC8-D499-5B95-7272-1E33B567476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571650" y="5173289"/>
                  <a:ext cx="245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8AA14FD-6ACC-03B1-0210-67828E85FFA6}"/>
                    </a:ext>
                  </a:extLst>
                </p14:cNvPr>
                <p14:cNvContentPartPr/>
                <p14:nvPr/>
              </p14:nvContentPartPr>
              <p14:xfrm>
                <a:off x="1221730" y="5477849"/>
                <a:ext cx="377640" cy="4050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8AA14FD-6ACC-03B1-0210-67828E85FFA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204090" y="5459849"/>
                  <a:ext cx="41328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1A522D1-E18D-4B15-0FD5-AE5837C48735}"/>
                    </a:ext>
                  </a:extLst>
                </p14:cNvPr>
                <p14:cNvContentPartPr/>
                <p14:nvPr/>
              </p14:nvContentPartPr>
              <p14:xfrm>
                <a:off x="1579570" y="5576129"/>
                <a:ext cx="192960" cy="1425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1A522D1-E18D-4B15-0FD5-AE5837C4873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561570" y="5558489"/>
                  <a:ext cx="2286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EBEF629-458C-2DE4-6758-3FC5C4CFF62C}"/>
                    </a:ext>
                  </a:extLst>
                </p14:cNvPr>
                <p14:cNvContentPartPr/>
                <p14:nvPr/>
              </p14:nvContentPartPr>
              <p14:xfrm>
                <a:off x="1841650" y="5667209"/>
                <a:ext cx="8280" cy="399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EBEF629-458C-2DE4-6758-3FC5C4CFF62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823650" y="5649209"/>
                  <a:ext cx="439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3778037-734A-BE98-3F3D-0317B37E4B29}"/>
                    </a:ext>
                  </a:extLst>
                </p14:cNvPr>
                <p14:cNvContentPartPr/>
                <p14:nvPr/>
              </p14:nvContentPartPr>
              <p14:xfrm>
                <a:off x="1819330" y="5566049"/>
                <a:ext cx="10080" cy="136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3778037-734A-BE98-3F3D-0317B37E4B2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801330" y="5548049"/>
                  <a:ext cx="45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3D16B94-CF03-7D00-0C21-42BA17D0D4D0}"/>
                    </a:ext>
                  </a:extLst>
                </p14:cNvPr>
                <p14:cNvContentPartPr/>
                <p14:nvPr/>
              </p14:nvContentPartPr>
              <p14:xfrm>
                <a:off x="1883770" y="5673329"/>
                <a:ext cx="612360" cy="2505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3D16B94-CF03-7D00-0C21-42BA17D0D4D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866130" y="5655689"/>
                  <a:ext cx="6480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B8585F2-DC8E-A038-0425-2261B7E2A823}"/>
                    </a:ext>
                  </a:extLst>
                </p14:cNvPr>
                <p14:cNvContentPartPr/>
                <p14:nvPr/>
              </p14:nvContentPartPr>
              <p14:xfrm>
                <a:off x="1640050" y="5890769"/>
                <a:ext cx="254880" cy="286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B8585F2-DC8E-A038-0425-2261B7E2A82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622410" y="5872769"/>
                  <a:ext cx="290520" cy="32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4F47FEB3-D8F1-2F31-86BF-53AB0FEBEECB}"/>
              </a:ext>
            </a:extLst>
          </p:cNvPr>
          <p:cNvGrpSpPr/>
          <p:nvPr/>
        </p:nvGrpSpPr>
        <p:grpSpPr>
          <a:xfrm>
            <a:off x="166930" y="6373529"/>
            <a:ext cx="516600" cy="221040"/>
            <a:chOff x="166930" y="6373529"/>
            <a:chExt cx="516600" cy="22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CE9291A-B15B-6FD1-5521-14BF7F3F7B45}"/>
                    </a:ext>
                  </a:extLst>
                </p14:cNvPr>
                <p14:cNvContentPartPr/>
                <p14:nvPr/>
              </p14:nvContentPartPr>
              <p14:xfrm>
                <a:off x="166930" y="6441209"/>
                <a:ext cx="516600" cy="153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CE9291A-B15B-6FD1-5521-14BF7F3F7B45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48930" y="6423209"/>
                  <a:ext cx="552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637ACEB-6719-F39C-E0D4-00908E82CE7B}"/>
                    </a:ext>
                  </a:extLst>
                </p14:cNvPr>
                <p14:cNvContentPartPr/>
                <p14:nvPr/>
              </p14:nvContentPartPr>
              <p14:xfrm>
                <a:off x="239650" y="6373529"/>
                <a:ext cx="32760" cy="75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637ACEB-6719-F39C-E0D4-00908E82CE7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22010" y="6355529"/>
                  <a:ext cx="6840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D65A4BB3-BD8F-2958-76FE-142BE16F1FC2}"/>
              </a:ext>
            </a:extLst>
          </p:cNvPr>
          <p:cNvGrpSpPr/>
          <p:nvPr/>
        </p:nvGrpSpPr>
        <p:grpSpPr>
          <a:xfrm>
            <a:off x="881170" y="6388289"/>
            <a:ext cx="1685160" cy="312120"/>
            <a:chOff x="881170" y="6388289"/>
            <a:chExt cx="168516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35B3AE7-E48E-08EE-AC91-36D336C212ED}"/>
                    </a:ext>
                  </a:extLst>
                </p14:cNvPr>
                <p14:cNvContentPartPr/>
                <p14:nvPr/>
              </p14:nvContentPartPr>
              <p14:xfrm>
                <a:off x="881170" y="6388289"/>
                <a:ext cx="600120" cy="3121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35B3AE7-E48E-08EE-AC91-36D336C212E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63530" y="6370289"/>
                  <a:ext cx="6357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0F726F9-4E7B-F27B-BA34-2884C90F43E7}"/>
                    </a:ext>
                  </a:extLst>
                </p14:cNvPr>
                <p14:cNvContentPartPr/>
                <p14:nvPr/>
              </p14:nvContentPartPr>
              <p14:xfrm>
                <a:off x="1401370" y="6433649"/>
                <a:ext cx="125280" cy="302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0F726F9-4E7B-F27B-BA34-2884C90F43E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383730" y="6416009"/>
                  <a:ext cx="1609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2E9D9F1-EBB3-021A-480E-1E7F0288B074}"/>
                    </a:ext>
                  </a:extLst>
                </p14:cNvPr>
                <p14:cNvContentPartPr/>
                <p14:nvPr/>
              </p14:nvContentPartPr>
              <p14:xfrm>
                <a:off x="1535290" y="6475409"/>
                <a:ext cx="109800" cy="1551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2E9D9F1-EBB3-021A-480E-1E7F0288B07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517290" y="6457769"/>
                  <a:ext cx="1454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0A11485-7815-2B0C-4D94-F7142CE74CAA}"/>
                    </a:ext>
                  </a:extLst>
                </p14:cNvPr>
                <p14:cNvContentPartPr/>
                <p14:nvPr/>
              </p14:nvContentPartPr>
              <p14:xfrm>
                <a:off x="1657330" y="6500249"/>
                <a:ext cx="158760" cy="117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0A11485-7815-2B0C-4D94-F7142CE74CA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639330" y="6482249"/>
                  <a:ext cx="1944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B8E8E20-747F-7E45-709E-D45D9B3C0FCC}"/>
                    </a:ext>
                  </a:extLst>
                </p14:cNvPr>
                <p14:cNvContentPartPr/>
                <p14:nvPr/>
              </p14:nvContentPartPr>
              <p14:xfrm>
                <a:off x="1818250" y="6512849"/>
                <a:ext cx="106560" cy="1242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B8E8E20-747F-7E45-709E-D45D9B3C0FC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800610" y="6494849"/>
                  <a:ext cx="1422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D7073F3-BA35-2C5C-D87D-18D82AB57E52}"/>
                    </a:ext>
                  </a:extLst>
                </p14:cNvPr>
                <p14:cNvContentPartPr/>
                <p14:nvPr/>
              </p14:nvContentPartPr>
              <p14:xfrm>
                <a:off x="1925890" y="6501329"/>
                <a:ext cx="93960" cy="1731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D7073F3-BA35-2C5C-D87D-18D82AB57E52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907890" y="6483689"/>
                  <a:ext cx="1296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98E09F7-05EF-6C36-03A6-05F58A57ACFF}"/>
                    </a:ext>
                  </a:extLst>
                </p14:cNvPr>
                <p14:cNvContentPartPr/>
                <p14:nvPr/>
              </p14:nvContentPartPr>
              <p14:xfrm>
                <a:off x="2212090" y="6505649"/>
                <a:ext cx="188640" cy="159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98E09F7-05EF-6C36-03A6-05F58A57ACF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194450" y="6487649"/>
                  <a:ext cx="224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762A255-F72C-6F5D-6A55-D4336D52C3C1}"/>
                    </a:ext>
                  </a:extLst>
                </p14:cNvPr>
                <p14:cNvContentPartPr/>
                <p14:nvPr/>
              </p14:nvContentPartPr>
              <p14:xfrm>
                <a:off x="2416210" y="6406289"/>
                <a:ext cx="150120" cy="324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762A255-F72C-6F5D-6A55-D4336D52C3C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398570" y="6388289"/>
                  <a:ext cx="185760" cy="6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1097DFF-7036-4762-B60A-57572F3316AC}"/>
                  </a:ext>
                </a:extLst>
              </p14:cNvPr>
              <p14:cNvContentPartPr/>
              <p14:nvPr/>
            </p14:nvContentPartPr>
            <p14:xfrm>
              <a:off x="8163970" y="5913662"/>
              <a:ext cx="160920" cy="1980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1097DFF-7036-4762-B60A-57572F3316AC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8145970" y="5877662"/>
                <a:ext cx="19656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832EBBA-6803-E2C1-D03C-3DFA04EF4E21}"/>
                  </a:ext>
                </a:extLst>
              </p14:cNvPr>
              <p14:cNvContentPartPr/>
              <p14:nvPr/>
            </p14:nvContentPartPr>
            <p14:xfrm>
              <a:off x="3626890" y="5979902"/>
              <a:ext cx="252720" cy="1915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832EBBA-6803-E2C1-D03C-3DFA04EF4E21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3608890" y="5943902"/>
                <a:ext cx="28836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0F77828-DE13-1D32-72C6-7029D41EFBE3}"/>
                  </a:ext>
                </a:extLst>
              </p14:cNvPr>
              <p14:cNvContentPartPr/>
              <p14:nvPr/>
            </p14:nvContentPartPr>
            <p14:xfrm>
              <a:off x="1615210" y="3085502"/>
              <a:ext cx="215640" cy="2109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0F77828-DE13-1D32-72C6-7029D41EFBE3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1597570" y="3049502"/>
                <a:ext cx="251280" cy="28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4758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4E172E-156B-E1BE-7E67-5161330AC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410" y="1053391"/>
            <a:ext cx="7878255" cy="243026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45A0E1A-3E0F-1458-98C9-3B342AD4A5C8}"/>
              </a:ext>
            </a:extLst>
          </p:cNvPr>
          <p:cNvGrpSpPr/>
          <p:nvPr/>
        </p:nvGrpSpPr>
        <p:grpSpPr>
          <a:xfrm>
            <a:off x="450610" y="86849"/>
            <a:ext cx="4385880" cy="615600"/>
            <a:chOff x="450610" y="86849"/>
            <a:chExt cx="4385880" cy="61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6214EB9-5BB3-B1D6-0E27-5C542057D0C4}"/>
                    </a:ext>
                  </a:extLst>
                </p14:cNvPr>
                <p14:cNvContentPartPr/>
                <p14:nvPr/>
              </p14:nvContentPartPr>
              <p14:xfrm>
                <a:off x="450610" y="145529"/>
                <a:ext cx="120240" cy="331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6214EB9-5BB3-B1D6-0E27-5C542057D0C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2970" y="127889"/>
                  <a:ext cx="1558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6C00244-3653-CD26-0AB0-8E44FD404427}"/>
                    </a:ext>
                  </a:extLst>
                </p14:cNvPr>
                <p14:cNvContentPartPr/>
                <p14:nvPr/>
              </p14:nvContentPartPr>
              <p14:xfrm>
                <a:off x="733210" y="371609"/>
                <a:ext cx="5040" cy="14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6C00244-3653-CD26-0AB0-8E44FD40442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15210" y="353969"/>
                  <a:ext cx="406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3EF98E2-3179-7730-C1C0-B7F112A9087D}"/>
                    </a:ext>
                  </a:extLst>
                </p14:cNvPr>
                <p14:cNvContentPartPr/>
                <p14:nvPr/>
              </p14:nvContentPartPr>
              <p14:xfrm>
                <a:off x="969370" y="139769"/>
                <a:ext cx="190080" cy="229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3EF98E2-3179-7730-C1C0-B7F112A9087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51730" y="121769"/>
                  <a:ext cx="2257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85B7519-AF9D-BA84-9186-B3DAC234E33F}"/>
                    </a:ext>
                  </a:extLst>
                </p14:cNvPr>
                <p14:cNvContentPartPr/>
                <p14:nvPr/>
              </p14:nvContentPartPr>
              <p14:xfrm>
                <a:off x="1028770" y="136889"/>
                <a:ext cx="177480" cy="20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85B7519-AF9D-BA84-9186-B3DAC234E33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10770" y="119249"/>
                  <a:ext cx="2131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BBEEF86-8BD8-C00B-A123-0DCDABB2AB31}"/>
                    </a:ext>
                  </a:extLst>
                </p14:cNvPr>
                <p14:cNvContentPartPr/>
                <p14:nvPr/>
              </p14:nvContentPartPr>
              <p14:xfrm>
                <a:off x="1250530" y="86849"/>
                <a:ext cx="1630800" cy="453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BBEEF86-8BD8-C00B-A123-0DCDABB2AB3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32530" y="69209"/>
                  <a:ext cx="166644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A84EC28-410B-EE93-B52A-CAED0EC69C19}"/>
                    </a:ext>
                  </a:extLst>
                </p14:cNvPr>
                <p14:cNvContentPartPr/>
                <p14:nvPr/>
              </p14:nvContentPartPr>
              <p14:xfrm>
                <a:off x="2479570" y="184409"/>
                <a:ext cx="69840" cy="14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A84EC28-410B-EE93-B52A-CAED0EC69C1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61930" y="166769"/>
                  <a:ext cx="105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302722A-BBF3-FB6E-36B5-76B5368DE315}"/>
                    </a:ext>
                  </a:extLst>
                </p14:cNvPr>
                <p14:cNvContentPartPr/>
                <p14:nvPr/>
              </p14:nvContentPartPr>
              <p14:xfrm>
                <a:off x="2314690" y="173249"/>
                <a:ext cx="129600" cy="37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302722A-BBF3-FB6E-36B5-76B5368DE31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96690" y="155249"/>
                  <a:ext cx="1652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70D4708-B26B-A2AA-90B0-3087C2AB0521}"/>
                    </a:ext>
                  </a:extLst>
                </p14:cNvPr>
                <p14:cNvContentPartPr/>
                <p14:nvPr/>
              </p14:nvContentPartPr>
              <p14:xfrm>
                <a:off x="1730050" y="199889"/>
                <a:ext cx="18360" cy="20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70D4708-B26B-A2AA-90B0-3087C2AB052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712410" y="182249"/>
                  <a:ext cx="540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A5E1DF7-4D6C-D122-27D5-09CBAD3014A9}"/>
                    </a:ext>
                  </a:extLst>
                </p14:cNvPr>
                <p14:cNvContentPartPr/>
                <p14:nvPr/>
              </p14:nvContentPartPr>
              <p14:xfrm>
                <a:off x="3167890" y="135449"/>
                <a:ext cx="231480" cy="450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A5E1DF7-4D6C-D122-27D5-09CBAD3014A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149890" y="117449"/>
                  <a:ext cx="26712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4632579-CBB7-A69E-C9F8-96B2BD0F2AB2}"/>
                    </a:ext>
                  </a:extLst>
                </p14:cNvPr>
                <p14:cNvContentPartPr/>
                <p14:nvPr/>
              </p14:nvContentPartPr>
              <p14:xfrm>
                <a:off x="3659650" y="289169"/>
                <a:ext cx="194040" cy="101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4632579-CBB7-A69E-C9F8-96B2BD0F2AB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42010" y="271529"/>
                  <a:ext cx="229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0D8AF71-0C7F-ABB4-1CA3-7ED844198D5A}"/>
                    </a:ext>
                  </a:extLst>
                </p14:cNvPr>
                <p14:cNvContentPartPr/>
                <p14:nvPr/>
              </p14:nvContentPartPr>
              <p14:xfrm>
                <a:off x="4106410" y="295649"/>
                <a:ext cx="730080" cy="406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0D8AF71-0C7F-ABB4-1CA3-7ED844198D5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88410" y="278009"/>
                  <a:ext cx="765720" cy="44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71C8020-D44B-A3B4-D2F7-C7CE1C7B868D}"/>
              </a:ext>
            </a:extLst>
          </p:cNvPr>
          <p:cNvGrpSpPr/>
          <p:nvPr/>
        </p:nvGrpSpPr>
        <p:grpSpPr>
          <a:xfrm>
            <a:off x="560770" y="1093304"/>
            <a:ext cx="1515240" cy="546480"/>
            <a:chOff x="560770" y="1093304"/>
            <a:chExt cx="1515240" cy="54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1A5B894-7C3C-C169-7639-0427B1CD7BDA}"/>
                    </a:ext>
                  </a:extLst>
                </p14:cNvPr>
                <p14:cNvContentPartPr/>
                <p14:nvPr/>
              </p14:nvContentPartPr>
              <p14:xfrm>
                <a:off x="560770" y="1093304"/>
                <a:ext cx="1515240" cy="546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1A5B894-7C3C-C169-7639-0427B1CD7BD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42770" y="1075664"/>
                  <a:ext cx="1550880" cy="58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35F2630-1EF7-E709-3FF4-556E966BD04D}"/>
                    </a:ext>
                  </a:extLst>
                </p14:cNvPr>
                <p14:cNvContentPartPr/>
                <p14:nvPr/>
              </p14:nvContentPartPr>
              <p14:xfrm>
                <a:off x="1798810" y="1236944"/>
                <a:ext cx="55440" cy="14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35F2630-1EF7-E709-3FF4-556E966BD04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780810" y="1218944"/>
                  <a:ext cx="910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5F647C9-F9E2-2B89-B209-95E7168A7D81}"/>
                    </a:ext>
                  </a:extLst>
                </p14:cNvPr>
                <p14:cNvContentPartPr/>
                <p14:nvPr/>
              </p14:nvContentPartPr>
              <p14:xfrm>
                <a:off x="1476250" y="1194824"/>
                <a:ext cx="314280" cy="73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5F647C9-F9E2-2B89-B209-95E7168A7D8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458610" y="1177184"/>
                  <a:ext cx="3499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84EE352-6982-470D-2A10-51F74B7E0680}"/>
                    </a:ext>
                  </a:extLst>
                </p14:cNvPr>
                <p14:cNvContentPartPr/>
                <p14:nvPr/>
              </p14:nvContentPartPr>
              <p14:xfrm>
                <a:off x="639610" y="1144784"/>
                <a:ext cx="57240" cy="43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84EE352-6982-470D-2A10-51F74B7E068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21970" y="1126784"/>
                  <a:ext cx="92880" cy="7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167123A-5192-6739-9101-5119D844DE36}"/>
                  </a:ext>
                </a:extLst>
              </p14:cNvPr>
              <p14:cNvContentPartPr/>
              <p14:nvPr/>
            </p14:nvContentPartPr>
            <p14:xfrm>
              <a:off x="558970" y="1628624"/>
              <a:ext cx="1461600" cy="339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167123A-5192-6739-9101-5119D844DE3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0970" y="1610624"/>
                <a:ext cx="1497240" cy="37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629C53F3-4E21-B8B6-D829-E9AB94FC3D46}"/>
              </a:ext>
            </a:extLst>
          </p:cNvPr>
          <p:cNvGrpSpPr/>
          <p:nvPr/>
        </p:nvGrpSpPr>
        <p:grpSpPr>
          <a:xfrm>
            <a:off x="3680890" y="2117504"/>
            <a:ext cx="1179000" cy="273240"/>
            <a:chOff x="3680890" y="2117504"/>
            <a:chExt cx="1179000" cy="27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2797FC6-9EFD-1D38-D913-EB353B4501DE}"/>
                    </a:ext>
                  </a:extLst>
                </p14:cNvPr>
                <p14:cNvContentPartPr/>
                <p14:nvPr/>
              </p14:nvContentPartPr>
              <p14:xfrm>
                <a:off x="3680890" y="2157104"/>
                <a:ext cx="45360" cy="207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2797FC6-9EFD-1D38-D913-EB353B4501D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663250" y="2139464"/>
                  <a:ext cx="810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6C792AD-497D-48D6-80AE-2D6683588A83}"/>
                    </a:ext>
                  </a:extLst>
                </p14:cNvPr>
                <p14:cNvContentPartPr/>
                <p14:nvPr/>
              </p14:nvContentPartPr>
              <p14:xfrm>
                <a:off x="3758290" y="2229824"/>
                <a:ext cx="115560" cy="130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6C792AD-497D-48D6-80AE-2D6683588A8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740290" y="2211824"/>
                  <a:ext cx="151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8BA58D1-9F7E-A0F8-8425-D64F72D9B3B6}"/>
                    </a:ext>
                  </a:extLst>
                </p14:cNvPr>
                <p14:cNvContentPartPr/>
                <p14:nvPr/>
              </p14:nvContentPartPr>
              <p14:xfrm>
                <a:off x="3882490" y="2146304"/>
                <a:ext cx="858600" cy="244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8BA58D1-9F7E-A0F8-8425-D64F72D9B3B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864490" y="2128304"/>
                  <a:ext cx="8942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D8BDBF3-135D-96A7-775F-E995FD8F9846}"/>
                    </a:ext>
                  </a:extLst>
                </p14:cNvPr>
                <p14:cNvContentPartPr/>
                <p14:nvPr/>
              </p14:nvContentPartPr>
              <p14:xfrm>
                <a:off x="4162930" y="2199224"/>
                <a:ext cx="181440" cy="29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D8BDBF3-135D-96A7-775F-E995FD8F984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145290" y="2181224"/>
                  <a:ext cx="2170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1ADE18C-0C40-4AE8-757D-EBD2A6964B95}"/>
                    </a:ext>
                  </a:extLst>
                </p14:cNvPr>
                <p14:cNvContentPartPr/>
                <p14:nvPr/>
              </p14:nvContentPartPr>
              <p14:xfrm>
                <a:off x="4717690" y="2117504"/>
                <a:ext cx="142200" cy="216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1ADE18C-0C40-4AE8-757D-EBD2A6964B9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699690" y="2099504"/>
                  <a:ext cx="177840" cy="25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074AACE-BA96-20FF-A821-90CF4B23714A}"/>
              </a:ext>
            </a:extLst>
          </p:cNvPr>
          <p:cNvGrpSpPr/>
          <p:nvPr/>
        </p:nvGrpSpPr>
        <p:grpSpPr>
          <a:xfrm>
            <a:off x="9664450" y="1289144"/>
            <a:ext cx="2149560" cy="560160"/>
            <a:chOff x="9664450" y="1289144"/>
            <a:chExt cx="2149560" cy="56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25113AF-C21B-DE2B-67B6-8F6BB1F52B90}"/>
                    </a:ext>
                  </a:extLst>
                </p14:cNvPr>
                <p14:cNvContentPartPr/>
                <p14:nvPr/>
              </p14:nvContentPartPr>
              <p14:xfrm>
                <a:off x="9664450" y="1289144"/>
                <a:ext cx="1214280" cy="549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25113AF-C21B-DE2B-67B6-8F6BB1F52B9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646450" y="1271504"/>
                  <a:ext cx="124992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5582F3D-46E5-F955-08FA-9A574DEFDB16}"/>
                    </a:ext>
                  </a:extLst>
                </p14:cNvPr>
                <p14:cNvContentPartPr/>
                <p14:nvPr/>
              </p14:nvContentPartPr>
              <p14:xfrm>
                <a:off x="10667770" y="1456904"/>
                <a:ext cx="8640" cy="1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5582F3D-46E5-F955-08FA-9A574DEFDB1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650130" y="1439264"/>
                  <a:ext cx="442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0233945-6DA3-7673-768D-3B302455613D}"/>
                    </a:ext>
                  </a:extLst>
                </p14:cNvPr>
                <p14:cNvContentPartPr/>
                <p14:nvPr/>
              </p14:nvContentPartPr>
              <p14:xfrm>
                <a:off x="10340890" y="1437824"/>
                <a:ext cx="361440" cy="33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0233945-6DA3-7673-768D-3B302455613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322890" y="1419824"/>
                  <a:ext cx="3970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9107028-2C83-455D-B15E-751DC80E1E3A}"/>
                    </a:ext>
                  </a:extLst>
                </p14:cNvPr>
                <p14:cNvContentPartPr/>
                <p14:nvPr/>
              </p14:nvContentPartPr>
              <p14:xfrm>
                <a:off x="10977010" y="1323344"/>
                <a:ext cx="837000" cy="525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9107028-2C83-455D-B15E-751DC80E1E3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959370" y="1305704"/>
                  <a:ext cx="872640" cy="56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0289DAC-610D-10E4-2017-3035DADA4EA0}"/>
              </a:ext>
            </a:extLst>
          </p:cNvPr>
          <p:cNvGrpSpPr/>
          <p:nvPr/>
        </p:nvGrpSpPr>
        <p:grpSpPr>
          <a:xfrm>
            <a:off x="8159650" y="2005904"/>
            <a:ext cx="1157040" cy="47160"/>
            <a:chOff x="8159650" y="2005904"/>
            <a:chExt cx="1157040" cy="4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B3C6D64-F5B4-59A3-840E-250F8C703B2B}"/>
                    </a:ext>
                  </a:extLst>
                </p14:cNvPr>
                <p14:cNvContentPartPr/>
                <p14:nvPr/>
              </p14:nvContentPartPr>
              <p14:xfrm>
                <a:off x="8382490" y="2028224"/>
                <a:ext cx="10080" cy="1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B3C6D64-F5B4-59A3-840E-250F8C703B2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364850" y="2010224"/>
                  <a:ext cx="45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0203B21-44EC-BE0E-3D13-08665AEBE0F9}"/>
                    </a:ext>
                  </a:extLst>
                </p14:cNvPr>
                <p14:cNvContentPartPr/>
                <p14:nvPr/>
              </p14:nvContentPartPr>
              <p14:xfrm>
                <a:off x="8159650" y="2005904"/>
                <a:ext cx="1157040" cy="47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0203B21-44EC-BE0E-3D13-08665AEBE0F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141650" y="1987904"/>
                  <a:ext cx="1192680" cy="8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A4CA522-E57F-240A-2236-14C8BB98DF06}"/>
                  </a:ext>
                </a:extLst>
              </p14:cNvPr>
              <p14:cNvContentPartPr/>
              <p14:nvPr/>
            </p14:nvContentPartPr>
            <p14:xfrm>
              <a:off x="8435770" y="2082584"/>
              <a:ext cx="190080" cy="243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A4CA522-E57F-240A-2236-14C8BB98DF0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418130" y="2046584"/>
                <a:ext cx="22572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F19C4F9-AAA3-E059-9D6D-FED02E3E671A}"/>
                  </a:ext>
                </a:extLst>
              </p14:cNvPr>
              <p14:cNvContentPartPr/>
              <p14:nvPr/>
            </p14:nvContentPartPr>
            <p14:xfrm>
              <a:off x="8500930" y="2081504"/>
              <a:ext cx="170280" cy="97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F19C4F9-AAA3-E059-9D6D-FED02E3E671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483290" y="2045504"/>
                <a:ext cx="2059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7B8E554-230D-16DB-FC62-279CA3AA24CF}"/>
                  </a:ext>
                </a:extLst>
              </p14:cNvPr>
              <p14:cNvContentPartPr/>
              <p14:nvPr/>
            </p14:nvContentPartPr>
            <p14:xfrm>
              <a:off x="8436490" y="2053784"/>
              <a:ext cx="188280" cy="69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7B8E554-230D-16DB-FC62-279CA3AA24C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418850" y="2018144"/>
                <a:ext cx="22392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665AFB2-6CB9-7CA6-2E95-CAC29DED72AA}"/>
                  </a:ext>
                </a:extLst>
              </p14:cNvPr>
              <p14:cNvContentPartPr/>
              <p14:nvPr/>
            </p14:nvContentPartPr>
            <p14:xfrm>
              <a:off x="8481130" y="2053784"/>
              <a:ext cx="369360" cy="90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665AFB2-6CB9-7CA6-2E95-CAC29DED72AA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463490" y="2018144"/>
                <a:ext cx="40500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D8D571B-4C9D-A55E-15B8-2306B4A997E9}"/>
                  </a:ext>
                </a:extLst>
              </p14:cNvPr>
              <p14:cNvContentPartPr/>
              <p14:nvPr/>
            </p14:nvContentPartPr>
            <p14:xfrm>
              <a:off x="8613970" y="2058824"/>
              <a:ext cx="113400" cy="313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D8D571B-4C9D-A55E-15B8-2306B4A997E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596330" y="2023184"/>
                <a:ext cx="1490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E967301-F4B4-CCA6-2AD1-EA3E0A1C965F}"/>
                  </a:ext>
                </a:extLst>
              </p14:cNvPr>
              <p14:cNvContentPartPr/>
              <p14:nvPr/>
            </p14:nvContentPartPr>
            <p14:xfrm>
              <a:off x="8415250" y="2060984"/>
              <a:ext cx="173520" cy="687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E967301-F4B4-CCA6-2AD1-EA3E0A1C965F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397250" y="2025344"/>
                <a:ext cx="2091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CBEA4E0-62B8-10B1-97EC-4AA645A65438}"/>
                  </a:ext>
                </a:extLst>
              </p14:cNvPr>
              <p14:cNvContentPartPr/>
              <p14:nvPr/>
            </p14:nvContentPartPr>
            <p14:xfrm>
              <a:off x="8460250" y="2099864"/>
              <a:ext cx="45720" cy="565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CBEA4E0-62B8-10B1-97EC-4AA645A6543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442610" y="2064224"/>
                <a:ext cx="813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98C933C-6E71-FE60-4513-A6683C75A257}"/>
                  </a:ext>
                </a:extLst>
              </p14:cNvPr>
              <p14:cNvContentPartPr/>
              <p14:nvPr/>
            </p14:nvContentPartPr>
            <p14:xfrm>
              <a:off x="11875570" y="1703864"/>
              <a:ext cx="18720" cy="349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98C933C-6E71-FE60-4513-A6683C75A25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1857930" y="1686224"/>
                <a:ext cx="54360" cy="7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97A97143-C9FE-1613-79E5-347EC7468A68}"/>
              </a:ext>
            </a:extLst>
          </p:cNvPr>
          <p:cNvGrpSpPr/>
          <p:nvPr/>
        </p:nvGrpSpPr>
        <p:grpSpPr>
          <a:xfrm>
            <a:off x="9656890" y="1944344"/>
            <a:ext cx="1019880" cy="250920"/>
            <a:chOff x="9656890" y="1944344"/>
            <a:chExt cx="1019880" cy="25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CCCC7B7-0B37-4C83-48FD-231277196657}"/>
                    </a:ext>
                  </a:extLst>
                </p14:cNvPr>
                <p14:cNvContentPartPr/>
                <p14:nvPr/>
              </p14:nvContentPartPr>
              <p14:xfrm>
                <a:off x="9656890" y="1944344"/>
                <a:ext cx="117720" cy="249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CCCC7B7-0B37-4C83-48FD-23127719665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639250" y="1926704"/>
                  <a:ext cx="1533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F7F7D04-59FC-7495-E5C3-2A02FA762C54}"/>
                    </a:ext>
                  </a:extLst>
                </p14:cNvPr>
                <p14:cNvContentPartPr/>
                <p14:nvPr/>
              </p14:nvContentPartPr>
              <p14:xfrm>
                <a:off x="9656890" y="2082584"/>
                <a:ext cx="132480" cy="4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F7F7D04-59FC-7495-E5C3-2A02FA762C5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638890" y="2064584"/>
                  <a:ext cx="168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4C97B52-B9CB-91DB-26A3-39A54EBB35D7}"/>
                    </a:ext>
                  </a:extLst>
                </p14:cNvPr>
                <p14:cNvContentPartPr/>
                <p14:nvPr/>
              </p14:nvContentPartPr>
              <p14:xfrm>
                <a:off x="9847330" y="2049824"/>
                <a:ext cx="92160" cy="145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4C97B52-B9CB-91DB-26A3-39A54EBB35D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829330" y="2031824"/>
                  <a:ext cx="127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57183A7-DC62-DA18-0CA6-2495A049C33F}"/>
                    </a:ext>
                  </a:extLst>
                </p14:cNvPr>
                <p14:cNvContentPartPr/>
                <p14:nvPr/>
              </p14:nvContentPartPr>
              <p14:xfrm>
                <a:off x="9981970" y="2054864"/>
                <a:ext cx="150480" cy="111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57183A7-DC62-DA18-0CA6-2495A049C33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963970" y="2037224"/>
                  <a:ext cx="1861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C609CAC-4025-DC96-DB80-C24A2834B3E5}"/>
                    </a:ext>
                  </a:extLst>
                </p14:cNvPr>
                <p14:cNvContentPartPr/>
                <p14:nvPr/>
              </p14:nvContentPartPr>
              <p14:xfrm>
                <a:off x="10150090" y="2057024"/>
                <a:ext cx="167040" cy="107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C609CAC-4025-DC96-DB80-C24A2834B3E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132450" y="2039384"/>
                  <a:ext cx="202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7B64356-093F-0D26-275C-0CBE5179E61D}"/>
                    </a:ext>
                  </a:extLst>
                </p14:cNvPr>
                <p14:cNvContentPartPr/>
                <p14:nvPr/>
              </p14:nvContentPartPr>
              <p14:xfrm>
                <a:off x="10417570" y="1994384"/>
                <a:ext cx="259200" cy="184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7B64356-093F-0D26-275C-0CBE5179E61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399570" y="1976744"/>
                  <a:ext cx="294840" cy="21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4141353-116F-9219-52FC-6A40B2DAAD30}"/>
                  </a:ext>
                </a:extLst>
              </p14:cNvPr>
              <p14:cNvContentPartPr/>
              <p14:nvPr/>
            </p14:nvContentPartPr>
            <p14:xfrm>
              <a:off x="11089690" y="1873424"/>
              <a:ext cx="9360" cy="180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4141353-116F-9219-52FC-6A40B2DAAD3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1072050" y="1855784"/>
                <a:ext cx="45000" cy="5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95C561E7-4A1E-F4F0-6E6F-A7B169AD9754}"/>
              </a:ext>
            </a:extLst>
          </p:cNvPr>
          <p:cNvGrpSpPr/>
          <p:nvPr/>
        </p:nvGrpSpPr>
        <p:grpSpPr>
          <a:xfrm>
            <a:off x="10798810" y="1987544"/>
            <a:ext cx="857880" cy="220320"/>
            <a:chOff x="10798810" y="1987544"/>
            <a:chExt cx="85788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5784A06-5D0F-436D-33C6-691C5EB53F57}"/>
                    </a:ext>
                  </a:extLst>
                </p14:cNvPr>
                <p14:cNvContentPartPr/>
                <p14:nvPr/>
              </p14:nvContentPartPr>
              <p14:xfrm>
                <a:off x="10880170" y="1994744"/>
                <a:ext cx="69840" cy="197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5784A06-5D0F-436D-33C6-691C5EB53F5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862170" y="1976744"/>
                  <a:ext cx="1054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70D0469-9B08-C111-C88F-E97DA7E6E554}"/>
                    </a:ext>
                  </a:extLst>
                </p14:cNvPr>
                <p14:cNvContentPartPr/>
                <p14:nvPr/>
              </p14:nvContentPartPr>
              <p14:xfrm>
                <a:off x="10933450" y="1989344"/>
                <a:ext cx="105480" cy="201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70D0469-9B08-C111-C88F-E97DA7E6E55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915810" y="1971344"/>
                  <a:ext cx="1411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3C6E599-4B54-22B9-98BC-806E6D978298}"/>
                    </a:ext>
                  </a:extLst>
                </p14:cNvPr>
                <p14:cNvContentPartPr/>
                <p14:nvPr/>
              </p14:nvContentPartPr>
              <p14:xfrm>
                <a:off x="10835170" y="2042624"/>
                <a:ext cx="232200" cy="48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3C6E599-4B54-22B9-98BC-806E6D97829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817170" y="2024984"/>
                  <a:ext cx="2678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5194FC0-BE3A-84EE-6F5C-9B412AC22B04}"/>
                    </a:ext>
                  </a:extLst>
                </p14:cNvPr>
                <p14:cNvContentPartPr/>
                <p14:nvPr/>
              </p14:nvContentPartPr>
              <p14:xfrm>
                <a:off x="10798810" y="2128664"/>
                <a:ext cx="186480" cy="39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5194FC0-BE3A-84EE-6F5C-9B412AC22B0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781170" y="2110664"/>
                  <a:ext cx="2221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6C574AA-D6DF-AD50-BFA6-29C4A8132447}"/>
                    </a:ext>
                  </a:extLst>
                </p14:cNvPr>
                <p14:cNvContentPartPr/>
                <p14:nvPr/>
              </p14:nvContentPartPr>
              <p14:xfrm>
                <a:off x="11076730" y="2060624"/>
                <a:ext cx="579960" cy="147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6C574AA-D6DF-AD50-BFA6-29C4A813244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058730" y="2042624"/>
                  <a:ext cx="6156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B3C23B0-9D5D-0FE2-8CC9-AB99497859FD}"/>
                    </a:ext>
                  </a:extLst>
                </p14:cNvPr>
                <p14:cNvContentPartPr/>
                <p14:nvPr/>
              </p14:nvContentPartPr>
              <p14:xfrm>
                <a:off x="11231170" y="1987544"/>
                <a:ext cx="53640" cy="17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B3C23B0-9D5D-0FE2-8CC9-AB99497859F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213530" y="1969544"/>
                  <a:ext cx="89280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9933B54-5C7B-F80F-3D56-C2780475C5C8}"/>
                  </a:ext>
                </a:extLst>
              </p14:cNvPr>
              <p14:cNvContentPartPr/>
              <p14:nvPr/>
            </p14:nvContentPartPr>
            <p14:xfrm>
              <a:off x="10761730" y="2311184"/>
              <a:ext cx="1196640" cy="3470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9933B54-5C7B-F80F-3D56-C2780475C5C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0744090" y="2293184"/>
                <a:ext cx="123228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973511D-1C84-3656-7177-4DA3234F2069}"/>
                  </a:ext>
                </a:extLst>
              </p14:cNvPr>
              <p14:cNvContentPartPr/>
              <p14:nvPr/>
            </p14:nvContentPartPr>
            <p14:xfrm>
              <a:off x="10377250" y="2969624"/>
              <a:ext cx="263520" cy="2239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973511D-1C84-3656-7177-4DA3234F2069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0359610" y="2951624"/>
                <a:ext cx="299160" cy="25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94E2F109-FCEE-8C4A-7F4A-A76AF3E20700}"/>
              </a:ext>
            </a:extLst>
          </p:cNvPr>
          <p:cNvGrpSpPr/>
          <p:nvPr/>
        </p:nvGrpSpPr>
        <p:grpSpPr>
          <a:xfrm>
            <a:off x="10840210" y="2940464"/>
            <a:ext cx="763560" cy="266760"/>
            <a:chOff x="10840210" y="2940464"/>
            <a:chExt cx="763560" cy="26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E26D718-2945-D737-BC41-26570604D8F1}"/>
                    </a:ext>
                  </a:extLst>
                </p14:cNvPr>
                <p14:cNvContentPartPr/>
                <p14:nvPr/>
              </p14:nvContentPartPr>
              <p14:xfrm>
                <a:off x="10857130" y="2968904"/>
                <a:ext cx="105840" cy="226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E26D718-2945-D737-BC41-26570604D8F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839130" y="2950904"/>
                  <a:ext cx="1414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6E047EE-F4CD-706D-8004-AF8EA057F808}"/>
                    </a:ext>
                  </a:extLst>
                </p14:cNvPr>
                <p14:cNvContentPartPr/>
                <p14:nvPr/>
              </p14:nvContentPartPr>
              <p14:xfrm>
                <a:off x="10840210" y="3081584"/>
                <a:ext cx="148680" cy="44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6E047EE-F4CD-706D-8004-AF8EA057F80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822570" y="3063584"/>
                  <a:ext cx="184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DE5057C-D4CA-D6F4-AE32-CCAEC3410DFF}"/>
                    </a:ext>
                  </a:extLst>
                </p14:cNvPr>
                <p14:cNvContentPartPr/>
                <p14:nvPr/>
              </p14:nvContentPartPr>
              <p14:xfrm>
                <a:off x="11042530" y="2957024"/>
                <a:ext cx="190800" cy="250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DE5057C-D4CA-D6F4-AE32-CCAEC3410DF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024890" y="2939024"/>
                  <a:ext cx="2264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634FD84-64C2-1866-5AD2-2CCB9D5FA058}"/>
                    </a:ext>
                  </a:extLst>
                </p14:cNvPr>
                <p14:cNvContentPartPr/>
                <p14:nvPr/>
              </p14:nvContentPartPr>
              <p14:xfrm>
                <a:off x="11146930" y="3060344"/>
                <a:ext cx="144360" cy="33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634FD84-64C2-1866-5AD2-2CCB9D5FA05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129290" y="3042344"/>
                  <a:ext cx="1800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B8380FC-594E-A908-8AFD-CDA2B72629B7}"/>
                    </a:ext>
                  </a:extLst>
                </p14:cNvPr>
                <p14:cNvContentPartPr/>
                <p14:nvPr/>
              </p14:nvContentPartPr>
              <p14:xfrm>
                <a:off x="11276170" y="2940464"/>
                <a:ext cx="327600" cy="259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B8380FC-594E-A908-8AFD-CDA2B72629B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258170" y="2922464"/>
                  <a:ext cx="363240" cy="29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A953F64-251A-04A2-3E42-457805F4AA05}"/>
              </a:ext>
            </a:extLst>
          </p:cNvPr>
          <p:cNvGrpSpPr/>
          <p:nvPr/>
        </p:nvGrpSpPr>
        <p:grpSpPr>
          <a:xfrm>
            <a:off x="10577050" y="3437984"/>
            <a:ext cx="1382400" cy="1078920"/>
            <a:chOff x="10577050" y="3437984"/>
            <a:chExt cx="1382400" cy="107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203D6D8-1D04-8788-661C-2B7CCCE790A6}"/>
                    </a:ext>
                  </a:extLst>
                </p14:cNvPr>
                <p14:cNvContentPartPr/>
                <p14:nvPr/>
              </p14:nvContentPartPr>
              <p14:xfrm>
                <a:off x="10752370" y="3437984"/>
                <a:ext cx="866880" cy="307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203D6D8-1D04-8788-661C-2B7CCCE790A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734370" y="3420344"/>
                  <a:ext cx="9025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E72452E-D4E6-5BA7-B6F5-2BA4C6825E26}"/>
                    </a:ext>
                  </a:extLst>
                </p14:cNvPr>
                <p14:cNvContentPartPr/>
                <p14:nvPr/>
              </p14:nvContentPartPr>
              <p14:xfrm>
                <a:off x="10627090" y="3813824"/>
                <a:ext cx="605520" cy="277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E72452E-D4E6-5BA7-B6F5-2BA4C6825E2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609090" y="3796184"/>
                  <a:ext cx="6411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FBF54AD-D308-6A7E-41ED-D9546165A7C1}"/>
                    </a:ext>
                  </a:extLst>
                </p14:cNvPr>
                <p14:cNvContentPartPr/>
                <p14:nvPr/>
              </p14:nvContentPartPr>
              <p14:xfrm>
                <a:off x="11096890" y="3891224"/>
                <a:ext cx="185040" cy="15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FBF54AD-D308-6A7E-41ED-D9546165A7C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078890" y="3873224"/>
                  <a:ext cx="220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8A35182-3B28-8413-F199-AC269CFA02D9}"/>
                    </a:ext>
                  </a:extLst>
                </p14:cNvPr>
                <p14:cNvContentPartPr/>
                <p14:nvPr/>
              </p14:nvContentPartPr>
              <p14:xfrm>
                <a:off x="11500090" y="3836504"/>
                <a:ext cx="424080" cy="311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8A35182-3B28-8413-F199-AC269CFA02D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482450" y="3818504"/>
                  <a:ext cx="4597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C2F5411-C989-8B5C-F23B-9B94AEB09E26}"/>
                    </a:ext>
                  </a:extLst>
                </p14:cNvPr>
                <p14:cNvContentPartPr/>
                <p14:nvPr/>
              </p14:nvContentPartPr>
              <p14:xfrm>
                <a:off x="10577050" y="4187144"/>
                <a:ext cx="1382400" cy="329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C2F5411-C989-8B5C-F23B-9B94AEB09E2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559050" y="4169504"/>
                  <a:ext cx="1418040" cy="36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2621C7B-C076-C916-1DD0-B708C1E6C664}"/>
                  </a:ext>
                </a:extLst>
              </p14:cNvPr>
              <p14:cNvContentPartPr/>
              <p14:nvPr/>
            </p14:nvContentPartPr>
            <p14:xfrm>
              <a:off x="1504330" y="2768744"/>
              <a:ext cx="91080" cy="108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2621C7B-C076-C916-1DD0-B708C1E6C664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486690" y="2750744"/>
                <a:ext cx="126720" cy="14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97ABB6B3-A0CB-9CD0-BEF7-6B483941FB39}"/>
              </a:ext>
            </a:extLst>
          </p:cNvPr>
          <p:cNvGrpSpPr/>
          <p:nvPr/>
        </p:nvGrpSpPr>
        <p:grpSpPr>
          <a:xfrm>
            <a:off x="450610" y="2983664"/>
            <a:ext cx="1310760" cy="533880"/>
            <a:chOff x="450610" y="2983664"/>
            <a:chExt cx="1310760" cy="53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1677EC3-E50A-569C-5C93-986285E91645}"/>
                    </a:ext>
                  </a:extLst>
                </p14:cNvPr>
                <p14:cNvContentPartPr/>
                <p14:nvPr/>
              </p14:nvContentPartPr>
              <p14:xfrm>
                <a:off x="450610" y="2983664"/>
                <a:ext cx="1310760" cy="533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1677EC3-E50A-569C-5C93-986285E9164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32610" y="2966024"/>
                  <a:ext cx="134640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8BDAF9C-3573-ED31-3A5E-C77F22AFD484}"/>
                    </a:ext>
                  </a:extLst>
                </p14:cNvPr>
                <p14:cNvContentPartPr/>
                <p14:nvPr/>
              </p14:nvContentPartPr>
              <p14:xfrm>
                <a:off x="1243690" y="3072224"/>
                <a:ext cx="16560" cy="13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8BDAF9C-3573-ED31-3A5E-C77F22AFD48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226050" y="3054584"/>
                  <a:ext cx="522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EF60ECF-B117-28EA-8D1C-CEDCBE1416E3}"/>
                    </a:ext>
                  </a:extLst>
                </p14:cNvPr>
                <p14:cNvContentPartPr/>
                <p14:nvPr/>
              </p14:nvContentPartPr>
              <p14:xfrm>
                <a:off x="1003930" y="3029384"/>
                <a:ext cx="246240" cy="93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EF60ECF-B117-28EA-8D1C-CEDCBE1416E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85930" y="3011384"/>
                  <a:ext cx="28188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E6B01CA-9D98-5712-E398-87CC92800025}"/>
              </a:ext>
            </a:extLst>
          </p:cNvPr>
          <p:cNvGrpSpPr/>
          <p:nvPr/>
        </p:nvGrpSpPr>
        <p:grpSpPr>
          <a:xfrm>
            <a:off x="561850" y="4085729"/>
            <a:ext cx="608760" cy="401400"/>
            <a:chOff x="561850" y="4085729"/>
            <a:chExt cx="60876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E606986-DC56-11E4-1309-50F15ACD4D03}"/>
                    </a:ext>
                  </a:extLst>
                </p14:cNvPr>
                <p14:cNvContentPartPr/>
                <p14:nvPr/>
              </p14:nvContentPartPr>
              <p14:xfrm>
                <a:off x="561850" y="4085729"/>
                <a:ext cx="267120" cy="128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E606986-DC56-11E4-1309-50F15ACD4D0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44210" y="4068089"/>
                  <a:ext cx="3027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B7B606C-3763-8B11-E7F7-3144CE92889B}"/>
                    </a:ext>
                  </a:extLst>
                </p14:cNvPr>
                <p14:cNvContentPartPr/>
                <p14:nvPr/>
              </p14:nvContentPartPr>
              <p14:xfrm>
                <a:off x="644290" y="4213889"/>
                <a:ext cx="91080" cy="252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B7B606C-3763-8B11-E7F7-3144CE92889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26290" y="4195889"/>
                  <a:ext cx="1267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B22D91F-658D-749C-C071-53BBF1147FA6}"/>
                    </a:ext>
                  </a:extLst>
                </p14:cNvPr>
                <p14:cNvContentPartPr/>
                <p14:nvPr/>
              </p14:nvContentPartPr>
              <p14:xfrm>
                <a:off x="647170" y="4333409"/>
                <a:ext cx="147960" cy="23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B22D91F-658D-749C-C071-53BBF1147FA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29170" y="4315409"/>
                  <a:ext cx="1836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CA5F024-9D06-4E7D-24CB-619904F08787}"/>
                    </a:ext>
                  </a:extLst>
                </p14:cNvPr>
                <p14:cNvContentPartPr/>
                <p14:nvPr/>
              </p14:nvContentPartPr>
              <p14:xfrm>
                <a:off x="838690" y="4403609"/>
                <a:ext cx="331920" cy="83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CA5F024-9D06-4E7D-24CB-619904F0878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21050" y="4385969"/>
                  <a:ext cx="36756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AA92FF8-2C67-6654-50CD-5779FD6EF58F}"/>
              </a:ext>
            </a:extLst>
          </p:cNvPr>
          <p:cNvGrpSpPr/>
          <p:nvPr/>
        </p:nvGrpSpPr>
        <p:grpSpPr>
          <a:xfrm>
            <a:off x="1414330" y="4070249"/>
            <a:ext cx="2143440" cy="542160"/>
            <a:chOff x="1414330" y="4070249"/>
            <a:chExt cx="2143440" cy="54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F7DFC08-A7E3-CDD1-A9DD-3178F5741B2A}"/>
                    </a:ext>
                  </a:extLst>
                </p14:cNvPr>
                <p14:cNvContentPartPr/>
                <p14:nvPr/>
              </p14:nvContentPartPr>
              <p14:xfrm>
                <a:off x="1414330" y="4070249"/>
                <a:ext cx="935640" cy="408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F7DFC08-A7E3-CDD1-A9DD-3178F5741B2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396690" y="4052249"/>
                  <a:ext cx="97128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A4C4479-CBBB-D23C-0495-9CDB7923004D}"/>
                    </a:ext>
                  </a:extLst>
                </p14:cNvPr>
                <p14:cNvContentPartPr/>
                <p14:nvPr/>
              </p14:nvContentPartPr>
              <p14:xfrm>
                <a:off x="2147650" y="4231169"/>
                <a:ext cx="172080" cy="13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A4C4479-CBBB-D23C-0495-9CDB7923004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130010" y="4213169"/>
                  <a:ext cx="207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4F4B3E6-5213-A6B6-5DC4-91C38DE60B81}"/>
                    </a:ext>
                  </a:extLst>
                </p14:cNvPr>
                <p14:cNvContentPartPr/>
                <p14:nvPr/>
              </p14:nvContentPartPr>
              <p14:xfrm>
                <a:off x="2576770" y="4255649"/>
                <a:ext cx="981000" cy="356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4F4B3E6-5213-A6B6-5DC4-91C38DE60B8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558770" y="4237649"/>
                  <a:ext cx="1016640" cy="39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1B3B5585-98B3-0345-E58A-3F9EBB614361}"/>
                  </a:ext>
                </a:extLst>
              </p14:cNvPr>
              <p14:cNvContentPartPr/>
              <p14:nvPr/>
            </p14:nvContentPartPr>
            <p14:xfrm>
              <a:off x="4882930" y="4045769"/>
              <a:ext cx="29520" cy="64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1B3B5585-98B3-0345-E58A-3F9EBB614361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864930" y="4027769"/>
                <a:ext cx="6516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58D577D6-703D-DBEF-17F3-17D9DC0B940F}"/>
              </a:ext>
            </a:extLst>
          </p:cNvPr>
          <p:cNvGrpSpPr/>
          <p:nvPr/>
        </p:nvGrpSpPr>
        <p:grpSpPr>
          <a:xfrm>
            <a:off x="3667570" y="4182929"/>
            <a:ext cx="2675520" cy="355680"/>
            <a:chOff x="3667570" y="4182929"/>
            <a:chExt cx="267552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C2A5C53-D0AF-A460-F8D9-784A50EAE155}"/>
                    </a:ext>
                  </a:extLst>
                </p14:cNvPr>
                <p14:cNvContentPartPr/>
                <p14:nvPr/>
              </p14:nvContentPartPr>
              <p14:xfrm>
                <a:off x="3667570" y="4457609"/>
                <a:ext cx="57960" cy="81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C2A5C53-D0AF-A460-F8D9-784A50EAE15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649570" y="4439609"/>
                  <a:ext cx="93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D693450-A036-1987-E357-BB069CAEEB43}"/>
                    </a:ext>
                  </a:extLst>
                </p14:cNvPr>
                <p14:cNvContentPartPr/>
                <p14:nvPr/>
              </p14:nvContentPartPr>
              <p14:xfrm>
                <a:off x="4027570" y="4203809"/>
                <a:ext cx="548280" cy="159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D693450-A036-1987-E357-BB069CAEEB4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009570" y="4185809"/>
                  <a:ext cx="5839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F564685-CCE1-72EB-C57E-4AD9D748DB3F}"/>
                    </a:ext>
                  </a:extLst>
                </p14:cNvPr>
                <p14:cNvContentPartPr/>
                <p14:nvPr/>
              </p14:nvContentPartPr>
              <p14:xfrm>
                <a:off x="4739290" y="4202369"/>
                <a:ext cx="666720" cy="144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F564685-CCE1-72EB-C57E-4AD9D748DB3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721290" y="4184729"/>
                  <a:ext cx="7023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65043DF-1608-E767-5F22-8D3C782B1CD8}"/>
                    </a:ext>
                  </a:extLst>
                </p14:cNvPr>
                <p14:cNvContentPartPr/>
                <p14:nvPr/>
              </p14:nvContentPartPr>
              <p14:xfrm>
                <a:off x="5582050" y="4182929"/>
                <a:ext cx="761040" cy="309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65043DF-1608-E767-5F22-8D3C782B1CD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564050" y="4164929"/>
                  <a:ext cx="796680" cy="34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CF061277-CE4D-8D90-0080-E7262090E1D7}"/>
                  </a:ext>
                </a:extLst>
              </p14:cNvPr>
              <p14:cNvContentPartPr/>
              <p14:nvPr/>
            </p14:nvContentPartPr>
            <p14:xfrm>
              <a:off x="6075970" y="4039649"/>
              <a:ext cx="27720" cy="219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CF061277-CE4D-8D90-0080-E7262090E1D7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057970" y="4022009"/>
                <a:ext cx="63360" cy="5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635E78C-316E-2990-C240-764A24E74D53}"/>
              </a:ext>
            </a:extLst>
          </p:cNvPr>
          <p:cNvGrpSpPr/>
          <p:nvPr/>
        </p:nvGrpSpPr>
        <p:grpSpPr>
          <a:xfrm>
            <a:off x="6621370" y="3953609"/>
            <a:ext cx="3478320" cy="623520"/>
            <a:chOff x="6621370" y="3953609"/>
            <a:chExt cx="3478320" cy="62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88D8D9F-34F6-BE65-3FE3-247E519796E8}"/>
                    </a:ext>
                  </a:extLst>
                </p14:cNvPr>
                <p14:cNvContentPartPr/>
                <p14:nvPr/>
              </p14:nvContentPartPr>
              <p14:xfrm>
                <a:off x="6621370" y="4034249"/>
                <a:ext cx="115200" cy="438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88D8D9F-34F6-BE65-3FE3-247E519796E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603730" y="4016609"/>
                  <a:ext cx="15084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1456ABC-0A7D-CF46-E732-76B41428BF8C}"/>
                    </a:ext>
                  </a:extLst>
                </p14:cNvPr>
                <p14:cNvContentPartPr/>
                <p14:nvPr/>
              </p14:nvContentPartPr>
              <p14:xfrm>
                <a:off x="6717850" y="4068449"/>
                <a:ext cx="638280" cy="354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1456ABC-0A7D-CF46-E732-76B41428BF8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699850" y="4050809"/>
                  <a:ext cx="67392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1BAFFAF-9E31-3F18-E207-61FD130B97E5}"/>
                    </a:ext>
                  </a:extLst>
                </p14:cNvPr>
                <p14:cNvContentPartPr/>
                <p14:nvPr/>
              </p14:nvContentPartPr>
              <p14:xfrm>
                <a:off x="7184410" y="4216769"/>
                <a:ext cx="185040" cy="16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1BAFFAF-9E31-3F18-E207-61FD130B97E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166410" y="4198769"/>
                  <a:ext cx="220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E125509-A97B-7F01-3472-FFC90403C92F}"/>
                    </a:ext>
                  </a:extLst>
                </p14:cNvPr>
                <p14:cNvContentPartPr/>
                <p14:nvPr/>
              </p14:nvContentPartPr>
              <p14:xfrm>
                <a:off x="7313290" y="4266089"/>
                <a:ext cx="454320" cy="147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E125509-A97B-7F01-3472-FFC90403C92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295650" y="4248089"/>
                  <a:ext cx="489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B03175A-4B7C-C970-D348-428805963BB7}"/>
                    </a:ext>
                  </a:extLst>
                </p14:cNvPr>
                <p14:cNvContentPartPr/>
                <p14:nvPr/>
              </p14:nvContentPartPr>
              <p14:xfrm>
                <a:off x="7958050" y="4238369"/>
                <a:ext cx="5040" cy="175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B03175A-4B7C-C970-D348-428805963BB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940410" y="4220369"/>
                  <a:ext cx="406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0F6305F-F9FA-C7B2-5EC7-E1B03C8CB138}"/>
                    </a:ext>
                  </a:extLst>
                </p14:cNvPr>
                <p14:cNvContentPartPr/>
                <p14:nvPr/>
              </p14:nvContentPartPr>
              <p14:xfrm>
                <a:off x="7848970" y="4327289"/>
                <a:ext cx="154800" cy="154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0F6305F-F9FA-C7B2-5EC7-E1B03C8CB13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831330" y="4309649"/>
                  <a:ext cx="1904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D3608C0-EB86-95DF-DC7D-081993945141}"/>
                    </a:ext>
                  </a:extLst>
                </p14:cNvPr>
                <p14:cNvContentPartPr/>
                <p14:nvPr/>
              </p14:nvContentPartPr>
              <p14:xfrm>
                <a:off x="8079010" y="4074569"/>
                <a:ext cx="1053360" cy="502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D3608C0-EB86-95DF-DC7D-08199394514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061010" y="4056929"/>
                  <a:ext cx="108900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6731A77-499F-49A9-1206-625A8EF28ED7}"/>
                    </a:ext>
                  </a:extLst>
                </p14:cNvPr>
                <p14:cNvContentPartPr/>
                <p14:nvPr/>
              </p14:nvContentPartPr>
              <p14:xfrm>
                <a:off x="8184850" y="4031369"/>
                <a:ext cx="488880" cy="76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6731A77-499F-49A9-1206-625A8EF28ED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166850" y="4013369"/>
                  <a:ext cx="5245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5DFE07D-F4C0-7441-DE1F-B7C0F8682A9D}"/>
                    </a:ext>
                  </a:extLst>
                </p14:cNvPr>
                <p14:cNvContentPartPr/>
                <p14:nvPr/>
              </p14:nvContentPartPr>
              <p14:xfrm>
                <a:off x="9290050" y="4039649"/>
                <a:ext cx="689760" cy="378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5DFE07D-F4C0-7441-DE1F-B7C0F8682A9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272410" y="4021649"/>
                  <a:ext cx="72540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96E3AD4-7072-20B5-C336-3F069A40EB5C}"/>
                    </a:ext>
                  </a:extLst>
                </p14:cNvPr>
                <p14:cNvContentPartPr/>
                <p14:nvPr/>
              </p14:nvContentPartPr>
              <p14:xfrm>
                <a:off x="10016890" y="3953609"/>
                <a:ext cx="82800" cy="528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96E3AD4-7072-20B5-C336-3F069A40EB5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998890" y="3935609"/>
                  <a:ext cx="118440" cy="56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9CFAC97-8BC0-887A-94B9-F0A3392DA0C1}"/>
              </a:ext>
            </a:extLst>
          </p:cNvPr>
          <p:cNvGrpSpPr/>
          <p:nvPr/>
        </p:nvGrpSpPr>
        <p:grpSpPr>
          <a:xfrm>
            <a:off x="633130" y="4715729"/>
            <a:ext cx="2235240" cy="499320"/>
            <a:chOff x="633130" y="4715729"/>
            <a:chExt cx="2235240" cy="49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A146619-6341-E4C4-A804-FEB69443C2D9}"/>
                    </a:ext>
                  </a:extLst>
                </p14:cNvPr>
                <p14:cNvContentPartPr/>
                <p14:nvPr/>
              </p14:nvContentPartPr>
              <p14:xfrm>
                <a:off x="633130" y="4940009"/>
                <a:ext cx="273600" cy="158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A146619-6341-E4C4-A804-FEB69443C2D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15490" y="4922369"/>
                  <a:ext cx="3092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25A5BE6-DE53-9EF6-EF65-0A9EF7DCF11E}"/>
                    </a:ext>
                  </a:extLst>
                </p14:cNvPr>
                <p14:cNvContentPartPr/>
                <p14:nvPr/>
              </p14:nvContentPartPr>
              <p14:xfrm>
                <a:off x="712330" y="4861529"/>
                <a:ext cx="47160" cy="30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25A5BE6-DE53-9EF6-EF65-0A9EF7DCF11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94330" y="4843529"/>
                  <a:ext cx="82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260DD23-0F44-BCCD-B00F-DD5013EF322C}"/>
                    </a:ext>
                  </a:extLst>
                </p14:cNvPr>
                <p14:cNvContentPartPr/>
                <p14:nvPr/>
              </p14:nvContentPartPr>
              <p14:xfrm>
                <a:off x="1148290" y="4715729"/>
                <a:ext cx="1720080" cy="4993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260DD23-0F44-BCCD-B00F-DD5013EF322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30290" y="4698089"/>
                  <a:ext cx="1755720" cy="53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34C3C644-E3A4-E161-7A91-AC4D995DA7BA}"/>
                  </a:ext>
                </a:extLst>
              </p14:cNvPr>
              <p14:cNvContentPartPr/>
              <p14:nvPr/>
            </p14:nvContentPartPr>
            <p14:xfrm>
              <a:off x="3021730" y="4707449"/>
              <a:ext cx="666000" cy="4467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34C3C644-E3A4-E161-7A91-AC4D995DA7BA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3003730" y="4689449"/>
                <a:ext cx="701640" cy="48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42878C6D-5E68-8B8C-C257-742580896C25}"/>
              </a:ext>
            </a:extLst>
          </p:cNvPr>
          <p:cNvGrpSpPr/>
          <p:nvPr/>
        </p:nvGrpSpPr>
        <p:grpSpPr>
          <a:xfrm>
            <a:off x="3902650" y="4662089"/>
            <a:ext cx="3164040" cy="420840"/>
            <a:chOff x="3902650" y="4662089"/>
            <a:chExt cx="3164040" cy="42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CE7222D-EECF-D563-1DCA-97E859A76FD1}"/>
                    </a:ext>
                  </a:extLst>
                </p14:cNvPr>
                <p14:cNvContentPartPr/>
                <p14:nvPr/>
              </p14:nvContentPartPr>
              <p14:xfrm>
                <a:off x="3902650" y="4706369"/>
                <a:ext cx="833040" cy="3765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CE7222D-EECF-D563-1DCA-97E859A76FD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885010" y="4688729"/>
                  <a:ext cx="86868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34F88AB-5170-E824-BDDD-DD5E656B4821}"/>
                    </a:ext>
                  </a:extLst>
                </p14:cNvPr>
                <p14:cNvContentPartPr/>
                <p14:nvPr/>
              </p14:nvContentPartPr>
              <p14:xfrm>
                <a:off x="5046010" y="4723289"/>
                <a:ext cx="196200" cy="3092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34F88AB-5170-E824-BDDD-DD5E656B482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028010" y="4705289"/>
                  <a:ext cx="2318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FF67052-C130-B1FA-0093-DE1B8621FF37}"/>
                    </a:ext>
                  </a:extLst>
                </p14:cNvPr>
                <p14:cNvContentPartPr/>
                <p14:nvPr/>
              </p14:nvContentPartPr>
              <p14:xfrm>
                <a:off x="5333290" y="4755329"/>
                <a:ext cx="216720" cy="254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FF67052-C130-B1FA-0093-DE1B8621FF3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315290" y="4737329"/>
                  <a:ext cx="2523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371EEC0-DA6A-F84D-E628-E8300DC6E46E}"/>
                    </a:ext>
                  </a:extLst>
                </p14:cNvPr>
                <p14:cNvContentPartPr/>
                <p14:nvPr/>
              </p14:nvContentPartPr>
              <p14:xfrm>
                <a:off x="5592130" y="4875929"/>
                <a:ext cx="191160" cy="63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371EEC0-DA6A-F84D-E628-E8300DC6E46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574130" y="4857929"/>
                  <a:ext cx="2268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60642A1-FF9D-FC37-DCD1-B957663BB3B6}"/>
                    </a:ext>
                  </a:extLst>
                </p14:cNvPr>
                <p14:cNvContentPartPr/>
                <p14:nvPr/>
              </p14:nvContentPartPr>
              <p14:xfrm>
                <a:off x="5870050" y="4695929"/>
                <a:ext cx="210600" cy="285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60642A1-FF9D-FC37-DCD1-B957663BB3B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852410" y="4677929"/>
                  <a:ext cx="2462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507723D-1F65-28AB-7E96-A7D13F9376CE}"/>
                    </a:ext>
                  </a:extLst>
                </p14:cNvPr>
                <p14:cNvContentPartPr/>
                <p14:nvPr/>
              </p14:nvContentPartPr>
              <p14:xfrm>
                <a:off x="6307450" y="4698809"/>
                <a:ext cx="14760" cy="275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507723D-1F65-28AB-7E96-A7D13F9376C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289450" y="4680809"/>
                  <a:ext cx="504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831761E-29DF-5C7F-DD66-FE553D12AC80}"/>
                    </a:ext>
                  </a:extLst>
                </p14:cNvPr>
                <p14:cNvContentPartPr/>
                <p14:nvPr/>
              </p14:nvContentPartPr>
              <p14:xfrm>
                <a:off x="6142210" y="4662089"/>
                <a:ext cx="223560" cy="2268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831761E-29DF-5C7F-DD66-FE553D12AC8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124570" y="4644089"/>
                  <a:ext cx="2592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2CE20D3-78DF-E78E-EEF7-73E0FCF51E79}"/>
                    </a:ext>
                  </a:extLst>
                </p14:cNvPr>
                <p14:cNvContentPartPr/>
                <p14:nvPr/>
              </p14:nvContentPartPr>
              <p14:xfrm>
                <a:off x="6502930" y="4854689"/>
                <a:ext cx="246600" cy="1476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2CE20D3-78DF-E78E-EEF7-73E0FCF51E7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485290" y="4836689"/>
                  <a:ext cx="282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C8ED0ED-CA0A-5C43-6839-54E648D2A6E8}"/>
                    </a:ext>
                  </a:extLst>
                </p14:cNvPr>
                <p14:cNvContentPartPr/>
                <p14:nvPr/>
              </p14:nvContentPartPr>
              <p14:xfrm>
                <a:off x="6795970" y="4716089"/>
                <a:ext cx="270720" cy="275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C8ED0ED-CA0A-5C43-6839-54E648D2A6E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778330" y="4698089"/>
                  <a:ext cx="306360" cy="31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449A8068-9248-3C13-B48F-05F193536367}"/>
              </a:ext>
            </a:extLst>
          </p:cNvPr>
          <p:cNvGrpSpPr/>
          <p:nvPr/>
        </p:nvGrpSpPr>
        <p:grpSpPr>
          <a:xfrm>
            <a:off x="7280530" y="4705649"/>
            <a:ext cx="1513080" cy="500760"/>
            <a:chOff x="7280530" y="4705649"/>
            <a:chExt cx="1513080" cy="50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EEA97B1-C757-28D1-0BCE-C6148C26BBF9}"/>
                    </a:ext>
                  </a:extLst>
                </p14:cNvPr>
                <p14:cNvContentPartPr/>
                <p14:nvPr/>
              </p14:nvContentPartPr>
              <p14:xfrm>
                <a:off x="7280530" y="4705649"/>
                <a:ext cx="708840" cy="3492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EEA97B1-C757-28D1-0BCE-C6148C26BBF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262530" y="4688009"/>
                  <a:ext cx="74448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55E6A5D-D59D-149C-5034-A8E956EBF99D}"/>
                    </a:ext>
                  </a:extLst>
                </p14:cNvPr>
                <p14:cNvContentPartPr/>
                <p14:nvPr/>
              </p14:nvContentPartPr>
              <p14:xfrm>
                <a:off x="7841410" y="4799249"/>
                <a:ext cx="196560" cy="53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55E6A5D-D59D-149C-5034-A8E956EBF99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823770" y="4781609"/>
                  <a:ext cx="2322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1531AA4-6AAE-72AB-8FE9-3D1DFE880EC4}"/>
                    </a:ext>
                  </a:extLst>
                </p14:cNvPr>
                <p14:cNvContentPartPr/>
                <p14:nvPr/>
              </p14:nvContentPartPr>
              <p14:xfrm>
                <a:off x="8256130" y="4727609"/>
                <a:ext cx="537480" cy="478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1531AA4-6AAE-72AB-8FE9-3D1DFE880EC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238130" y="4709969"/>
                  <a:ext cx="573120" cy="51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0749C3F2-C470-809D-FF80-F1788F58A34C}"/>
              </a:ext>
            </a:extLst>
          </p:cNvPr>
          <p:cNvGrpSpPr/>
          <p:nvPr/>
        </p:nvGrpSpPr>
        <p:grpSpPr>
          <a:xfrm>
            <a:off x="8903410" y="4632929"/>
            <a:ext cx="1351800" cy="499320"/>
            <a:chOff x="8903410" y="4632929"/>
            <a:chExt cx="1351800" cy="49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863F1E2-9D50-037A-B15C-99C7596887E9}"/>
                    </a:ext>
                  </a:extLst>
                </p14:cNvPr>
                <p14:cNvContentPartPr/>
                <p14:nvPr/>
              </p14:nvContentPartPr>
              <p14:xfrm>
                <a:off x="8903410" y="4632929"/>
                <a:ext cx="1351800" cy="499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863F1E2-9D50-037A-B15C-99C7596887E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885410" y="4615289"/>
                  <a:ext cx="138744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0F78482-7E81-067E-3D67-2F65B41B61F0}"/>
                    </a:ext>
                  </a:extLst>
                </p14:cNvPr>
                <p14:cNvContentPartPr/>
                <p14:nvPr/>
              </p14:nvContentPartPr>
              <p14:xfrm>
                <a:off x="9846970" y="4723289"/>
                <a:ext cx="24840" cy="10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0F78482-7E81-067E-3D67-2F65B41B61F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828970" y="4705649"/>
                  <a:ext cx="604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6EF9EC8-228D-80B9-20C6-17A2D2B7A3F7}"/>
                    </a:ext>
                  </a:extLst>
                </p14:cNvPr>
                <p14:cNvContentPartPr/>
                <p14:nvPr/>
              </p14:nvContentPartPr>
              <p14:xfrm>
                <a:off x="9565090" y="4740569"/>
                <a:ext cx="301320" cy="259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6EF9EC8-228D-80B9-20C6-17A2D2B7A3F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547450" y="4722929"/>
                  <a:ext cx="336960" cy="6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B4969761-3FDC-B4C1-17D9-50E558D013B2}"/>
                  </a:ext>
                </a:extLst>
              </p14:cNvPr>
              <p14:cNvContentPartPr/>
              <p14:nvPr/>
            </p14:nvContentPartPr>
            <p14:xfrm>
              <a:off x="10395250" y="4976369"/>
              <a:ext cx="38160" cy="147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B4969761-3FDC-B4C1-17D9-50E558D013B2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10377610" y="4958369"/>
                <a:ext cx="738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0E5378E6-6C1A-7285-2170-498A9911FF24}"/>
                  </a:ext>
                </a:extLst>
              </p14:cNvPr>
              <p14:cNvContentPartPr/>
              <p14:nvPr/>
            </p14:nvContentPartPr>
            <p14:xfrm>
              <a:off x="682810" y="5371289"/>
              <a:ext cx="748440" cy="3081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0E5378E6-6C1A-7285-2170-498A9911FF24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664810" y="5353649"/>
                <a:ext cx="784080" cy="34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C9873B5-E7D0-1C85-6A28-1440C035B47B}"/>
              </a:ext>
            </a:extLst>
          </p:cNvPr>
          <p:cNvGrpSpPr/>
          <p:nvPr/>
        </p:nvGrpSpPr>
        <p:grpSpPr>
          <a:xfrm>
            <a:off x="1666690" y="5242769"/>
            <a:ext cx="6086520" cy="687960"/>
            <a:chOff x="1666690" y="5242769"/>
            <a:chExt cx="6086520" cy="68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4C38756-36E0-66A3-5837-614AE00A81B2}"/>
                    </a:ext>
                  </a:extLst>
                </p14:cNvPr>
                <p14:cNvContentPartPr/>
                <p14:nvPr/>
              </p14:nvContentPartPr>
              <p14:xfrm>
                <a:off x="1666690" y="5481809"/>
                <a:ext cx="950760" cy="448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4C38756-36E0-66A3-5837-614AE00A81B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648690" y="5463809"/>
                  <a:ext cx="98640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17E568E-AF5B-6509-0D5D-82C392536DB9}"/>
                    </a:ext>
                  </a:extLst>
                </p14:cNvPr>
                <p14:cNvContentPartPr/>
                <p14:nvPr/>
              </p14:nvContentPartPr>
              <p14:xfrm>
                <a:off x="2848930" y="5367329"/>
                <a:ext cx="635760" cy="310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17E568E-AF5B-6509-0D5D-82C392536DB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831290" y="5349329"/>
                  <a:ext cx="6714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EB3324C-8C73-DDD7-B4D8-DF6661E4BACE}"/>
                    </a:ext>
                  </a:extLst>
                </p14:cNvPr>
                <p14:cNvContentPartPr/>
                <p14:nvPr/>
              </p14:nvContentPartPr>
              <p14:xfrm>
                <a:off x="3615010" y="5490809"/>
                <a:ext cx="366840" cy="2095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EB3324C-8C73-DDD7-B4D8-DF6661E4BAC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597370" y="5472809"/>
                  <a:ext cx="4024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3929362-B14E-C236-23D4-DC1B85C7CD3B}"/>
                    </a:ext>
                  </a:extLst>
                </p14:cNvPr>
                <p14:cNvContentPartPr/>
                <p14:nvPr/>
              </p14:nvContentPartPr>
              <p14:xfrm>
                <a:off x="3708250" y="5340689"/>
                <a:ext cx="23040" cy="46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3929362-B14E-C236-23D4-DC1B85C7CD3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690250" y="5322689"/>
                  <a:ext cx="58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B5C317A-F2CE-0168-F2BE-E8A891307E85}"/>
                    </a:ext>
                  </a:extLst>
                </p14:cNvPr>
                <p14:cNvContentPartPr/>
                <p14:nvPr/>
              </p14:nvContentPartPr>
              <p14:xfrm>
                <a:off x="4239250" y="5274809"/>
                <a:ext cx="824760" cy="382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B5C317A-F2CE-0168-F2BE-E8A891307E8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221250" y="5256809"/>
                  <a:ext cx="86040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8104448-FD4E-1024-D788-511867A20839}"/>
                    </a:ext>
                  </a:extLst>
                </p14:cNvPr>
                <p14:cNvContentPartPr/>
                <p14:nvPr/>
              </p14:nvContentPartPr>
              <p14:xfrm>
                <a:off x="4915330" y="5427089"/>
                <a:ext cx="193320" cy="201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8104448-FD4E-1024-D788-511867A2083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897690" y="5409089"/>
                  <a:ext cx="2289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1567663-BEE5-5113-F7C7-5A44B58DE4DE}"/>
                    </a:ext>
                  </a:extLst>
                </p14:cNvPr>
                <p14:cNvContentPartPr/>
                <p14:nvPr/>
              </p14:nvContentPartPr>
              <p14:xfrm>
                <a:off x="5132050" y="5265809"/>
                <a:ext cx="351000" cy="378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1567663-BEE5-5113-F7C7-5A44B58DE4D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114410" y="5248169"/>
                  <a:ext cx="38664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474BA9A-4FA7-3CC8-766B-340F67B69747}"/>
                    </a:ext>
                  </a:extLst>
                </p14:cNvPr>
                <p14:cNvContentPartPr/>
                <p14:nvPr/>
              </p14:nvContentPartPr>
              <p14:xfrm>
                <a:off x="5776810" y="5464529"/>
                <a:ext cx="372600" cy="157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474BA9A-4FA7-3CC8-766B-340F67B6974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759170" y="5446889"/>
                  <a:ext cx="4082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934269B-8EE5-48DD-F0FF-3833C11CFF49}"/>
                    </a:ext>
                  </a:extLst>
                </p14:cNvPr>
                <p14:cNvContentPartPr/>
                <p14:nvPr/>
              </p14:nvContentPartPr>
              <p14:xfrm>
                <a:off x="6380890" y="5481809"/>
                <a:ext cx="373680" cy="150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934269B-8EE5-48DD-F0FF-3833C11CFF4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363250" y="5463809"/>
                  <a:ext cx="4093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6B88C03-D957-D7B6-B582-59A05E2CBA9B}"/>
                    </a:ext>
                  </a:extLst>
                </p14:cNvPr>
                <p14:cNvContentPartPr/>
                <p14:nvPr/>
              </p14:nvContentPartPr>
              <p14:xfrm>
                <a:off x="6622090" y="5481809"/>
                <a:ext cx="177480" cy="196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6B88C03-D957-D7B6-B582-59A05E2CBA9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604090" y="5463809"/>
                  <a:ext cx="2131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1AA793D-F469-408C-009E-A7C82C699E6E}"/>
                    </a:ext>
                  </a:extLst>
                </p14:cNvPr>
                <p14:cNvContentPartPr/>
                <p14:nvPr/>
              </p14:nvContentPartPr>
              <p14:xfrm>
                <a:off x="6855010" y="5242769"/>
                <a:ext cx="898200" cy="503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1AA793D-F469-408C-009E-A7C82C699E6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837010" y="5224769"/>
                  <a:ext cx="93384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17C7156-0A14-3D57-1145-F003E0E770FA}"/>
                    </a:ext>
                  </a:extLst>
                </p14:cNvPr>
                <p14:cNvContentPartPr/>
                <p14:nvPr/>
              </p14:nvContentPartPr>
              <p14:xfrm>
                <a:off x="7482130" y="5340689"/>
                <a:ext cx="38160" cy="104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17C7156-0A14-3D57-1145-F003E0E770F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464130" y="5322689"/>
                  <a:ext cx="738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463A413-FFD8-8411-4AB0-C1BD5C4F3C0D}"/>
                    </a:ext>
                  </a:extLst>
                </p14:cNvPr>
                <p14:cNvContentPartPr/>
                <p14:nvPr/>
              </p14:nvContentPartPr>
              <p14:xfrm>
                <a:off x="7058050" y="5288489"/>
                <a:ext cx="426240" cy="896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463A413-FFD8-8411-4AB0-C1BD5C4F3C0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040050" y="5270849"/>
                  <a:ext cx="46188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365F877-9566-9F00-59DF-E257A7F1C792}"/>
              </a:ext>
            </a:extLst>
          </p:cNvPr>
          <p:cNvGrpSpPr/>
          <p:nvPr/>
        </p:nvGrpSpPr>
        <p:grpSpPr>
          <a:xfrm>
            <a:off x="8097370" y="5287049"/>
            <a:ext cx="982440" cy="338400"/>
            <a:chOff x="8097370" y="5287049"/>
            <a:chExt cx="98244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47E46D5-8393-849D-7EED-9B9EC1E1C59C}"/>
                    </a:ext>
                  </a:extLst>
                </p14:cNvPr>
                <p14:cNvContentPartPr/>
                <p14:nvPr/>
              </p14:nvContentPartPr>
              <p14:xfrm>
                <a:off x="8097370" y="5287049"/>
                <a:ext cx="982440" cy="338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47E46D5-8393-849D-7EED-9B9EC1E1C59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079370" y="5269049"/>
                  <a:ext cx="101808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DE53E96-1EA3-BEE3-5C87-FCE7C28BCE7B}"/>
                    </a:ext>
                  </a:extLst>
                </p14:cNvPr>
                <p14:cNvContentPartPr/>
                <p14:nvPr/>
              </p14:nvContentPartPr>
              <p14:xfrm>
                <a:off x="8322370" y="5426729"/>
                <a:ext cx="273600" cy="43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DE53E96-1EA3-BEE3-5C87-FCE7C28BCE7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304730" y="5408729"/>
                  <a:ext cx="30924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0D610766-3C22-C192-DF1C-FC0AD035906D}"/>
              </a:ext>
            </a:extLst>
          </p:cNvPr>
          <p:cNvGrpSpPr/>
          <p:nvPr/>
        </p:nvGrpSpPr>
        <p:grpSpPr>
          <a:xfrm>
            <a:off x="9333250" y="5201009"/>
            <a:ext cx="1377720" cy="428760"/>
            <a:chOff x="9333250" y="5201009"/>
            <a:chExt cx="1377720" cy="42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1415C23-815A-CFAA-A25C-C6358EE99509}"/>
                    </a:ext>
                  </a:extLst>
                </p14:cNvPr>
                <p14:cNvContentPartPr/>
                <p14:nvPr/>
              </p14:nvContentPartPr>
              <p14:xfrm>
                <a:off x="9333250" y="5201009"/>
                <a:ext cx="1377720" cy="428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1415C23-815A-CFAA-A25C-C6358EE9950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315610" y="5183009"/>
                  <a:ext cx="141336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28999DF-03D7-DF44-A6BE-0513C4AA8413}"/>
                    </a:ext>
                  </a:extLst>
                </p14:cNvPr>
                <p14:cNvContentPartPr/>
                <p14:nvPr/>
              </p14:nvContentPartPr>
              <p14:xfrm>
                <a:off x="10510090" y="5454089"/>
                <a:ext cx="109080" cy="219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28999DF-03D7-DF44-A6BE-0513C4AA841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492450" y="5436449"/>
                  <a:ext cx="1447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DC4CBE5-D56F-CC1A-6D15-12C08262F2D6}"/>
                    </a:ext>
                  </a:extLst>
                </p14:cNvPr>
                <p14:cNvContentPartPr/>
                <p14:nvPr/>
              </p14:nvContentPartPr>
              <p14:xfrm>
                <a:off x="9728530" y="5256809"/>
                <a:ext cx="39240" cy="122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DC4CBE5-D56F-CC1A-6D15-12C08262F2D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710530" y="5239169"/>
                  <a:ext cx="7488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3B0A8FC8-C429-A0B8-78CF-C367EB4979C8}"/>
              </a:ext>
            </a:extLst>
          </p:cNvPr>
          <p:cNvGrpSpPr/>
          <p:nvPr/>
        </p:nvGrpSpPr>
        <p:grpSpPr>
          <a:xfrm>
            <a:off x="636370" y="5857289"/>
            <a:ext cx="1793520" cy="549360"/>
            <a:chOff x="636370" y="5857289"/>
            <a:chExt cx="1793520" cy="54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94529DE-2EE5-0A82-2284-209298854971}"/>
                    </a:ext>
                  </a:extLst>
                </p14:cNvPr>
                <p14:cNvContentPartPr/>
                <p14:nvPr/>
              </p14:nvContentPartPr>
              <p14:xfrm>
                <a:off x="636370" y="5857289"/>
                <a:ext cx="1793520" cy="549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94529DE-2EE5-0A82-2284-20929885497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18370" y="5839649"/>
                  <a:ext cx="1829160" cy="58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00AF98F-E9FE-63E6-AE15-92867A37F6D2}"/>
                    </a:ext>
                  </a:extLst>
                </p14:cNvPr>
                <p14:cNvContentPartPr/>
                <p14:nvPr/>
              </p14:nvContentPartPr>
              <p14:xfrm>
                <a:off x="2046130" y="5945849"/>
                <a:ext cx="32760" cy="136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00AF98F-E9FE-63E6-AE15-92867A37F6D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028130" y="5927849"/>
                  <a:ext cx="684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53F8289-7FA8-BC3A-D874-51DE182F107C}"/>
                    </a:ext>
                  </a:extLst>
                </p14:cNvPr>
                <p14:cNvContentPartPr/>
                <p14:nvPr/>
              </p14:nvContentPartPr>
              <p14:xfrm>
                <a:off x="1888810" y="5941529"/>
                <a:ext cx="213840" cy="104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53F8289-7FA8-BC3A-D874-51DE182F107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870810" y="5923889"/>
                  <a:ext cx="2494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40CDFD8-F9F9-5B42-6A16-B79051E595DD}"/>
                    </a:ext>
                  </a:extLst>
                </p14:cNvPr>
                <p14:cNvContentPartPr/>
                <p14:nvPr/>
              </p14:nvContentPartPr>
              <p14:xfrm>
                <a:off x="1403170" y="5911649"/>
                <a:ext cx="10440" cy="32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40CDFD8-F9F9-5B42-6A16-B79051E595D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385170" y="5894009"/>
                  <a:ext cx="46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EA693CF-3F9D-12B1-BD5E-E94ECAB15150}"/>
                    </a:ext>
                  </a:extLst>
                </p14:cNvPr>
                <p14:cNvContentPartPr/>
                <p14:nvPr/>
              </p14:nvContentPartPr>
              <p14:xfrm>
                <a:off x="797650" y="5917049"/>
                <a:ext cx="27720" cy="9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EA693CF-3F9D-12B1-BD5E-E94ECAB1515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80010" y="5899409"/>
                  <a:ext cx="6336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B582CF73-01FA-CA71-F57E-4E36023C8DBC}"/>
                  </a:ext>
                </a:extLst>
              </p14:cNvPr>
              <p14:cNvContentPartPr/>
              <p14:nvPr/>
            </p14:nvContentPartPr>
            <p14:xfrm>
              <a:off x="2690170" y="6170129"/>
              <a:ext cx="16200" cy="1224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B582CF73-01FA-CA71-F57E-4E36023C8DBC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2672170" y="6152489"/>
                <a:ext cx="5184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7F13DDB-4827-909E-4FB2-5D71163E3A4D}"/>
              </a:ext>
            </a:extLst>
          </p:cNvPr>
          <p:cNvGrpSpPr/>
          <p:nvPr/>
        </p:nvGrpSpPr>
        <p:grpSpPr>
          <a:xfrm>
            <a:off x="673450" y="6430049"/>
            <a:ext cx="2326680" cy="421920"/>
            <a:chOff x="673450" y="6430049"/>
            <a:chExt cx="2326680" cy="42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655BC9E-B2FB-A33D-FED4-F2C002863DF8}"/>
                    </a:ext>
                  </a:extLst>
                </p14:cNvPr>
                <p14:cNvContentPartPr/>
                <p14:nvPr/>
              </p14:nvContentPartPr>
              <p14:xfrm>
                <a:off x="673450" y="6430049"/>
                <a:ext cx="976320" cy="299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655BC9E-B2FB-A33D-FED4-F2C002863DF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55450" y="6412409"/>
                  <a:ext cx="101196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0E3A211-835B-BF77-56B9-E6921D190007}"/>
                    </a:ext>
                  </a:extLst>
                </p14:cNvPr>
                <p14:cNvContentPartPr/>
                <p14:nvPr/>
              </p14:nvContentPartPr>
              <p14:xfrm>
                <a:off x="1839490" y="6441569"/>
                <a:ext cx="1160640" cy="4104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0E3A211-835B-BF77-56B9-E6921D19000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821490" y="6423569"/>
                  <a:ext cx="119628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44F8631-7128-F3D1-A59F-F4B7297F2CD0}"/>
                    </a:ext>
                  </a:extLst>
                </p14:cNvPr>
                <p14:cNvContentPartPr/>
                <p14:nvPr/>
              </p14:nvContentPartPr>
              <p14:xfrm>
                <a:off x="2493970" y="6492609"/>
                <a:ext cx="29520" cy="86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44F8631-7128-F3D1-A59F-F4B7297F2CD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475970" y="6474969"/>
                  <a:ext cx="65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E2D81EA-70D9-376D-E2ED-C049C446AFDB}"/>
                    </a:ext>
                  </a:extLst>
                </p14:cNvPr>
                <p14:cNvContentPartPr/>
                <p14:nvPr/>
              </p14:nvContentPartPr>
              <p14:xfrm>
                <a:off x="1867930" y="6436449"/>
                <a:ext cx="30960" cy="6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E2D81EA-70D9-376D-E2ED-C049C446AFD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849930" y="6418809"/>
                  <a:ext cx="6660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CF536224-E07D-4F06-CE21-AC56C14A5EEC}"/>
              </a:ext>
            </a:extLst>
          </p:cNvPr>
          <p:cNvGrpSpPr/>
          <p:nvPr/>
        </p:nvGrpSpPr>
        <p:grpSpPr>
          <a:xfrm>
            <a:off x="3222610" y="6292089"/>
            <a:ext cx="1747800" cy="416160"/>
            <a:chOff x="3222610" y="6292089"/>
            <a:chExt cx="1747800" cy="41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25145AC-F30D-7C70-0932-95D587B234F5}"/>
                    </a:ext>
                  </a:extLst>
                </p14:cNvPr>
                <p14:cNvContentPartPr/>
                <p14:nvPr/>
              </p14:nvContentPartPr>
              <p14:xfrm>
                <a:off x="3222610" y="6292089"/>
                <a:ext cx="1747800" cy="4161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25145AC-F30D-7C70-0932-95D587B234F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204610" y="6274449"/>
                  <a:ext cx="178344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89DFC2B-5E66-92E3-90A0-8CCB7516885E}"/>
                    </a:ext>
                  </a:extLst>
                </p14:cNvPr>
                <p14:cNvContentPartPr/>
                <p14:nvPr/>
              </p14:nvContentPartPr>
              <p14:xfrm>
                <a:off x="3930010" y="6414849"/>
                <a:ext cx="380160" cy="248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89DFC2B-5E66-92E3-90A0-8CCB7516885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912010" y="6397209"/>
                  <a:ext cx="415800" cy="6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01293C08-6964-DCE0-BB0D-9147CA145D7D}"/>
                  </a:ext>
                </a:extLst>
              </p14:cNvPr>
              <p14:cNvContentPartPr/>
              <p14:nvPr/>
            </p14:nvContentPartPr>
            <p14:xfrm>
              <a:off x="5173090" y="6588729"/>
              <a:ext cx="1149120" cy="1436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01293C08-6964-DCE0-BB0D-9147CA145D7D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5155090" y="6571089"/>
                <a:ext cx="1184760" cy="17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432CE53E-429C-ED9D-0904-5AADFEECB9B7}"/>
              </a:ext>
            </a:extLst>
          </p:cNvPr>
          <p:cNvGrpSpPr/>
          <p:nvPr/>
        </p:nvGrpSpPr>
        <p:grpSpPr>
          <a:xfrm>
            <a:off x="6522730" y="6197049"/>
            <a:ext cx="4694400" cy="643680"/>
            <a:chOff x="6522730" y="6197049"/>
            <a:chExt cx="4694400" cy="64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FF124B9-5AA2-E9F3-7CB1-E44D323F8146}"/>
                    </a:ext>
                  </a:extLst>
                </p14:cNvPr>
                <p14:cNvContentPartPr/>
                <p14:nvPr/>
              </p14:nvContentPartPr>
              <p14:xfrm>
                <a:off x="6522730" y="6400449"/>
                <a:ext cx="2011680" cy="4402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FF124B9-5AA2-E9F3-7CB1-E44D323F814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505090" y="6382449"/>
                  <a:ext cx="204732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64BC049-62C8-FF07-4C12-3F871257F060}"/>
                    </a:ext>
                  </a:extLst>
                </p14:cNvPr>
                <p14:cNvContentPartPr/>
                <p14:nvPr/>
              </p14:nvContentPartPr>
              <p14:xfrm>
                <a:off x="8646010" y="6197049"/>
                <a:ext cx="2571120" cy="630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64BC049-62C8-FF07-4C12-3F871257F06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628010" y="6179049"/>
                  <a:ext cx="2606760" cy="66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2FAD24F-9CA0-2B33-1A5D-52D2D99186F7}"/>
                    </a:ext>
                  </a:extLst>
                </p14:cNvPr>
                <p14:cNvContentPartPr/>
                <p14:nvPr/>
              </p14:nvContentPartPr>
              <p14:xfrm>
                <a:off x="10750210" y="6430689"/>
                <a:ext cx="27720" cy="147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2FAD24F-9CA0-2B33-1A5D-52D2D99186F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732210" y="6412689"/>
                  <a:ext cx="633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FDE3EC0-F157-32C6-FBCE-576E35A53B87}"/>
                    </a:ext>
                  </a:extLst>
                </p14:cNvPr>
                <p14:cNvContentPartPr/>
                <p14:nvPr/>
              </p14:nvContentPartPr>
              <p14:xfrm>
                <a:off x="10321090" y="6413769"/>
                <a:ext cx="314280" cy="219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FDE3EC0-F157-32C6-FBCE-576E35A53B8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303450" y="6396129"/>
                  <a:ext cx="3499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9B1B155-89F3-6181-BD72-7073B4BE96DE}"/>
                    </a:ext>
                  </a:extLst>
                </p14:cNvPr>
                <p14:cNvContentPartPr/>
                <p14:nvPr/>
              </p14:nvContentPartPr>
              <p14:xfrm>
                <a:off x="9505330" y="6416289"/>
                <a:ext cx="25920" cy="165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9B1B155-89F3-6181-BD72-7073B4BE96D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487690" y="6398289"/>
                  <a:ext cx="615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8FECA06-AC40-5B3E-AF57-D0BC956D30BD}"/>
                    </a:ext>
                  </a:extLst>
                </p14:cNvPr>
                <p14:cNvContentPartPr/>
                <p14:nvPr/>
              </p14:nvContentPartPr>
              <p14:xfrm>
                <a:off x="8736730" y="6384609"/>
                <a:ext cx="33840" cy="165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8FECA06-AC40-5B3E-AF57-D0BC956D30B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719090" y="6366609"/>
                  <a:ext cx="69480" cy="5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5C51E81-BCF3-B811-52B0-D9D3622CDADB}"/>
                  </a:ext>
                </a:extLst>
              </p14:cNvPr>
              <p14:cNvContentPartPr/>
              <p14:nvPr/>
            </p14:nvContentPartPr>
            <p14:xfrm>
              <a:off x="9414610" y="4125902"/>
              <a:ext cx="301320" cy="19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5C51E81-BCF3-B811-52B0-D9D3622CDADB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9396610" y="4108262"/>
                <a:ext cx="336960" cy="5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7431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623C8E7-4554-9349-C432-2311BF9CF55A}"/>
                  </a:ext>
                </a:extLst>
              </p14:cNvPr>
              <p14:cNvContentPartPr/>
              <p14:nvPr/>
            </p14:nvContentPartPr>
            <p14:xfrm>
              <a:off x="2963770" y="353609"/>
              <a:ext cx="1087560" cy="478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623C8E7-4554-9349-C432-2311BF9CF55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45770" y="335609"/>
                <a:ext cx="1123200" cy="51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24F9FCFB-E7AC-22A1-FA93-5043C0D82A94}"/>
              </a:ext>
            </a:extLst>
          </p:cNvPr>
          <p:cNvGrpSpPr/>
          <p:nvPr/>
        </p:nvGrpSpPr>
        <p:grpSpPr>
          <a:xfrm>
            <a:off x="643930" y="191609"/>
            <a:ext cx="5976000" cy="6165000"/>
            <a:chOff x="643930" y="191609"/>
            <a:chExt cx="5976000" cy="616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97EF257-DAA3-9DD0-9DCC-68F859E1DB01}"/>
                    </a:ext>
                  </a:extLst>
                </p14:cNvPr>
                <p14:cNvContentPartPr/>
                <p14:nvPr/>
              </p14:nvContentPartPr>
              <p14:xfrm>
                <a:off x="1118770" y="368009"/>
                <a:ext cx="338400" cy="290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97EF257-DAA3-9DD0-9DCC-68F859E1DB0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01130" y="350009"/>
                  <a:ext cx="3740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739AB34-63C6-9409-A0FE-7F4FD0FF5E04}"/>
                    </a:ext>
                  </a:extLst>
                </p14:cNvPr>
                <p14:cNvContentPartPr/>
                <p14:nvPr/>
              </p14:nvContentPartPr>
              <p14:xfrm>
                <a:off x="1485610" y="458009"/>
                <a:ext cx="473400" cy="233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739AB34-63C6-9409-A0FE-7F4FD0FF5E0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67610" y="440009"/>
                  <a:ext cx="5090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09669DF-8483-917D-4684-12DF45E33092}"/>
                    </a:ext>
                  </a:extLst>
                </p14:cNvPr>
                <p14:cNvContentPartPr/>
                <p14:nvPr/>
              </p14:nvContentPartPr>
              <p14:xfrm>
                <a:off x="4156090" y="326609"/>
                <a:ext cx="978120" cy="503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09669DF-8483-917D-4684-12DF45E3309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38090" y="308609"/>
                  <a:ext cx="101376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EAAC5EC-9D6B-3CBC-F227-CFFE15F3FCEF}"/>
                    </a:ext>
                  </a:extLst>
                </p14:cNvPr>
                <p14:cNvContentPartPr/>
                <p14:nvPr/>
              </p14:nvContentPartPr>
              <p14:xfrm>
                <a:off x="4914610" y="400409"/>
                <a:ext cx="242280" cy="3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EAAC5EC-9D6B-3CBC-F227-CFFE15F3FCE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96970" y="382409"/>
                  <a:ext cx="277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B542F20-CA52-F835-6C81-53FA6AA1524D}"/>
                    </a:ext>
                  </a:extLst>
                </p14:cNvPr>
                <p14:cNvContentPartPr/>
                <p14:nvPr/>
              </p14:nvContentPartPr>
              <p14:xfrm>
                <a:off x="5249050" y="230129"/>
                <a:ext cx="578160" cy="482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B542F20-CA52-F835-6C81-53FA6AA1524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31050" y="212489"/>
                  <a:ext cx="61380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3231855-AB2D-D0EF-8C44-DF5610A829E0}"/>
                    </a:ext>
                  </a:extLst>
                </p14:cNvPr>
                <p14:cNvContentPartPr/>
                <p14:nvPr/>
              </p14:nvContentPartPr>
              <p14:xfrm>
                <a:off x="2937850" y="834929"/>
                <a:ext cx="730080" cy="250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3231855-AB2D-D0EF-8C44-DF5610A829E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19850" y="816929"/>
                  <a:ext cx="7657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2A96A8E-FCEC-C981-AB05-B5CBD2567335}"/>
                    </a:ext>
                  </a:extLst>
                </p14:cNvPr>
                <p14:cNvContentPartPr/>
                <p14:nvPr/>
              </p14:nvContentPartPr>
              <p14:xfrm>
                <a:off x="3872770" y="888209"/>
                <a:ext cx="568800" cy="190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2A96A8E-FCEC-C981-AB05-B5CBD256733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55130" y="870569"/>
                  <a:ext cx="6044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A865BB4-2914-3382-D6C7-97C1DAEE054A}"/>
                    </a:ext>
                  </a:extLst>
                </p14:cNvPr>
                <p14:cNvContentPartPr/>
                <p14:nvPr/>
              </p14:nvContentPartPr>
              <p14:xfrm>
                <a:off x="4109290" y="817289"/>
                <a:ext cx="34560" cy="20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A865BB4-2914-3382-D6C7-97C1DAEE054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91650" y="799289"/>
                  <a:ext cx="70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4E2B8A4-494F-EEB6-A11B-66BB564DC44D}"/>
                    </a:ext>
                  </a:extLst>
                </p14:cNvPr>
                <p14:cNvContentPartPr/>
                <p14:nvPr/>
              </p14:nvContentPartPr>
              <p14:xfrm>
                <a:off x="4639210" y="875969"/>
                <a:ext cx="939960" cy="341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4E2B8A4-494F-EEB6-A11B-66BB564DC44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21570" y="857969"/>
                  <a:ext cx="97560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B718759-AB59-44CB-3DCC-C3EF953B4F71}"/>
                    </a:ext>
                  </a:extLst>
                </p14:cNvPr>
                <p14:cNvContentPartPr/>
                <p14:nvPr/>
              </p14:nvContentPartPr>
              <p14:xfrm>
                <a:off x="5333290" y="785609"/>
                <a:ext cx="29160" cy="13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B718759-AB59-44CB-3DCC-C3EF953B4F7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15290" y="767609"/>
                  <a:ext cx="648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87D7BC1-2931-3156-98AF-BC8B345455C0}"/>
                    </a:ext>
                  </a:extLst>
                </p14:cNvPr>
                <p14:cNvContentPartPr/>
                <p14:nvPr/>
              </p14:nvContentPartPr>
              <p14:xfrm>
                <a:off x="5742970" y="685169"/>
                <a:ext cx="92160" cy="383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87D7BC1-2931-3156-98AF-BC8B345455C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25330" y="667529"/>
                  <a:ext cx="12780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46732EF-D1B8-929E-B437-9EE4E17C3F12}"/>
                    </a:ext>
                  </a:extLst>
                </p14:cNvPr>
                <p14:cNvContentPartPr/>
                <p14:nvPr/>
              </p14:nvContentPartPr>
              <p14:xfrm>
                <a:off x="5858890" y="862289"/>
                <a:ext cx="180360" cy="124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46732EF-D1B8-929E-B437-9EE4E17C3F1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40890" y="844289"/>
                  <a:ext cx="2160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0CB5947-542C-7885-B6D1-F4DDE28BB699}"/>
                    </a:ext>
                  </a:extLst>
                </p14:cNvPr>
                <p14:cNvContentPartPr/>
                <p14:nvPr/>
              </p14:nvContentPartPr>
              <p14:xfrm>
                <a:off x="6108370" y="652049"/>
                <a:ext cx="246240" cy="269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0CB5947-542C-7885-B6D1-F4DDE28BB69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090370" y="634409"/>
                  <a:ext cx="2818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5C45395-28DD-2EDC-5F07-EB76309CC1DD}"/>
                    </a:ext>
                  </a:extLst>
                </p14:cNvPr>
                <p14:cNvContentPartPr/>
                <p14:nvPr/>
              </p14:nvContentPartPr>
              <p14:xfrm>
                <a:off x="2253130" y="191609"/>
                <a:ext cx="241560" cy="6165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5C45395-28DD-2EDC-5F07-EB76309CC1D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35490" y="173609"/>
                  <a:ext cx="277200" cy="620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BE944F0-BA43-FC78-7EF8-1F10409FAED6}"/>
                    </a:ext>
                  </a:extLst>
                </p14:cNvPr>
                <p14:cNvContentPartPr/>
                <p14:nvPr/>
              </p14:nvContentPartPr>
              <p14:xfrm>
                <a:off x="643930" y="1077929"/>
                <a:ext cx="5976000" cy="273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BE944F0-BA43-FC78-7EF8-1F10409FAED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26290" y="1059929"/>
                  <a:ext cx="6011640" cy="30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4990923-FCD8-B1D9-63B1-AD2F3364FBCE}"/>
              </a:ext>
            </a:extLst>
          </p:cNvPr>
          <p:cNvGrpSpPr/>
          <p:nvPr/>
        </p:nvGrpSpPr>
        <p:grpSpPr>
          <a:xfrm>
            <a:off x="1338010" y="4776209"/>
            <a:ext cx="415080" cy="399960"/>
            <a:chOff x="1338010" y="4776209"/>
            <a:chExt cx="415080" cy="39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DBEE878-0D48-5E7D-D839-4EB297F8930E}"/>
                    </a:ext>
                  </a:extLst>
                </p14:cNvPr>
                <p14:cNvContentPartPr/>
                <p14:nvPr/>
              </p14:nvContentPartPr>
              <p14:xfrm>
                <a:off x="1338010" y="4776209"/>
                <a:ext cx="15120" cy="399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DBEE878-0D48-5E7D-D839-4EB297F8930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320370" y="4758569"/>
                  <a:ext cx="5076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7DD1C7D-9AE8-663A-0312-7380ADA257D3}"/>
                    </a:ext>
                  </a:extLst>
                </p14:cNvPr>
                <p14:cNvContentPartPr/>
                <p14:nvPr/>
              </p14:nvContentPartPr>
              <p14:xfrm>
                <a:off x="1393450" y="4806809"/>
                <a:ext cx="123480" cy="366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7DD1C7D-9AE8-663A-0312-7380ADA257D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375810" y="4788809"/>
                  <a:ext cx="15912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5486667-0114-34D5-CE02-B18979BF0E18}"/>
                    </a:ext>
                  </a:extLst>
                </p14:cNvPr>
                <p14:cNvContentPartPr/>
                <p14:nvPr/>
              </p14:nvContentPartPr>
              <p14:xfrm>
                <a:off x="1611610" y="4959449"/>
                <a:ext cx="141480" cy="161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5486667-0114-34D5-CE02-B18979BF0E1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93970" y="4941809"/>
                  <a:ext cx="17712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FB72031-DD47-381D-00AA-AA9F5B01F3EE}"/>
              </a:ext>
            </a:extLst>
          </p:cNvPr>
          <p:cNvGrpSpPr/>
          <p:nvPr/>
        </p:nvGrpSpPr>
        <p:grpSpPr>
          <a:xfrm>
            <a:off x="1257730" y="1503809"/>
            <a:ext cx="500400" cy="2969280"/>
            <a:chOff x="1257730" y="1503809"/>
            <a:chExt cx="500400" cy="296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ABBAE87-189B-FCFD-553D-A66AC09EC72D}"/>
                    </a:ext>
                  </a:extLst>
                </p14:cNvPr>
                <p14:cNvContentPartPr/>
                <p14:nvPr/>
              </p14:nvContentPartPr>
              <p14:xfrm>
                <a:off x="1367530" y="1528289"/>
                <a:ext cx="11880" cy="277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ABBAE87-189B-FCFD-553D-A66AC09EC72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49890" y="1510649"/>
                  <a:ext cx="475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85F3365-2EE4-A3B9-41CD-47206ABA9DB7}"/>
                    </a:ext>
                  </a:extLst>
                </p14:cNvPr>
                <p14:cNvContentPartPr/>
                <p14:nvPr/>
              </p14:nvContentPartPr>
              <p14:xfrm>
                <a:off x="1475890" y="1503809"/>
                <a:ext cx="27720" cy="304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85F3365-2EE4-A3B9-41CD-47206ABA9DB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458250" y="1486169"/>
                  <a:ext cx="633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4E9DF9E-4138-B6FD-15FA-A0D4ADC59105}"/>
                    </a:ext>
                  </a:extLst>
                </p14:cNvPr>
                <p14:cNvContentPartPr/>
                <p14:nvPr/>
              </p14:nvContentPartPr>
              <p14:xfrm>
                <a:off x="1379050" y="1668329"/>
                <a:ext cx="124920" cy="18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4E9DF9E-4138-B6FD-15FA-A0D4ADC5910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61050" y="1650689"/>
                  <a:ext cx="1605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72ADBE0-5F1D-D689-5B9E-8DA67FD281D7}"/>
                    </a:ext>
                  </a:extLst>
                </p14:cNvPr>
                <p14:cNvContentPartPr/>
                <p14:nvPr/>
              </p14:nvContentPartPr>
              <p14:xfrm>
                <a:off x="1344850" y="2081249"/>
                <a:ext cx="17640" cy="248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72ADBE0-5F1D-D689-5B9E-8DA67FD281D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26850" y="2063249"/>
                  <a:ext cx="532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7F6026D-8A34-C120-B63C-BE1F8EE138D4}"/>
                    </a:ext>
                  </a:extLst>
                </p14:cNvPr>
                <p14:cNvContentPartPr/>
                <p14:nvPr/>
              </p14:nvContentPartPr>
              <p14:xfrm>
                <a:off x="1456450" y="2053169"/>
                <a:ext cx="36000" cy="277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7F6026D-8A34-C120-B63C-BE1F8EE138D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438450" y="2035529"/>
                  <a:ext cx="716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7DF2C0C-CA51-1D60-744B-510165DB469B}"/>
                    </a:ext>
                  </a:extLst>
                </p14:cNvPr>
                <p14:cNvContentPartPr/>
                <p14:nvPr/>
              </p14:nvContentPartPr>
              <p14:xfrm>
                <a:off x="1372570" y="2205089"/>
                <a:ext cx="121680" cy="20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7DF2C0C-CA51-1D60-744B-510165DB469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354570" y="2187449"/>
                  <a:ext cx="157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C7C750C-97A9-E5AC-C4AD-30CF8AFC4643}"/>
                    </a:ext>
                  </a:extLst>
                </p14:cNvPr>
                <p14:cNvContentPartPr/>
                <p14:nvPr/>
              </p14:nvContentPartPr>
              <p14:xfrm>
                <a:off x="1623850" y="2231369"/>
                <a:ext cx="108720" cy="108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C7C750C-97A9-E5AC-C4AD-30CF8AFC464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05850" y="2213729"/>
                  <a:ext cx="1443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F41927A-0607-2274-ADEC-9CDEA18439E5}"/>
                    </a:ext>
                  </a:extLst>
                </p14:cNvPr>
                <p14:cNvContentPartPr/>
                <p14:nvPr/>
              </p14:nvContentPartPr>
              <p14:xfrm>
                <a:off x="1352770" y="2558609"/>
                <a:ext cx="253440" cy="324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F41927A-0607-2274-ADEC-9CDEA18439E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335130" y="2540969"/>
                  <a:ext cx="2890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14A0CF0-BB68-82F5-A62B-66A5E2BBAD30}"/>
                    </a:ext>
                  </a:extLst>
                </p14:cNvPr>
                <p14:cNvContentPartPr/>
                <p14:nvPr/>
              </p14:nvContentPartPr>
              <p14:xfrm>
                <a:off x="1347370" y="3117689"/>
                <a:ext cx="223560" cy="284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14A0CF0-BB68-82F5-A62B-66A5E2BBAD3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329730" y="3099689"/>
                  <a:ext cx="2592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EF7E677-6CA9-9A50-2BFA-17386D699A56}"/>
                    </a:ext>
                  </a:extLst>
                </p14:cNvPr>
                <p14:cNvContentPartPr/>
                <p14:nvPr/>
              </p14:nvContentPartPr>
              <p14:xfrm>
                <a:off x="1257730" y="3536369"/>
                <a:ext cx="236520" cy="342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EF7E677-6CA9-9A50-2BFA-17386D699A5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240090" y="3518729"/>
                  <a:ext cx="27216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212C2A5-BE49-BA1C-922D-4F17694AC2BC}"/>
                    </a:ext>
                  </a:extLst>
                </p14:cNvPr>
                <p14:cNvContentPartPr/>
                <p14:nvPr/>
              </p14:nvContentPartPr>
              <p14:xfrm>
                <a:off x="1555450" y="3719609"/>
                <a:ext cx="147600" cy="163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212C2A5-BE49-BA1C-922D-4F17694AC2B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537810" y="3701609"/>
                  <a:ext cx="1832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58C9279-E50C-1794-9328-C34D91DB9F2A}"/>
                    </a:ext>
                  </a:extLst>
                </p14:cNvPr>
                <p14:cNvContentPartPr/>
                <p14:nvPr/>
              </p14:nvContentPartPr>
              <p14:xfrm>
                <a:off x="1298410" y="4106609"/>
                <a:ext cx="175320" cy="366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58C9279-E50C-1794-9328-C34D91DB9F2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280410" y="4088609"/>
                  <a:ext cx="21096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BC77428-3FEB-D7FB-4EF1-BBFF779A0F96}"/>
                    </a:ext>
                  </a:extLst>
                </p14:cNvPr>
                <p14:cNvContentPartPr/>
                <p14:nvPr/>
              </p14:nvContentPartPr>
              <p14:xfrm>
                <a:off x="1348450" y="4290569"/>
                <a:ext cx="140760" cy="22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BC77428-3FEB-D7FB-4EF1-BBFF779A0F9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330810" y="4272929"/>
                  <a:ext cx="1764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65F1A61-6FBA-F5CA-A1AA-5FF6DDFE83F2}"/>
                    </a:ext>
                  </a:extLst>
                </p14:cNvPr>
                <p14:cNvContentPartPr/>
                <p14:nvPr/>
              </p14:nvContentPartPr>
              <p14:xfrm>
                <a:off x="1589650" y="4220369"/>
                <a:ext cx="168480" cy="151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65F1A61-6FBA-F5CA-A1AA-5FF6DDFE83F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571650" y="4202369"/>
                  <a:ext cx="2041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CD017BE-B783-8FB8-42D2-0A61DEE980CB}"/>
                    </a:ext>
                  </a:extLst>
                </p14:cNvPr>
                <p14:cNvContentPartPr/>
                <p14:nvPr/>
              </p14:nvContentPartPr>
              <p14:xfrm>
                <a:off x="1583530" y="3761009"/>
                <a:ext cx="85320" cy="63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CD017BE-B783-8FB8-42D2-0A61DEE980C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565530" y="3743009"/>
                  <a:ext cx="12096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044D3E1-1C4A-347F-BEE8-0A75D2B97C14}"/>
              </a:ext>
            </a:extLst>
          </p:cNvPr>
          <p:cNvGrpSpPr/>
          <p:nvPr/>
        </p:nvGrpSpPr>
        <p:grpSpPr>
          <a:xfrm>
            <a:off x="1349890" y="5423129"/>
            <a:ext cx="506880" cy="429480"/>
            <a:chOff x="1349890" y="5423129"/>
            <a:chExt cx="50688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15D27C7-A9DB-78E8-4C99-0A80C11CD639}"/>
                    </a:ext>
                  </a:extLst>
                </p14:cNvPr>
                <p14:cNvContentPartPr/>
                <p14:nvPr/>
              </p14:nvContentPartPr>
              <p14:xfrm>
                <a:off x="1354570" y="5468489"/>
                <a:ext cx="147600" cy="311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15D27C7-A9DB-78E8-4C99-0A80C11CD63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336930" y="5450849"/>
                  <a:ext cx="18324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A021901-BC65-B1B1-B9A3-E0690848A56E}"/>
                    </a:ext>
                  </a:extLst>
                </p14:cNvPr>
                <p14:cNvContentPartPr/>
                <p14:nvPr/>
              </p14:nvContentPartPr>
              <p14:xfrm>
                <a:off x="1349890" y="5423129"/>
                <a:ext cx="252720" cy="429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A021901-BC65-B1B1-B9A3-E0690848A56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331890" y="5405489"/>
                  <a:ext cx="28836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C6A0DCF-BFC5-419C-58D1-BAB3D8DF5C12}"/>
                    </a:ext>
                  </a:extLst>
                </p14:cNvPr>
                <p14:cNvContentPartPr/>
                <p14:nvPr/>
              </p14:nvContentPartPr>
              <p14:xfrm>
                <a:off x="1657330" y="5640929"/>
                <a:ext cx="199440" cy="130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C6A0DCF-BFC5-419C-58D1-BAB3D8DF5C1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639330" y="5622929"/>
                  <a:ext cx="23508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DCCF71E-2E5A-4A8D-CD2D-054B4B6DA0D6}"/>
              </a:ext>
            </a:extLst>
          </p:cNvPr>
          <p:cNvGrpSpPr/>
          <p:nvPr/>
        </p:nvGrpSpPr>
        <p:grpSpPr>
          <a:xfrm>
            <a:off x="3390370" y="1438649"/>
            <a:ext cx="783000" cy="268920"/>
            <a:chOff x="3390370" y="1438649"/>
            <a:chExt cx="78300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C4942BC-48D2-DC06-5576-46A273FEFC56}"/>
                    </a:ext>
                  </a:extLst>
                </p14:cNvPr>
                <p14:cNvContentPartPr/>
                <p14:nvPr/>
              </p14:nvContentPartPr>
              <p14:xfrm>
                <a:off x="3390370" y="1438649"/>
                <a:ext cx="156600" cy="237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C4942BC-48D2-DC06-5576-46A273FEFC5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372730" y="1420649"/>
                  <a:ext cx="1922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29D996E-11B6-CEDB-B5A5-20BAFFDE1663}"/>
                    </a:ext>
                  </a:extLst>
                </p14:cNvPr>
                <p14:cNvContentPartPr/>
                <p14:nvPr/>
              </p14:nvContentPartPr>
              <p14:xfrm>
                <a:off x="3609610" y="1478609"/>
                <a:ext cx="145080" cy="228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29D996E-11B6-CEDB-B5A5-20BAFFDE166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591610" y="1460609"/>
                  <a:ext cx="1807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F9CE726-1423-FFA2-41B5-E3389FF32970}"/>
                    </a:ext>
                  </a:extLst>
                </p14:cNvPr>
                <p14:cNvContentPartPr/>
                <p14:nvPr/>
              </p14:nvContentPartPr>
              <p14:xfrm>
                <a:off x="3881410" y="1642049"/>
                <a:ext cx="10080" cy="64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F9CE726-1423-FFA2-41B5-E3389FF3297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863770" y="1624049"/>
                  <a:ext cx="457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EE339ED-A1B1-B95C-A8AA-A244CA5DBD46}"/>
                    </a:ext>
                  </a:extLst>
                </p14:cNvPr>
                <p14:cNvContentPartPr/>
                <p14:nvPr/>
              </p14:nvContentPartPr>
              <p14:xfrm>
                <a:off x="4023250" y="1513169"/>
                <a:ext cx="150120" cy="136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EE339ED-A1B1-B95C-A8AA-A244CA5DBD4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005610" y="1495529"/>
                  <a:ext cx="18576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61E1A17-94F8-D7D1-C48B-27BE521EEC96}"/>
              </a:ext>
            </a:extLst>
          </p:cNvPr>
          <p:cNvGrpSpPr/>
          <p:nvPr/>
        </p:nvGrpSpPr>
        <p:grpSpPr>
          <a:xfrm>
            <a:off x="3293890" y="2030129"/>
            <a:ext cx="822960" cy="286920"/>
            <a:chOff x="3293890" y="2030129"/>
            <a:chExt cx="822960" cy="28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19B9DCA-B93E-D979-591C-E40C2FBD8CC9}"/>
                    </a:ext>
                  </a:extLst>
                </p14:cNvPr>
                <p14:cNvContentPartPr/>
                <p14:nvPr/>
              </p14:nvContentPartPr>
              <p14:xfrm>
                <a:off x="3293890" y="2093129"/>
                <a:ext cx="146160" cy="223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19B9DCA-B93E-D979-591C-E40C2FBD8CC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276250" y="2075129"/>
                  <a:ext cx="1818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D1D16B9-99F5-8224-BB29-8EDE8CE2239D}"/>
                    </a:ext>
                  </a:extLst>
                </p14:cNvPr>
                <p14:cNvContentPartPr/>
                <p14:nvPr/>
              </p14:nvContentPartPr>
              <p14:xfrm>
                <a:off x="3538690" y="2063609"/>
                <a:ext cx="158760" cy="235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D1D16B9-99F5-8224-BB29-8EDE8CE2239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21050" y="2045609"/>
                  <a:ext cx="1944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C1B6DFF-AA47-8E25-83C2-2A011D3AC3B0}"/>
                    </a:ext>
                  </a:extLst>
                </p14:cNvPr>
                <p14:cNvContentPartPr/>
                <p14:nvPr/>
              </p14:nvContentPartPr>
              <p14:xfrm>
                <a:off x="3719410" y="2277809"/>
                <a:ext cx="30960" cy="20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C1B6DFF-AA47-8E25-83C2-2A011D3AC3B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701770" y="2259809"/>
                  <a:ext cx="666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7D58B60-B752-CE3D-AC03-78C150C1FE2C}"/>
                    </a:ext>
                  </a:extLst>
                </p14:cNvPr>
                <p14:cNvContentPartPr/>
                <p14:nvPr/>
              </p14:nvContentPartPr>
              <p14:xfrm>
                <a:off x="3960610" y="2030129"/>
                <a:ext cx="156240" cy="129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7D58B60-B752-CE3D-AC03-78C150C1FE2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42970" y="2012489"/>
                  <a:ext cx="1918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74D844A-F1EA-090E-D094-7A013086139F}"/>
                    </a:ext>
                  </a:extLst>
                </p14:cNvPr>
                <p14:cNvContentPartPr/>
                <p14:nvPr/>
              </p14:nvContentPartPr>
              <p14:xfrm>
                <a:off x="3983290" y="2176649"/>
                <a:ext cx="130680" cy="1346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74D844A-F1EA-090E-D094-7A013086139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965290" y="2159009"/>
                  <a:ext cx="16632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11A6D90-8A10-2B4A-6F76-E11FCBA11C19}"/>
              </a:ext>
            </a:extLst>
          </p:cNvPr>
          <p:cNvGrpSpPr/>
          <p:nvPr/>
        </p:nvGrpSpPr>
        <p:grpSpPr>
          <a:xfrm>
            <a:off x="3266170" y="2536649"/>
            <a:ext cx="840600" cy="267840"/>
            <a:chOff x="3266170" y="2536649"/>
            <a:chExt cx="840600" cy="2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945B4D9-DF01-5D4E-1CD1-01CF2234EB6B}"/>
                    </a:ext>
                  </a:extLst>
                </p14:cNvPr>
                <p14:cNvContentPartPr/>
                <p14:nvPr/>
              </p14:nvContentPartPr>
              <p14:xfrm>
                <a:off x="3266170" y="2553929"/>
                <a:ext cx="148320" cy="250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945B4D9-DF01-5D4E-1CD1-01CF2234EB6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248530" y="2535929"/>
                  <a:ext cx="1839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D807EF9-0B12-01C0-9DB1-81BF07035803}"/>
                    </a:ext>
                  </a:extLst>
                </p14:cNvPr>
                <p14:cNvContentPartPr/>
                <p14:nvPr/>
              </p14:nvContentPartPr>
              <p14:xfrm>
                <a:off x="3566050" y="2536649"/>
                <a:ext cx="124200" cy="234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D807EF9-0B12-01C0-9DB1-81BF0703580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548050" y="2519009"/>
                  <a:ext cx="1598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68AD936-F47B-F660-B903-3E20EF699A69}"/>
                    </a:ext>
                  </a:extLst>
                </p14:cNvPr>
                <p14:cNvContentPartPr/>
                <p14:nvPr/>
              </p14:nvContentPartPr>
              <p14:xfrm>
                <a:off x="3813370" y="2746889"/>
                <a:ext cx="10080" cy="22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68AD936-F47B-F660-B903-3E20EF699A6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795370" y="2729249"/>
                  <a:ext cx="457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E403197-8749-A47B-BAD3-99BB62C1BDAD}"/>
                    </a:ext>
                  </a:extLst>
                </p14:cNvPr>
                <p14:cNvContentPartPr/>
                <p14:nvPr/>
              </p14:nvContentPartPr>
              <p14:xfrm>
                <a:off x="3954490" y="2548889"/>
                <a:ext cx="152280" cy="198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E403197-8749-A47B-BAD3-99BB62C1BDA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936850" y="2531249"/>
                  <a:ext cx="187920" cy="23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028AC50-7CA1-FCA2-3150-12A6C39A2314}"/>
              </a:ext>
            </a:extLst>
          </p:cNvPr>
          <p:cNvGrpSpPr/>
          <p:nvPr/>
        </p:nvGrpSpPr>
        <p:grpSpPr>
          <a:xfrm>
            <a:off x="3184090" y="3081689"/>
            <a:ext cx="920160" cy="752400"/>
            <a:chOff x="3184090" y="3081689"/>
            <a:chExt cx="920160" cy="75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1ED9C9A-0531-E438-9713-CE6BE4A06A6B}"/>
                    </a:ext>
                  </a:extLst>
                </p14:cNvPr>
                <p14:cNvContentPartPr/>
                <p14:nvPr/>
              </p14:nvContentPartPr>
              <p14:xfrm>
                <a:off x="3184090" y="3132809"/>
                <a:ext cx="201600" cy="287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1ED9C9A-0531-E438-9713-CE6BE4A06A6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166450" y="3114809"/>
                  <a:ext cx="2372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1626F4B-658D-3DEE-BF71-9EADF0F95BD9}"/>
                    </a:ext>
                  </a:extLst>
                </p14:cNvPr>
                <p14:cNvContentPartPr/>
                <p14:nvPr/>
              </p14:nvContentPartPr>
              <p14:xfrm>
                <a:off x="3483250" y="3159809"/>
                <a:ext cx="165600" cy="244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1626F4B-658D-3DEE-BF71-9EADF0F95BD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465250" y="3141809"/>
                  <a:ext cx="2012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9FA6538-6AAB-FE39-B7BF-F268F528AC44}"/>
                    </a:ext>
                  </a:extLst>
                </p14:cNvPr>
                <p14:cNvContentPartPr/>
                <p14:nvPr/>
              </p14:nvContentPartPr>
              <p14:xfrm>
                <a:off x="3788890" y="3311369"/>
                <a:ext cx="16560" cy="28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9FA6538-6AAB-FE39-B7BF-F268F528AC4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770890" y="3293369"/>
                  <a:ext cx="52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69C1EC9-03F6-3917-E156-42B01130DE29}"/>
                    </a:ext>
                  </a:extLst>
                </p14:cNvPr>
                <p14:cNvContentPartPr/>
                <p14:nvPr/>
              </p14:nvContentPartPr>
              <p14:xfrm>
                <a:off x="3946930" y="3081689"/>
                <a:ext cx="157320" cy="288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69C1EC9-03F6-3917-E156-42B01130DE2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928930" y="3063689"/>
                  <a:ext cx="1929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33AD27F-1BF0-25E4-3622-DD1234B19C1E}"/>
                    </a:ext>
                  </a:extLst>
                </p14:cNvPr>
                <p14:cNvContentPartPr/>
                <p14:nvPr/>
              </p14:nvContentPartPr>
              <p14:xfrm>
                <a:off x="3221170" y="3666689"/>
                <a:ext cx="181080" cy="167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33AD27F-1BF0-25E4-3622-DD1234B19C1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203170" y="3648689"/>
                  <a:ext cx="216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A4CE4E3-EBA9-99FA-77F1-2EECD02D85CC}"/>
                    </a:ext>
                  </a:extLst>
                </p14:cNvPr>
                <p14:cNvContentPartPr/>
                <p14:nvPr/>
              </p14:nvContentPartPr>
              <p14:xfrm>
                <a:off x="3437890" y="3641129"/>
                <a:ext cx="199440" cy="187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A4CE4E3-EBA9-99FA-77F1-2EECD02D85C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419890" y="3623489"/>
                  <a:ext cx="2350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487E2C4-31CC-CAC2-8B1F-D4F01D003CA5}"/>
                    </a:ext>
                  </a:extLst>
                </p14:cNvPr>
                <p14:cNvContentPartPr/>
                <p14:nvPr/>
              </p14:nvContentPartPr>
              <p14:xfrm>
                <a:off x="3726970" y="3748769"/>
                <a:ext cx="15840" cy="45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487E2C4-31CC-CAC2-8B1F-D4F01D003CA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708970" y="3730769"/>
                  <a:ext cx="514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4F479DC-0BBA-FAE0-F22B-2E1C4D9BF920}"/>
                    </a:ext>
                  </a:extLst>
                </p14:cNvPr>
                <p14:cNvContentPartPr/>
                <p14:nvPr/>
              </p14:nvContentPartPr>
              <p14:xfrm>
                <a:off x="4011730" y="3529169"/>
                <a:ext cx="45000" cy="244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4F479DC-0BBA-FAE0-F22B-2E1C4D9BF92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993730" y="3511169"/>
                  <a:ext cx="806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16BA7D5-CB66-8D1E-3916-AB8AA9D751FE}"/>
                    </a:ext>
                  </a:extLst>
                </p14:cNvPr>
                <p14:cNvContentPartPr/>
                <p14:nvPr/>
              </p14:nvContentPartPr>
              <p14:xfrm>
                <a:off x="3924250" y="3526649"/>
                <a:ext cx="171000" cy="183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16BA7D5-CB66-8D1E-3916-AB8AA9D751F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06610" y="3508649"/>
                  <a:ext cx="206640" cy="21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87898B0-0F0A-64D0-773B-E6140992BFE0}"/>
                  </a:ext>
                </a:extLst>
              </p14:cNvPr>
              <p14:cNvContentPartPr/>
              <p14:nvPr/>
            </p14:nvContentPartPr>
            <p14:xfrm>
              <a:off x="3147730" y="4181129"/>
              <a:ext cx="203400" cy="2527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87898B0-0F0A-64D0-773B-E6140992BFE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129730" y="4163489"/>
                <a:ext cx="23904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3769807A-5FA3-4BF1-625C-EE8E81D8CBB0}"/>
                  </a:ext>
                </a:extLst>
              </p14:cNvPr>
              <p14:cNvContentPartPr/>
              <p14:nvPr/>
            </p14:nvContentPartPr>
            <p14:xfrm>
              <a:off x="3548410" y="4177889"/>
              <a:ext cx="111960" cy="2484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3769807A-5FA3-4BF1-625C-EE8E81D8CBB0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530770" y="4159889"/>
                <a:ext cx="147600" cy="28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0756EDA1-FCD1-337C-7658-6913C7C909C1}"/>
              </a:ext>
            </a:extLst>
          </p:cNvPr>
          <p:cNvGrpSpPr/>
          <p:nvPr/>
        </p:nvGrpSpPr>
        <p:grpSpPr>
          <a:xfrm>
            <a:off x="3820930" y="4032449"/>
            <a:ext cx="322560" cy="263160"/>
            <a:chOff x="3820930" y="4032449"/>
            <a:chExt cx="322560" cy="2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F54C26F-AC33-D78F-EA6D-FC64380462A2}"/>
                    </a:ext>
                  </a:extLst>
                </p14:cNvPr>
                <p14:cNvContentPartPr/>
                <p14:nvPr/>
              </p14:nvContentPartPr>
              <p14:xfrm>
                <a:off x="3820930" y="4257449"/>
                <a:ext cx="9000" cy="24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F54C26F-AC33-D78F-EA6D-FC64380462A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803290" y="4239449"/>
                  <a:ext cx="446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65A7DA5-9811-A0A9-4763-78CC096535BB}"/>
                    </a:ext>
                  </a:extLst>
                </p14:cNvPr>
                <p14:cNvContentPartPr/>
                <p14:nvPr/>
              </p14:nvContentPartPr>
              <p14:xfrm>
                <a:off x="4089850" y="4050809"/>
                <a:ext cx="15480" cy="244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65A7DA5-9811-A0A9-4763-78CC096535B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071850" y="4033169"/>
                  <a:ext cx="511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2917EE5-2B4E-0CD0-4BE4-0B0C3900A853}"/>
                    </a:ext>
                  </a:extLst>
                </p14:cNvPr>
                <p14:cNvContentPartPr/>
                <p14:nvPr/>
              </p14:nvContentPartPr>
              <p14:xfrm>
                <a:off x="3994090" y="4032449"/>
                <a:ext cx="149400" cy="189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2917EE5-2B4E-0CD0-4BE4-0B0C3900A85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976450" y="4014449"/>
                  <a:ext cx="185040" cy="22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7FD3580-EB62-4A65-E9DA-9563FFA0B75C}"/>
              </a:ext>
            </a:extLst>
          </p:cNvPr>
          <p:cNvGrpSpPr/>
          <p:nvPr/>
        </p:nvGrpSpPr>
        <p:grpSpPr>
          <a:xfrm>
            <a:off x="3127930" y="4846049"/>
            <a:ext cx="569160" cy="257400"/>
            <a:chOff x="3127930" y="4846049"/>
            <a:chExt cx="569160" cy="2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710937F-1E5D-5092-32ED-BA6CB5A309C9}"/>
                    </a:ext>
                  </a:extLst>
                </p14:cNvPr>
                <p14:cNvContentPartPr/>
                <p14:nvPr/>
              </p14:nvContentPartPr>
              <p14:xfrm>
                <a:off x="3127930" y="4890689"/>
                <a:ext cx="227880" cy="212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710937F-1E5D-5092-32ED-BA6CB5A309C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109930" y="4872689"/>
                  <a:ext cx="2635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A2248DF-DCBB-F8AE-5AA9-962DD448C471}"/>
                    </a:ext>
                  </a:extLst>
                </p14:cNvPr>
                <p14:cNvContentPartPr/>
                <p14:nvPr/>
              </p14:nvContentPartPr>
              <p14:xfrm>
                <a:off x="3413410" y="4846049"/>
                <a:ext cx="190800" cy="214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A2248DF-DCBB-F8AE-5AA9-962DD448C47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395410" y="4828409"/>
                  <a:ext cx="2264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5ACAACF-37AB-4D03-6457-17E2B2DFC88F}"/>
                    </a:ext>
                  </a:extLst>
                </p14:cNvPr>
                <p14:cNvContentPartPr/>
                <p14:nvPr/>
              </p14:nvContentPartPr>
              <p14:xfrm>
                <a:off x="3675850" y="4989329"/>
                <a:ext cx="21240" cy="96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5ACAACF-37AB-4D03-6457-17E2B2DFC88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657850" y="4971689"/>
                  <a:ext cx="5688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AE25F93-501C-7248-9EFA-903BBB61E88C}"/>
              </a:ext>
            </a:extLst>
          </p:cNvPr>
          <p:cNvGrpSpPr/>
          <p:nvPr/>
        </p:nvGrpSpPr>
        <p:grpSpPr>
          <a:xfrm>
            <a:off x="3892210" y="4740929"/>
            <a:ext cx="154440" cy="343080"/>
            <a:chOff x="3892210" y="4740929"/>
            <a:chExt cx="154440" cy="34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7DC53AB-CB89-9316-7962-C7A8BBA922A6}"/>
                    </a:ext>
                  </a:extLst>
                </p14:cNvPr>
                <p14:cNvContentPartPr/>
                <p14:nvPr/>
              </p14:nvContentPartPr>
              <p14:xfrm>
                <a:off x="3892210" y="4740929"/>
                <a:ext cx="154440" cy="176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7DC53AB-CB89-9316-7962-C7A8BBA922A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874570" y="4722929"/>
                  <a:ext cx="1900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BCBD48C-82AE-E84F-2542-510F897A8F49}"/>
                    </a:ext>
                  </a:extLst>
                </p14:cNvPr>
                <p14:cNvContentPartPr/>
                <p14:nvPr/>
              </p14:nvContentPartPr>
              <p14:xfrm>
                <a:off x="3896890" y="4939289"/>
                <a:ext cx="117720" cy="144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BCBD48C-82AE-E84F-2542-510F897A8F4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878890" y="4921289"/>
                  <a:ext cx="15336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2E0CABB-7538-735B-B573-A9A9121750BD}"/>
              </a:ext>
            </a:extLst>
          </p:cNvPr>
          <p:cNvGrpSpPr/>
          <p:nvPr/>
        </p:nvGrpSpPr>
        <p:grpSpPr>
          <a:xfrm>
            <a:off x="3082930" y="5412689"/>
            <a:ext cx="1049400" cy="462240"/>
            <a:chOff x="3082930" y="5412689"/>
            <a:chExt cx="1049400" cy="46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3C6F01C-B6DA-D473-1D58-54BB19FEB0F4}"/>
                    </a:ext>
                  </a:extLst>
                </p14:cNvPr>
                <p14:cNvContentPartPr/>
                <p14:nvPr/>
              </p14:nvContentPartPr>
              <p14:xfrm>
                <a:off x="3082930" y="5575049"/>
                <a:ext cx="228960" cy="2998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3C6F01C-B6DA-D473-1D58-54BB19FEB0F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065290" y="5557409"/>
                  <a:ext cx="2646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112FE00-2FB1-59FA-FCEE-6F45F09CE32F}"/>
                    </a:ext>
                  </a:extLst>
                </p14:cNvPr>
                <p14:cNvContentPartPr/>
                <p14:nvPr/>
              </p14:nvContentPartPr>
              <p14:xfrm>
                <a:off x="3389290" y="5589089"/>
                <a:ext cx="213480" cy="2480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112FE00-2FB1-59FA-FCEE-6F45F09CE32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371650" y="5571089"/>
                  <a:ext cx="2491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4B8739A-E541-1858-1253-B5CB38A6C675}"/>
                    </a:ext>
                  </a:extLst>
                </p14:cNvPr>
                <p14:cNvContentPartPr/>
                <p14:nvPr/>
              </p14:nvContentPartPr>
              <p14:xfrm>
                <a:off x="3714730" y="5800409"/>
                <a:ext cx="68040" cy="49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4B8739A-E541-1858-1253-B5CB38A6C67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696730" y="5782769"/>
                  <a:ext cx="1036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DB701CA-ECE9-2DD7-2B79-F110E2D7FA08}"/>
                    </a:ext>
                  </a:extLst>
                </p14:cNvPr>
                <p14:cNvContentPartPr/>
                <p14:nvPr/>
              </p14:nvContentPartPr>
              <p14:xfrm>
                <a:off x="3935410" y="5412689"/>
                <a:ext cx="196920" cy="181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DB701CA-ECE9-2DD7-2B79-F110E2D7FA0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917770" y="5394689"/>
                  <a:ext cx="2325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AC9DA28-2DF4-CCCD-5FE1-4FF1619BF08A}"/>
                    </a:ext>
                  </a:extLst>
                </p14:cNvPr>
                <p14:cNvContentPartPr/>
                <p14:nvPr/>
              </p14:nvContentPartPr>
              <p14:xfrm>
                <a:off x="3941530" y="5593409"/>
                <a:ext cx="173160" cy="186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AC9DA28-2DF4-CCCD-5FE1-4FF1619BF08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923530" y="5575769"/>
                  <a:ext cx="208800" cy="222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95855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C56D8D-C4FD-EC3D-C7F5-5A05C20AC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31" y="178279"/>
            <a:ext cx="7376427" cy="18426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808FB7-4365-56CB-7C35-B791508A2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528" y="1977026"/>
            <a:ext cx="6517241" cy="480682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3DAFC96-93B0-57D3-561B-8647AA7CB7AB}"/>
              </a:ext>
            </a:extLst>
          </p:cNvPr>
          <p:cNvGrpSpPr/>
          <p:nvPr/>
        </p:nvGrpSpPr>
        <p:grpSpPr>
          <a:xfrm>
            <a:off x="308117" y="2012545"/>
            <a:ext cx="4479120" cy="1029960"/>
            <a:chOff x="308117" y="2012545"/>
            <a:chExt cx="4479120" cy="102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E6F5FB2-3DB2-500B-A1F8-2308F66B5DFA}"/>
                    </a:ext>
                  </a:extLst>
                </p14:cNvPr>
                <p14:cNvContentPartPr/>
                <p14:nvPr/>
              </p14:nvContentPartPr>
              <p14:xfrm>
                <a:off x="341237" y="2042785"/>
                <a:ext cx="1359000" cy="456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E6F5FB2-3DB2-500B-A1F8-2308F66B5DF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3597" y="2024785"/>
                  <a:ext cx="139464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875191E-EFDA-38ED-0E82-1335DEED446D}"/>
                    </a:ext>
                  </a:extLst>
                </p14:cNvPr>
                <p14:cNvContentPartPr/>
                <p14:nvPr/>
              </p14:nvContentPartPr>
              <p14:xfrm>
                <a:off x="973037" y="2208745"/>
                <a:ext cx="331560" cy="28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875191E-EFDA-38ED-0E82-1335DEED446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55397" y="2190745"/>
                  <a:ext cx="367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480116C-4973-ACDD-F318-C74414927590}"/>
                    </a:ext>
                  </a:extLst>
                </p14:cNvPr>
                <p14:cNvContentPartPr/>
                <p14:nvPr/>
              </p14:nvContentPartPr>
              <p14:xfrm>
                <a:off x="1856837" y="2076625"/>
                <a:ext cx="1660320" cy="514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480116C-4973-ACDD-F318-C7441492759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39197" y="2058985"/>
                  <a:ext cx="169596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8830524-0EB8-1CC7-585F-162E08AC798D}"/>
                    </a:ext>
                  </a:extLst>
                </p14:cNvPr>
                <p14:cNvContentPartPr/>
                <p14:nvPr/>
              </p14:nvContentPartPr>
              <p14:xfrm>
                <a:off x="2817317" y="2256985"/>
                <a:ext cx="232920" cy="12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8830524-0EB8-1CC7-585F-162E08AC798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99317" y="2238985"/>
                  <a:ext cx="2685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FC11997-E728-BE7F-B0BE-50AFCB87D861}"/>
                    </a:ext>
                  </a:extLst>
                </p14:cNvPr>
                <p14:cNvContentPartPr/>
                <p14:nvPr/>
              </p14:nvContentPartPr>
              <p14:xfrm>
                <a:off x="1876277" y="2100025"/>
                <a:ext cx="426600" cy="54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FC11997-E728-BE7F-B0BE-50AFCB87D86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58277" y="2082385"/>
                  <a:ext cx="462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91571C5-6DE4-8812-6CD6-4C24406D8DD6}"/>
                    </a:ext>
                  </a:extLst>
                </p14:cNvPr>
                <p14:cNvContentPartPr/>
                <p14:nvPr/>
              </p14:nvContentPartPr>
              <p14:xfrm>
                <a:off x="3748277" y="2012545"/>
                <a:ext cx="1038960" cy="372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91571C5-6DE4-8812-6CD6-4C24406D8DD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30277" y="1994905"/>
                  <a:ext cx="107460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F8A397F-A9F7-2B59-A90F-C4E2E611C4D3}"/>
                    </a:ext>
                  </a:extLst>
                </p14:cNvPr>
                <p14:cNvContentPartPr/>
                <p14:nvPr/>
              </p14:nvContentPartPr>
              <p14:xfrm>
                <a:off x="308117" y="2810305"/>
                <a:ext cx="142560" cy="147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F8A397F-A9F7-2B59-A90F-C4E2E611C4D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0477" y="2792665"/>
                  <a:ext cx="1782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1B99099-3716-FFF7-1662-4BFCDE34C3DA}"/>
                    </a:ext>
                  </a:extLst>
                </p14:cNvPr>
                <p14:cNvContentPartPr/>
                <p14:nvPr/>
              </p14:nvContentPartPr>
              <p14:xfrm>
                <a:off x="648677" y="2630665"/>
                <a:ext cx="600840" cy="358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1B99099-3716-FFF7-1662-4BFCDE34C3D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0677" y="2612665"/>
                  <a:ext cx="63648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98FAC9A-F37E-711F-786C-B099BFFA4338}"/>
                    </a:ext>
                  </a:extLst>
                </p14:cNvPr>
                <p14:cNvContentPartPr/>
                <p14:nvPr/>
              </p14:nvContentPartPr>
              <p14:xfrm>
                <a:off x="1086077" y="2718505"/>
                <a:ext cx="281160" cy="37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98FAC9A-F37E-711F-786C-B099BFFA433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68077" y="2700505"/>
                  <a:ext cx="3168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2BEFE6D-489A-970D-4ED8-30FE13983941}"/>
                    </a:ext>
                  </a:extLst>
                </p14:cNvPr>
                <p14:cNvContentPartPr/>
                <p14:nvPr/>
              </p14:nvContentPartPr>
              <p14:xfrm>
                <a:off x="1615277" y="2540305"/>
                <a:ext cx="1353600" cy="502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2BEFE6D-489A-970D-4ED8-30FE1398394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97637" y="2522665"/>
                  <a:ext cx="138924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8B33CA0-B83E-019B-6EFE-DF5E9E3E44D6}"/>
                    </a:ext>
                  </a:extLst>
                </p14:cNvPr>
                <p14:cNvContentPartPr/>
                <p14:nvPr/>
              </p14:nvContentPartPr>
              <p14:xfrm>
                <a:off x="2746397" y="2723185"/>
                <a:ext cx="221400" cy="22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8B33CA0-B83E-019B-6EFE-DF5E9E3E44D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28757" y="2705545"/>
                  <a:ext cx="2570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9AB0117-DDF9-6222-0E9F-EE3429D9C85C}"/>
                    </a:ext>
                  </a:extLst>
                </p14:cNvPr>
                <p14:cNvContentPartPr/>
                <p14:nvPr/>
              </p14:nvContentPartPr>
              <p14:xfrm>
                <a:off x="1959797" y="2571985"/>
                <a:ext cx="3960" cy="20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9AB0117-DDF9-6222-0E9F-EE3429D9C85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41797" y="2553985"/>
                  <a:ext cx="396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D462ED1-E348-F31A-4E99-7C801709482F}"/>
                    </a:ext>
                  </a:extLst>
                </p14:cNvPr>
                <p14:cNvContentPartPr/>
                <p14:nvPr/>
              </p14:nvContentPartPr>
              <p14:xfrm>
                <a:off x="3207197" y="2469745"/>
                <a:ext cx="902520" cy="437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D462ED1-E348-F31A-4E99-7C801709482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89557" y="2451745"/>
                  <a:ext cx="93816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810EB17-81E7-FDCA-0FCC-A75302010F92}"/>
                    </a:ext>
                  </a:extLst>
                </p14:cNvPr>
                <p14:cNvContentPartPr/>
                <p14:nvPr/>
              </p14:nvContentPartPr>
              <p14:xfrm>
                <a:off x="3305477" y="2663425"/>
                <a:ext cx="344520" cy="30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810EB17-81E7-FDCA-0FCC-A75302010F9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87477" y="2645785"/>
                  <a:ext cx="38016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9C05B0-6B27-C1DB-8F62-8257114DC613}"/>
              </a:ext>
            </a:extLst>
          </p:cNvPr>
          <p:cNvGrpSpPr/>
          <p:nvPr/>
        </p:nvGrpSpPr>
        <p:grpSpPr>
          <a:xfrm>
            <a:off x="4315997" y="2482705"/>
            <a:ext cx="1087560" cy="433440"/>
            <a:chOff x="4315997" y="2482705"/>
            <a:chExt cx="1087560" cy="43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82C548B-5967-6172-F7AB-E75FCB22B914}"/>
                    </a:ext>
                  </a:extLst>
                </p14:cNvPr>
                <p14:cNvContentPartPr/>
                <p14:nvPr/>
              </p14:nvContentPartPr>
              <p14:xfrm>
                <a:off x="4315997" y="2715985"/>
                <a:ext cx="294120" cy="91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82C548B-5967-6172-F7AB-E75FCB22B91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98357" y="2698345"/>
                  <a:ext cx="329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A261961-FD8F-0F23-0326-8D6119B4039D}"/>
                    </a:ext>
                  </a:extLst>
                </p14:cNvPr>
                <p14:cNvContentPartPr/>
                <p14:nvPr/>
              </p14:nvContentPartPr>
              <p14:xfrm>
                <a:off x="4779677" y="2682145"/>
                <a:ext cx="43200" cy="97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A261961-FD8F-0F23-0326-8D6119B4039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61677" y="2664145"/>
                  <a:ext cx="78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9B7194C-974F-3524-CB01-3D8681104CE5}"/>
                    </a:ext>
                  </a:extLst>
                </p14:cNvPr>
                <p14:cNvContentPartPr/>
                <p14:nvPr/>
              </p14:nvContentPartPr>
              <p14:xfrm>
                <a:off x="4865357" y="2548225"/>
                <a:ext cx="2160" cy="2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9B7194C-974F-3524-CB01-3D8681104CE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847717" y="2530585"/>
                  <a:ext cx="37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A548697-BE97-E95A-E7E0-67C0AC1235EF}"/>
                    </a:ext>
                  </a:extLst>
                </p14:cNvPr>
                <p14:cNvContentPartPr/>
                <p14:nvPr/>
              </p14:nvContentPartPr>
              <p14:xfrm>
                <a:off x="4870037" y="2682865"/>
                <a:ext cx="140040" cy="84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A548697-BE97-E95A-E7E0-67C0AC1235E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852037" y="2664865"/>
                  <a:ext cx="1756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333DB24-066A-056C-7F53-76AD8EB99300}"/>
                    </a:ext>
                  </a:extLst>
                </p14:cNvPr>
                <p14:cNvContentPartPr/>
                <p14:nvPr/>
              </p14:nvContentPartPr>
              <p14:xfrm>
                <a:off x="5081717" y="2648665"/>
                <a:ext cx="95400" cy="118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333DB24-066A-056C-7F53-76AD8EB9930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63717" y="2630665"/>
                  <a:ext cx="1310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8F56549-EDBF-1252-5F23-91FC3D33E39E}"/>
                    </a:ext>
                  </a:extLst>
                </p14:cNvPr>
                <p14:cNvContentPartPr/>
                <p14:nvPr/>
              </p14:nvContentPartPr>
              <p14:xfrm>
                <a:off x="5276837" y="2482705"/>
                <a:ext cx="22320" cy="121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8F56549-EDBF-1252-5F23-91FC3D33E39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258837" y="2465065"/>
                  <a:ext cx="579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F4BF01E-1836-EDAC-4DD3-9730AE1DB08A}"/>
                    </a:ext>
                  </a:extLst>
                </p14:cNvPr>
                <p14:cNvContentPartPr/>
                <p14:nvPr/>
              </p14:nvContentPartPr>
              <p14:xfrm>
                <a:off x="5299877" y="2714185"/>
                <a:ext cx="51120" cy="77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F4BF01E-1836-EDAC-4DD3-9730AE1DB08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81877" y="2696545"/>
                  <a:ext cx="867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C83547D-65AF-406C-6204-9A577BB9F0D0}"/>
                    </a:ext>
                  </a:extLst>
                </p14:cNvPr>
                <p14:cNvContentPartPr/>
                <p14:nvPr/>
              </p14:nvContentPartPr>
              <p14:xfrm>
                <a:off x="5331197" y="2686825"/>
                <a:ext cx="60840" cy="128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C83547D-65AF-406C-6204-9A577BB9F0D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313557" y="2669185"/>
                  <a:ext cx="964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A23FD22-D376-A459-554C-9D8D312AF3F0}"/>
                    </a:ext>
                  </a:extLst>
                </p14:cNvPr>
                <p14:cNvContentPartPr/>
                <p14:nvPr/>
              </p14:nvContentPartPr>
              <p14:xfrm>
                <a:off x="5386997" y="2888065"/>
                <a:ext cx="16560" cy="28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A23FD22-D376-A459-554C-9D8D312AF3F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368997" y="2870065"/>
                  <a:ext cx="5220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65C5D4E-E586-E21C-87FE-23C1B2DB9CE9}"/>
              </a:ext>
            </a:extLst>
          </p:cNvPr>
          <p:cNvGrpSpPr/>
          <p:nvPr/>
        </p:nvGrpSpPr>
        <p:grpSpPr>
          <a:xfrm>
            <a:off x="568757" y="3186145"/>
            <a:ext cx="1074960" cy="438840"/>
            <a:chOff x="568757" y="3186145"/>
            <a:chExt cx="1074960" cy="43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BB53915-8A21-F7FF-76E8-FA4070E257EF}"/>
                    </a:ext>
                  </a:extLst>
                </p14:cNvPr>
                <p14:cNvContentPartPr/>
                <p14:nvPr/>
              </p14:nvContentPartPr>
              <p14:xfrm>
                <a:off x="568757" y="3246625"/>
                <a:ext cx="42840" cy="241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BB53915-8A21-F7FF-76E8-FA4070E257E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50757" y="3228625"/>
                  <a:ext cx="784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BF11221-8B75-0DE7-5EDF-9D06A8226937}"/>
                    </a:ext>
                  </a:extLst>
                </p14:cNvPr>
                <p14:cNvContentPartPr/>
                <p14:nvPr/>
              </p14:nvContentPartPr>
              <p14:xfrm>
                <a:off x="601157" y="3186145"/>
                <a:ext cx="214560" cy="438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BF11221-8B75-0DE7-5EDF-9D06A822693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3517" y="3168145"/>
                  <a:ext cx="25020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12E43B2-7880-13C1-6104-CB2C15B9BCEE}"/>
                    </a:ext>
                  </a:extLst>
                </p14:cNvPr>
                <p14:cNvContentPartPr/>
                <p14:nvPr/>
              </p14:nvContentPartPr>
              <p14:xfrm>
                <a:off x="930917" y="3377305"/>
                <a:ext cx="234360" cy="173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12E43B2-7880-13C1-6104-CB2C15B9BCE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12917" y="3359665"/>
                  <a:ext cx="2700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5711FE8-939B-9D0F-C8FC-10AA54DE315F}"/>
                    </a:ext>
                  </a:extLst>
                </p14:cNvPr>
                <p14:cNvContentPartPr/>
                <p14:nvPr/>
              </p14:nvContentPartPr>
              <p14:xfrm>
                <a:off x="1241237" y="3417985"/>
                <a:ext cx="402480" cy="113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5711FE8-939B-9D0F-C8FC-10AA54DE315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223597" y="3399985"/>
                  <a:ext cx="43812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3D10080-9CEB-2243-825C-BF156145067E}"/>
              </a:ext>
            </a:extLst>
          </p:cNvPr>
          <p:cNvGrpSpPr/>
          <p:nvPr/>
        </p:nvGrpSpPr>
        <p:grpSpPr>
          <a:xfrm>
            <a:off x="1820477" y="3043585"/>
            <a:ext cx="3669480" cy="714960"/>
            <a:chOff x="1820477" y="3043585"/>
            <a:chExt cx="3669480" cy="71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145FA9A-6581-EDC2-6185-D01C4A196A11}"/>
                    </a:ext>
                  </a:extLst>
                </p14:cNvPr>
                <p14:cNvContentPartPr/>
                <p14:nvPr/>
              </p14:nvContentPartPr>
              <p14:xfrm>
                <a:off x="1820477" y="3199105"/>
                <a:ext cx="1493280" cy="559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145FA9A-6581-EDC2-6185-D01C4A196A1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802477" y="3181465"/>
                  <a:ext cx="152892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84C8FBF-0865-D14D-E524-5FE06F7A4CB2}"/>
                    </a:ext>
                  </a:extLst>
                </p14:cNvPr>
                <p14:cNvContentPartPr/>
                <p14:nvPr/>
              </p14:nvContentPartPr>
              <p14:xfrm>
                <a:off x="2920277" y="3246625"/>
                <a:ext cx="7200" cy="2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84C8FBF-0865-D14D-E524-5FE06F7A4CB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902277" y="3228625"/>
                  <a:ext cx="42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5EBC006-AC21-E6CE-0ADE-2F8F87FCAF44}"/>
                    </a:ext>
                  </a:extLst>
                </p14:cNvPr>
                <p14:cNvContentPartPr/>
                <p14:nvPr/>
              </p14:nvContentPartPr>
              <p14:xfrm>
                <a:off x="2210357" y="3281185"/>
                <a:ext cx="562320" cy="16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5EBC006-AC21-E6CE-0ADE-2F8F87FCAF4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192717" y="3263185"/>
                  <a:ext cx="5979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055E317-542E-3E33-6EE5-B33CE3983065}"/>
                    </a:ext>
                  </a:extLst>
                </p14:cNvPr>
                <p14:cNvContentPartPr/>
                <p14:nvPr/>
              </p14:nvContentPartPr>
              <p14:xfrm>
                <a:off x="3579437" y="3321145"/>
                <a:ext cx="212760" cy="161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055E317-542E-3E33-6EE5-B33CE398306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561797" y="3303145"/>
                  <a:ext cx="2484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D71A4BC-2401-F839-3D93-ACDCFFB99119}"/>
                    </a:ext>
                  </a:extLst>
                </p14:cNvPr>
                <p14:cNvContentPartPr/>
                <p14:nvPr/>
              </p14:nvContentPartPr>
              <p14:xfrm>
                <a:off x="4462877" y="3265345"/>
                <a:ext cx="162720" cy="216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D71A4BC-2401-F839-3D93-ACDCFFB9911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444877" y="3247345"/>
                  <a:ext cx="1983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C14E07A-DFCF-FFBF-0AD9-F9408652CC5C}"/>
                    </a:ext>
                  </a:extLst>
                </p14:cNvPr>
                <p14:cNvContentPartPr/>
                <p14:nvPr/>
              </p14:nvContentPartPr>
              <p14:xfrm>
                <a:off x="4616597" y="3060145"/>
                <a:ext cx="51120" cy="378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C14E07A-DFCF-FFBF-0AD9-F9408652CC5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598597" y="3042145"/>
                  <a:ext cx="8676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46377BC-4F9D-A428-EEC5-7EDDDAD4656B}"/>
                    </a:ext>
                  </a:extLst>
                </p14:cNvPr>
                <p14:cNvContentPartPr/>
                <p14:nvPr/>
              </p14:nvContentPartPr>
              <p14:xfrm>
                <a:off x="4560797" y="3240505"/>
                <a:ext cx="149400" cy="7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46377BC-4F9D-A428-EEC5-7EDDDAD4656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43157" y="3222505"/>
                  <a:ext cx="185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B60F0E8-9DE2-9F1B-9838-1DB24C7788B3}"/>
                    </a:ext>
                  </a:extLst>
                </p14:cNvPr>
                <p14:cNvContentPartPr/>
                <p14:nvPr/>
              </p14:nvContentPartPr>
              <p14:xfrm>
                <a:off x="4758797" y="3257785"/>
                <a:ext cx="100440" cy="179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B60F0E8-9DE2-9F1B-9838-1DB24C7788B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741157" y="3240145"/>
                  <a:ext cx="1360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6058F7F-37E1-4620-168D-36065960D278}"/>
                    </a:ext>
                  </a:extLst>
                </p14:cNvPr>
                <p14:cNvContentPartPr/>
                <p14:nvPr/>
              </p14:nvContentPartPr>
              <p14:xfrm>
                <a:off x="4898117" y="3277945"/>
                <a:ext cx="100080" cy="169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6058F7F-37E1-4620-168D-36065960D27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880477" y="3260305"/>
                  <a:ext cx="1357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1DDBE59-C4C4-4A97-D1DB-93C649E3D02F}"/>
                    </a:ext>
                  </a:extLst>
                </p14:cNvPr>
                <p14:cNvContentPartPr/>
                <p14:nvPr/>
              </p14:nvContentPartPr>
              <p14:xfrm>
                <a:off x="5092157" y="3185425"/>
                <a:ext cx="16560" cy="210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1DDBE59-C4C4-4A97-D1DB-93C649E3D02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074157" y="3167425"/>
                  <a:ext cx="522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9128404-1E61-96B4-671C-993DB0C8F7CB}"/>
                    </a:ext>
                  </a:extLst>
                </p14:cNvPr>
                <p14:cNvContentPartPr/>
                <p14:nvPr/>
              </p14:nvContentPartPr>
              <p14:xfrm>
                <a:off x="5130677" y="3290185"/>
                <a:ext cx="122760" cy="317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9128404-1E61-96B4-671C-993DB0C8F7C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113037" y="3272185"/>
                  <a:ext cx="1584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8CFC1A1-F086-725E-8E59-22FD7119550C}"/>
                    </a:ext>
                  </a:extLst>
                </p14:cNvPr>
                <p14:cNvContentPartPr/>
                <p14:nvPr/>
              </p14:nvContentPartPr>
              <p14:xfrm>
                <a:off x="5268917" y="3176425"/>
                <a:ext cx="65880" cy="240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8CFC1A1-F086-725E-8E59-22FD7119550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251277" y="3158425"/>
                  <a:ext cx="1015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DDBBCA2-3BE5-325F-2F01-9D353179BD9E}"/>
                    </a:ext>
                  </a:extLst>
                </p14:cNvPr>
                <p14:cNvContentPartPr/>
                <p14:nvPr/>
              </p14:nvContentPartPr>
              <p14:xfrm>
                <a:off x="5424437" y="3043585"/>
                <a:ext cx="33120" cy="338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DDBBCA2-3BE5-325F-2F01-9D353179BD9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406797" y="3025945"/>
                  <a:ext cx="6876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38D8305-07CF-CEDD-68DF-08926F166886}"/>
                    </a:ext>
                  </a:extLst>
                </p14:cNvPr>
                <p14:cNvContentPartPr/>
                <p14:nvPr/>
              </p14:nvContentPartPr>
              <p14:xfrm>
                <a:off x="5332277" y="3236185"/>
                <a:ext cx="157680" cy="5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38D8305-07CF-CEDD-68DF-08926F16688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314637" y="3218545"/>
                  <a:ext cx="19332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8F77452-0C56-E53C-CFF5-10EDD5558252}"/>
              </a:ext>
            </a:extLst>
          </p:cNvPr>
          <p:cNvGrpSpPr/>
          <p:nvPr/>
        </p:nvGrpSpPr>
        <p:grpSpPr>
          <a:xfrm>
            <a:off x="602597" y="3907585"/>
            <a:ext cx="376560" cy="519840"/>
            <a:chOff x="602597" y="3907585"/>
            <a:chExt cx="376560" cy="51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7EB89D8-5650-A095-528B-94E2786E43D3}"/>
                    </a:ext>
                  </a:extLst>
                </p14:cNvPr>
                <p14:cNvContentPartPr/>
                <p14:nvPr/>
              </p14:nvContentPartPr>
              <p14:xfrm>
                <a:off x="602597" y="4040785"/>
                <a:ext cx="177840" cy="213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7EB89D8-5650-A095-528B-94E2786E43D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84597" y="4022785"/>
                  <a:ext cx="2134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437CAEB-A343-4CD6-2C11-7216DCCAC2CB}"/>
                    </a:ext>
                  </a:extLst>
                </p14:cNvPr>
                <p14:cNvContentPartPr/>
                <p14:nvPr/>
              </p14:nvContentPartPr>
              <p14:xfrm>
                <a:off x="775397" y="3907585"/>
                <a:ext cx="203760" cy="519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437CAEB-A343-4CD6-2C11-7216DCCAC2C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57757" y="3889585"/>
                  <a:ext cx="239400" cy="55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18AD48C-DB65-3F66-8F35-7CA1EA89B434}"/>
              </a:ext>
            </a:extLst>
          </p:cNvPr>
          <p:cNvGrpSpPr/>
          <p:nvPr/>
        </p:nvGrpSpPr>
        <p:grpSpPr>
          <a:xfrm>
            <a:off x="615197" y="4502665"/>
            <a:ext cx="1493640" cy="675000"/>
            <a:chOff x="615197" y="4502665"/>
            <a:chExt cx="1493640" cy="67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1C3688C-C332-21CD-C6D7-23DC6F9C4A71}"/>
                    </a:ext>
                  </a:extLst>
                </p14:cNvPr>
                <p14:cNvContentPartPr/>
                <p14:nvPr/>
              </p14:nvContentPartPr>
              <p14:xfrm>
                <a:off x="615197" y="4738465"/>
                <a:ext cx="219960" cy="271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1C3688C-C332-21CD-C6D7-23DC6F9C4A7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97197" y="4720825"/>
                  <a:ext cx="2556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4D4BF42-16F1-7B81-7EA8-352F917812B2}"/>
                    </a:ext>
                  </a:extLst>
                </p14:cNvPr>
                <p14:cNvContentPartPr/>
                <p14:nvPr/>
              </p14:nvContentPartPr>
              <p14:xfrm>
                <a:off x="761717" y="4578985"/>
                <a:ext cx="181800" cy="513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4D4BF42-16F1-7B81-7EA8-352F917812B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44077" y="4560985"/>
                  <a:ext cx="21744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4D3B3BC-DC63-39B2-FBE1-917395DD36E0}"/>
                    </a:ext>
                  </a:extLst>
                </p14:cNvPr>
                <p14:cNvContentPartPr/>
                <p14:nvPr/>
              </p14:nvContentPartPr>
              <p14:xfrm>
                <a:off x="1089317" y="4502665"/>
                <a:ext cx="1019520" cy="675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4D3B3BC-DC63-39B2-FBE1-917395DD36E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71677" y="4485025"/>
                  <a:ext cx="1055160" cy="71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87FDA339-BAE8-9FF6-658C-F48FDF177299}"/>
                  </a:ext>
                </a:extLst>
              </p14:cNvPr>
              <p14:cNvContentPartPr/>
              <p14:nvPr/>
            </p14:nvContentPartPr>
            <p14:xfrm>
              <a:off x="2309357" y="4813705"/>
              <a:ext cx="355680" cy="1501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87FDA339-BAE8-9FF6-658C-F48FDF17729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291717" y="4796065"/>
                <a:ext cx="3913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C08E5A2-42F9-2B76-3A10-C37561D1F77C}"/>
                  </a:ext>
                </a:extLst>
              </p14:cNvPr>
              <p14:cNvContentPartPr/>
              <p14:nvPr/>
            </p14:nvContentPartPr>
            <p14:xfrm>
              <a:off x="2374517" y="4662505"/>
              <a:ext cx="8280" cy="57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C08E5A2-42F9-2B76-3A10-C37561D1F77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356877" y="4644505"/>
                <a:ext cx="43920" cy="4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1B9C3E4C-FD39-221B-8489-CE50B9BD1BD7}"/>
              </a:ext>
            </a:extLst>
          </p:cNvPr>
          <p:cNvGrpSpPr/>
          <p:nvPr/>
        </p:nvGrpSpPr>
        <p:grpSpPr>
          <a:xfrm>
            <a:off x="2806877" y="4470625"/>
            <a:ext cx="2597400" cy="485640"/>
            <a:chOff x="2806877" y="4470625"/>
            <a:chExt cx="2597400" cy="48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73A60C1-B9C0-0D8C-8B80-73F6DC0BB2BD}"/>
                    </a:ext>
                  </a:extLst>
                </p14:cNvPr>
                <p14:cNvContentPartPr/>
                <p14:nvPr/>
              </p14:nvContentPartPr>
              <p14:xfrm>
                <a:off x="2806877" y="4739185"/>
                <a:ext cx="944640" cy="217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73A60C1-B9C0-0D8C-8B80-73F6DC0BB2B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789237" y="4721185"/>
                  <a:ext cx="9802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6C52753-1E1C-6327-5A4A-B114048E6359}"/>
                    </a:ext>
                  </a:extLst>
                </p14:cNvPr>
                <p14:cNvContentPartPr/>
                <p14:nvPr/>
              </p14:nvContentPartPr>
              <p14:xfrm>
                <a:off x="3906677" y="4501225"/>
                <a:ext cx="693720" cy="403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6C52753-1E1C-6327-5A4A-B114048E635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889037" y="4483225"/>
                  <a:ext cx="72936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2201B3C-38DC-D3B2-060D-D339CB88489D}"/>
                    </a:ext>
                  </a:extLst>
                </p14:cNvPr>
                <p14:cNvContentPartPr/>
                <p14:nvPr/>
              </p14:nvContentPartPr>
              <p14:xfrm>
                <a:off x="4505357" y="4674025"/>
                <a:ext cx="111600" cy="5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2201B3C-38DC-D3B2-060D-D339CB88489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487357" y="4656025"/>
                  <a:ext cx="1472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5C6C2ED-A643-E79A-4808-42C2B8936AE3}"/>
                    </a:ext>
                  </a:extLst>
                </p14:cNvPr>
                <p14:cNvContentPartPr/>
                <p14:nvPr/>
              </p14:nvContentPartPr>
              <p14:xfrm>
                <a:off x="4644317" y="4470625"/>
                <a:ext cx="759960" cy="464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5C6C2ED-A643-E79A-4808-42C2B8936AE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626677" y="4452985"/>
                  <a:ext cx="79560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EC67430-7EB2-CF48-6E53-99DF20FF5F20}"/>
                    </a:ext>
                  </a:extLst>
                </p14:cNvPr>
                <p14:cNvContentPartPr/>
                <p14:nvPr/>
              </p14:nvContentPartPr>
              <p14:xfrm>
                <a:off x="5129597" y="4539385"/>
                <a:ext cx="1440" cy="6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EC67430-7EB2-CF48-6E53-99DF20FF5F2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111597" y="4521745"/>
                  <a:ext cx="3708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0FDAA46-081C-3CF3-EEDB-09D9A0D36943}"/>
                  </a:ext>
                </a:extLst>
              </p14:cNvPr>
              <p14:cNvContentPartPr/>
              <p14:nvPr/>
            </p14:nvContentPartPr>
            <p14:xfrm>
              <a:off x="1682957" y="5322025"/>
              <a:ext cx="320040" cy="1371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0FDAA46-081C-3CF3-EEDB-09D9A0D3694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665317" y="5304025"/>
                <a:ext cx="35568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F7EC1FB-16D3-37A1-8516-455DC9E75B8A}"/>
                  </a:ext>
                </a:extLst>
              </p14:cNvPr>
              <p14:cNvContentPartPr/>
              <p14:nvPr/>
            </p14:nvContentPartPr>
            <p14:xfrm>
              <a:off x="2158157" y="5215825"/>
              <a:ext cx="156960" cy="2458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F7EC1FB-16D3-37A1-8516-455DC9E75B8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140157" y="5198185"/>
                <a:ext cx="19260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DBD88F1-CC65-B00C-4051-86FFECCF2129}"/>
                  </a:ext>
                </a:extLst>
              </p14:cNvPr>
              <p14:cNvContentPartPr/>
              <p14:nvPr/>
            </p14:nvContentPartPr>
            <p14:xfrm>
              <a:off x="2372717" y="5383225"/>
              <a:ext cx="74160" cy="450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DBD88F1-CC65-B00C-4051-86FFECCF212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355077" y="5365225"/>
                <a:ext cx="10980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6A7AD6E3-DB7D-3BA9-72D9-9CC55D23E0D1}"/>
                  </a:ext>
                </a:extLst>
              </p14:cNvPr>
              <p14:cNvContentPartPr/>
              <p14:nvPr/>
            </p14:nvContentPartPr>
            <p14:xfrm>
              <a:off x="2453357" y="5208625"/>
              <a:ext cx="11880" cy="75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A7AD6E3-DB7D-3BA9-72D9-9CC55D23E0D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435357" y="5190985"/>
                <a:ext cx="475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684E2A64-C355-8341-85D7-D09830BBF55B}"/>
                  </a:ext>
                </a:extLst>
              </p14:cNvPr>
              <p14:cNvContentPartPr/>
              <p14:nvPr/>
            </p14:nvContentPartPr>
            <p14:xfrm>
              <a:off x="2557037" y="5360185"/>
              <a:ext cx="137880" cy="3186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684E2A64-C355-8341-85D7-D09830BBF55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539037" y="5342545"/>
                <a:ext cx="17352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90CFA2D-A385-D36F-71E8-49C738BAB52E}"/>
                  </a:ext>
                </a:extLst>
              </p14:cNvPr>
              <p14:cNvContentPartPr/>
              <p14:nvPr/>
            </p14:nvContentPartPr>
            <p14:xfrm>
              <a:off x="2869517" y="5124745"/>
              <a:ext cx="675360" cy="3358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90CFA2D-A385-D36F-71E8-49C738BAB52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851517" y="5107105"/>
                <a:ext cx="71100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1F0BC45-2772-CF3A-7869-5B3511756890}"/>
                  </a:ext>
                </a:extLst>
              </p14:cNvPr>
              <p14:cNvContentPartPr/>
              <p14:nvPr/>
            </p14:nvContentPartPr>
            <p14:xfrm>
              <a:off x="3755837" y="5180905"/>
              <a:ext cx="195480" cy="4496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1F0BC45-2772-CF3A-7869-5B351175689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738197" y="5162905"/>
                <a:ext cx="231120" cy="4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FB8A6C8-5137-CE9C-602B-422A1BD2DC77}"/>
                  </a:ext>
                </a:extLst>
              </p14:cNvPr>
              <p14:cNvContentPartPr/>
              <p14:nvPr/>
            </p14:nvContentPartPr>
            <p14:xfrm>
              <a:off x="4139237" y="5259745"/>
              <a:ext cx="92520" cy="183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FB8A6C8-5137-CE9C-602B-422A1BD2DC77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121237" y="5241745"/>
                <a:ext cx="12816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FC07630-C30B-2A49-68FF-A567D36E1834}"/>
                  </a:ext>
                </a:extLst>
              </p14:cNvPr>
              <p14:cNvContentPartPr/>
              <p14:nvPr/>
            </p14:nvContentPartPr>
            <p14:xfrm>
              <a:off x="4196837" y="5137345"/>
              <a:ext cx="25200" cy="349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FC07630-C30B-2A49-68FF-A567D36E183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179197" y="5119345"/>
                <a:ext cx="6084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C9AEF8AF-059F-D796-4D1A-2ADA1BAA6AF9}"/>
                  </a:ext>
                </a:extLst>
              </p14:cNvPr>
              <p14:cNvContentPartPr/>
              <p14:nvPr/>
            </p14:nvContentPartPr>
            <p14:xfrm>
              <a:off x="4290077" y="5299345"/>
              <a:ext cx="79200" cy="1278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C9AEF8AF-059F-D796-4D1A-2ADA1BAA6AF9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272437" y="5281345"/>
                <a:ext cx="1148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8BC18864-2B99-7969-0A0C-723FD8A6228F}"/>
                  </a:ext>
                </a:extLst>
              </p14:cNvPr>
              <p14:cNvContentPartPr/>
              <p14:nvPr/>
            </p14:nvContentPartPr>
            <p14:xfrm>
              <a:off x="4484837" y="5271265"/>
              <a:ext cx="110520" cy="1458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8BC18864-2B99-7969-0A0C-723FD8A6228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467197" y="5253265"/>
                <a:ext cx="14616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E5C2BC1E-7CBB-CBF5-370E-0868213D3AAD}"/>
                  </a:ext>
                </a:extLst>
              </p14:cNvPr>
              <p14:cNvContentPartPr/>
              <p14:nvPr/>
            </p14:nvContentPartPr>
            <p14:xfrm>
              <a:off x="4334357" y="5618305"/>
              <a:ext cx="633240" cy="3128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E5C2BC1E-7CBB-CBF5-370E-0868213D3AAD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316357" y="5600305"/>
                <a:ext cx="668880" cy="34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492612E-D217-7CB4-F601-8003EE43819C}"/>
              </a:ext>
            </a:extLst>
          </p:cNvPr>
          <p:cNvGrpSpPr/>
          <p:nvPr/>
        </p:nvGrpSpPr>
        <p:grpSpPr>
          <a:xfrm>
            <a:off x="741917" y="5690665"/>
            <a:ext cx="4275000" cy="1053720"/>
            <a:chOff x="741917" y="5690665"/>
            <a:chExt cx="4275000" cy="105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E2490FB-6A92-14D2-3524-30752639C058}"/>
                    </a:ext>
                  </a:extLst>
                </p14:cNvPr>
                <p14:cNvContentPartPr/>
                <p14:nvPr/>
              </p14:nvContentPartPr>
              <p14:xfrm>
                <a:off x="2249957" y="5729545"/>
                <a:ext cx="828720" cy="2880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E2490FB-6A92-14D2-3524-30752639C05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231957" y="5711905"/>
                  <a:ext cx="8643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297B765-A38A-20A9-1921-FD92162E7A56}"/>
                    </a:ext>
                  </a:extLst>
                </p14:cNvPr>
                <p14:cNvContentPartPr/>
                <p14:nvPr/>
              </p14:nvContentPartPr>
              <p14:xfrm>
                <a:off x="2600597" y="5690665"/>
                <a:ext cx="3960" cy="1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297B765-A38A-20A9-1921-FD92162E7A5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582597" y="5673025"/>
                  <a:ext cx="39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16974BD-38BA-BE2D-B71E-DE2B30EC26D5}"/>
                    </a:ext>
                  </a:extLst>
                </p14:cNvPr>
                <p14:cNvContentPartPr/>
                <p14:nvPr/>
              </p14:nvContentPartPr>
              <p14:xfrm>
                <a:off x="3173717" y="5760145"/>
                <a:ext cx="118440" cy="159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16974BD-38BA-BE2D-B71E-DE2B30EC26D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155717" y="5742505"/>
                  <a:ext cx="1540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DB4FF9B-3604-7967-A3EE-8B396AD39040}"/>
                    </a:ext>
                  </a:extLst>
                </p14:cNvPr>
                <p14:cNvContentPartPr/>
                <p14:nvPr/>
              </p14:nvContentPartPr>
              <p14:xfrm>
                <a:off x="3261197" y="5848345"/>
                <a:ext cx="18360" cy="781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DB4FF9B-3604-7967-A3EE-8B396AD3904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243557" y="5830345"/>
                  <a:ext cx="540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34C4E00-432D-1090-BC37-EBE98CB2A77C}"/>
                    </a:ext>
                  </a:extLst>
                </p14:cNvPr>
                <p14:cNvContentPartPr/>
                <p14:nvPr/>
              </p14:nvContentPartPr>
              <p14:xfrm>
                <a:off x="3264077" y="5690665"/>
                <a:ext cx="2160" cy="7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34C4E00-432D-1090-BC37-EBE98CB2A77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246437" y="5673025"/>
                  <a:ext cx="37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D1D1C52-8203-D23E-9AE0-C5C40B2D5B49}"/>
                    </a:ext>
                  </a:extLst>
                </p14:cNvPr>
                <p14:cNvContentPartPr/>
                <p14:nvPr/>
              </p14:nvContentPartPr>
              <p14:xfrm>
                <a:off x="3317357" y="5696065"/>
                <a:ext cx="350640" cy="429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D1D1C52-8203-D23E-9AE0-C5C40B2D5B4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299357" y="5678425"/>
                  <a:ext cx="38628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5818FA1-BF43-3E1E-99BB-729C1F987087}"/>
                    </a:ext>
                  </a:extLst>
                </p14:cNvPr>
                <p14:cNvContentPartPr/>
                <p14:nvPr/>
              </p14:nvContentPartPr>
              <p14:xfrm>
                <a:off x="3528317" y="5843305"/>
                <a:ext cx="205200" cy="43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5818FA1-BF43-3E1E-99BB-729C1F98708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510317" y="5825665"/>
                  <a:ext cx="2408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B0CCA33-0C81-103B-52C8-9C7BE483A6CF}"/>
                    </a:ext>
                  </a:extLst>
                </p14:cNvPr>
                <p14:cNvContentPartPr/>
                <p14:nvPr/>
              </p14:nvContentPartPr>
              <p14:xfrm>
                <a:off x="3897317" y="5699305"/>
                <a:ext cx="214560" cy="236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B0CCA33-0C81-103B-52C8-9C7BE483A6C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879317" y="5681305"/>
                  <a:ext cx="2502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9CD5A5E-A56E-CEEE-83BA-7EF5F88F9B06}"/>
                    </a:ext>
                  </a:extLst>
                </p14:cNvPr>
                <p14:cNvContentPartPr/>
                <p14:nvPr/>
              </p14:nvContentPartPr>
              <p14:xfrm>
                <a:off x="3939437" y="5701105"/>
                <a:ext cx="279000" cy="48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9CD5A5E-A56E-CEEE-83BA-7EF5F88F9B0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921797" y="5683105"/>
                  <a:ext cx="3146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2428CC7-A180-5436-75FB-30B559C432B3}"/>
                    </a:ext>
                  </a:extLst>
                </p14:cNvPr>
                <p14:cNvContentPartPr/>
                <p14:nvPr/>
              </p14:nvContentPartPr>
              <p14:xfrm>
                <a:off x="853877" y="6116545"/>
                <a:ext cx="8280" cy="286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2428CC7-A180-5436-75FB-30B559C432B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35877" y="6098905"/>
                  <a:ext cx="439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E50AA1D-72CA-2786-F670-112D6A50BDA5}"/>
                    </a:ext>
                  </a:extLst>
                </p14:cNvPr>
                <p14:cNvContentPartPr/>
                <p14:nvPr/>
              </p14:nvContentPartPr>
              <p14:xfrm>
                <a:off x="741917" y="6136345"/>
                <a:ext cx="273960" cy="189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E50AA1D-72CA-2786-F670-112D6A50BDA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23917" y="6118705"/>
                  <a:ext cx="3096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4B92FAD-4746-EB88-DB37-F2AB5B881CC4}"/>
                    </a:ext>
                  </a:extLst>
                </p14:cNvPr>
                <p14:cNvContentPartPr/>
                <p14:nvPr/>
              </p14:nvContentPartPr>
              <p14:xfrm>
                <a:off x="876197" y="6003865"/>
                <a:ext cx="205200" cy="474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4B92FAD-4746-EB88-DB37-F2AB5B881CC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58197" y="5986225"/>
                  <a:ext cx="24084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A1E4C10-1303-B343-CAE2-0201C8385FA9}"/>
                    </a:ext>
                  </a:extLst>
                </p14:cNvPr>
                <p14:cNvContentPartPr/>
                <p14:nvPr/>
              </p14:nvContentPartPr>
              <p14:xfrm>
                <a:off x="1188317" y="6169825"/>
                <a:ext cx="672120" cy="222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A1E4C10-1303-B343-CAE2-0201C8385FA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70317" y="6151825"/>
                  <a:ext cx="7077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C497562-0164-437A-E2C4-C41A02D4A743}"/>
                    </a:ext>
                  </a:extLst>
                </p14:cNvPr>
                <p14:cNvContentPartPr/>
                <p14:nvPr/>
              </p14:nvContentPartPr>
              <p14:xfrm>
                <a:off x="1994357" y="6093865"/>
                <a:ext cx="1355400" cy="3214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C497562-0164-437A-E2C4-C41A02D4A74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976357" y="6076225"/>
                  <a:ext cx="13910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68EB9C9-2539-6397-F759-DDE2E2AA87D7}"/>
                    </a:ext>
                  </a:extLst>
                </p14:cNvPr>
                <p14:cNvContentPartPr/>
                <p14:nvPr/>
              </p14:nvContentPartPr>
              <p14:xfrm>
                <a:off x="3069317" y="6178825"/>
                <a:ext cx="3960" cy="2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68EB9C9-2539-6397-F759-DDE2E2AA87D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051317" y="6161185"/>
                  <a:ext cx="39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6866C52-F654-EFB4-044C-38749F0B3AF0}"/>
                    </a:ext>
                  </a:extLst>
                </p14:cNvPr>
                <p14:cNvContentPartPr/>
                <p14:nvPr/>
              </p14:nvContentPartPr>
              <p14:xfrm>
                <a:off x="2612117" y="6161185"/>
                <a:ext cx="436320" cy="25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6866C52-F654-EFB4-044C-38749F0B3AF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594117" y="6143545"/>
                  <a:ext cx="4719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34F5E2D-C11B-52B2-B6D0-B04DD35E9BE3}"/>
                    </a:ext>
                  </a:extLst>
                </p14:cNvPr>
                <p14:cNvContentPartPr/>
                <p14:nvPr/>
              </p14:nvContentPartPr>
              <p14:xfrm>
                <a:off x="3482237" y="6122665"/>
                <a:ext cx="618120" cy="293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34F5E2D-C11B-52B2-B6D0-B04DD35E9BE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464597" y="6104665"/>
                  <a:ext cx="6537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AFFDF49-E7BE-F18E-EE5C-1BF97D21C009}"/>
                    </a:ext>
                  </a:extLst>
                </p14:cNvPr>
                <p14:cNvContentPartPr/>
                <p14:nvPr/>
              </p14:nvContentPartPr>
              <p14:xfrm>
                <a:off x="4285397" y="5982985"/>
                <a:ext cx="731520" cy="387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AFFDF49-E7BE-F18E-EE5C-1BF97D21C00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267397" y="5964985"/>
                  <a:ext cx="76716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4E83BF3-C9BA-A425-1958-1715C6FB0CAD}"/>
                    </a:ext>
                  </a:extLst>
                </p14:cNvPr>
                <p14:cNvContentPartPr/>
                <p14:nvPr/>
              </p14:nvContentPartPr>
              <p14:xfrm>
                <a:off x="4270637" y="6115825"/>
                <a:ext cx="230040" cy="676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4E83BF3-C9BA-A425-1958-1715C6FB0CA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252997" y="6098185"/>
                  <a:ext cx="2656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9517098-CB2A-C0A9-CD2D-90030DA3F0A6}"/>
                    </a:ext>
                  </a:extLst>
                </p14:cNvPr>
                <p14:cNvContentPartPr/>
                <p14:nvPr/>
              </p14:nvContentPartPr>
              <p14:xfrm>
                <a:off x="1181477" y="6593905"/>
                <a:ext cx="639360" cy="110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9517098-CB2A-C0A9-CD2D-90030DA3F0A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63837" y="6575905"/>
                  <a:ext cx="675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680200C-EAFB-EFA8-8E08-1CD72BB02F98}"/>
                    </a:ext>
                  </a:extLst>
                </p14:cNvPr>
                <p14:cNvContentPartPr/>
                <p14:nvPr/>
              </p14:nvContentPartPr>
              <p14:xfrm>
                <a:off x="1335197" y="6458185"/>
                <a:ext cx="33120" cy="72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680200C-EAFB-EFA8-8E08-1CD72BB02F9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317557" y="6440185"/>
                  <a:ext cx="687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7546160-9F32-C1B4-6921-5F21BF7113DE}"/>
                    </a:ext>
                  </a:extLst>
                </p14:cNvPr>
                <p14:cNvContentPartPr/>
                <p14:nvPr/>
              </p14:nvContentPartPr>
              <p14:xfrm>
                <a:off x="1990757" y="6459265"/>
                <a:ext cx="430200" cy="275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7546160-9F32-C1B4-6921-5F21BF7113D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973117" y="6441625"/>
                  <a:ext cx="4658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BDC0EB6-CA28-A167-71DB-DEB147E1B965}"/>
                    </a:ext>
                  </a:extLst>
                </p14:cNvPr>
                <p14:cNvContentPartPr/>
                <p14:nvPr/>
              </p14:nvContentPartPr>
              <p14:xfrm>
                <a:off x="2588717" y="6554305"/>
                <a:ext cx="842760" cy="190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BDC0EB6-CA28-A167-71DB-DEB147E1B96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571077" y="6536665"/>
                  <a:ext cx="878400" cy="22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9B5FC5B-1D26-F890-8588-667A285F15B4}"/>
              </a:ext>
            </a:extLst>
          </p:cNvPr>
          <p:cNvGrpSpPr/>
          <p:nvPr/>
        </p:nvGrpSpPr>
        <p:grpSpPr>
          <a:xfrm>
            <a:off x="3597437" y="6552865"/>
            <a:ext cx="1280160" cy="280440"/>
            <a:chOff x="3597437" y="6552865"/>
            <a:chExt cx="1280160" cy="28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8C01114-E6D9-3BAB-6DFE-784F388675FF}"/>
                    </a:ext>
                  </a:extLst>
                </p14:cNvPr>
                <p14:cNvContentPartPr/>
                <p14:nvPr/>
              </p14:nvContentPartPr>
              <p14:xfrm>
                <a:off x="3597437" y="6552865"/>
                <a:ext cx="1134000" cy="280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8C01114-E6D9-3BAB-6DFE-784F388675F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579437" y="6535225"/>
                  <a:ext cx="11696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477F52C-35ED-CC4D-2FF6-173D96031B0F}"/>
                    </a:ext>
                  </a:extLst>
                </p14:cNvPr>
                <p14:cNvContentPartPr/>
                <p14:nvPr/>
              </p14:nvContentPartPr>
              <p14:xfrm>
                <a:off x="4813517" y="6682456"/>
                <a:ext cx="64080" cy="15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477F52C-35ED-CC4D-2FF6-173D96031B0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795517" y="6664456"/>
                  <a:ext cx="9972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798A4A3B-A264-E7F2-E92C-86F8E963574E}"/>
              </a:ext>
            </a:extLst>
          </p:cNvPr>
          <p:cNvGrpSpPr/>
          <p:nvPr/>
        </p:nvGrpSpPr>
        <p:grpSpPr>
          <a:xfrm>
            <a:off x="1107317" y="3798856"/>
            <a:ext cx="1521360" cy="620280"/>
            <a:chOff x="1107317" y="3798856"/>
            <a:chExt cx="1521360" cy="62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4E96A3A-2667-7DA3-3C70-11A64B04DC4B}"/>
                    </a:ext>
                  </a:extLst>
                </p14:cNvPr>
                <p14:cNvContentPartPr/>
                <p14:nvPr/>
              </p14:nvContentPartPr>
              <p14:xfrm>
                <a:off x="1107317" y="3909736"/>
                <a:ext cx="429840" cy="3247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4E96A3A-2667-7DA3-3C70-11A64B04DC4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89317" y="3892096"/>
                  <a:ext cx="4654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C0C40FD-0C59-B48B-9515-919107E2EF10}"/>
                    </a:ext>
                  </a:extLst>
                </p14:cNvPr>
                <p14:cNvContentPartPr/>
                <p14:nvPr/>
              </p14:nvContentPartPr>
              <p14:xfrm>
                <a:off x="1366157" y="4036456"/>
                <a:ext cx="182520" cy="1933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C0C40FD-0C59-B48B-9515-919107E2EF1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348517" y="4018816"/>
                  <a:ext cx="2181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4921357-8A71-9A30-052E-DC323BA330E8}"/>
                    </a:ext>
                  </a:extLst>
                </p14:cNvPr>
                <p14:cNvContentPartPr/>
                <p14:nvPr/>
              </p14:nvContentPartPr>
              <p14:xfrm>
                <a:off x="1568117" y="3798856"/>
                <a:ext cx="1060560" cy="620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4921357-8A71-9A30-052E-DC323BA330E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550117" y="3780856"/>
                  <a:ext cx="1096200" cy="65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065B2FB7-3757-0680-0337-A25F049CFE70}"/>
              </a:ext>
            </a:extLst>
          </p:cNvPr>
          <p:cNvGrpSpPr/>
          <p:nvPr/>
        </p:nvGrpSpPr>
        <p:grpSpPr>
          <a:xfrm>
            <a:off x="9519797" y="3006856"/>
            <a:ext cx="505440" cy="179640"/>
            <a:chOff x="9519797" y="3006856"/>
            <a:chExt cx="505440" cy="1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7EFBA18-BED9-AD89-373A-865DE59D2D01}"/>
                    </a:ext>
                  </a:extLst>
                </p14:cNvPr>
                <p14:cNvContentPartPr/>
                <p14:nvPr/>
              </p14:nvContentPartPr>
              <p14:xfrm>
                <a:off x="9519797" y="3034936"/>
                <a:ext cx="505440" cy="590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7EFBA18-BED9-AD89-373A-865DE59D2D0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501797" y="3016936"/>
                  <a:ext cx="5410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350329B-1A95-2435-7894-0F09835A49CF}"/>
                    </a:ext>
                  </a:extLst>
                </p14:cNvPr>
                <p14:cNvContentPartPr/>
                <p14:nvPr/>
              </p14:nvContentPartPr>
              <p14:xfrm>
                <a:off x="9519797" y="3006856"/>
                <a:ext cx="144360" cy="179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350329B-1A95-2435-7894-0F09835A49C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501797" y="2989216"/>
                  <a:ext cx="180000" cy="21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44FCAF23-F379-3771-FB1F-B8CE72F2C2B8}"/>
                  </a:ext>
                </a:extLst>
              </p14:cNvPr>
              <p14:cNvContentPartPr/>
              <p14:nvPr/>
            </p14:nvContentPartPr>
            <p14:xfrm>
              <a:off x="9969437" y="3398896"/>
              <a:ext cx="167040" cy="3999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44FCAF23-F379-3771-FB1F-B8CE72F2C2B8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9951437" y="3380896"/>
                <a:ext cx="20268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F56696E4-DC91-C301-1B75-6ADA812E57B6}"/>
                  </a:ext>
                </a:extLst>
              </p14:cNvPr>
              <p14:cNvContentPartPr/>
              <p14:nvPr/>
            </p14:nvContentPartPr>
            <p14:xfrm>
              <a:off x="12063197" y="3288736"/>
              <a:ext cx="7200" cy="144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F56696E4-DC91-C301-1B75-6ADA812E57B6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2045557" y="3270736"/>
                <a:ext cx="4284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oup 155">
            <a:extLst>
              <a:ext uri="{FF2B5EF4-FFF2-40B4-BE49-F238E27FC236}">
                <a16:creationId xmlns:a16="http://schemas.microsoft.com/office/drawing/2014/main" id="{5300A589-91A5-CD25-917C-84DC490413E3}"/>
              </a:ext>
            </a:extLst>
          </p:cNvPr>
          <p:cNvGrpSpPr/>
          <p:nvPr/>
        </p:nvGrpSpPr>
        <p:grpSpPr>
          <a:xfrm>
            <a:off x="10145837" y="2292256"/>
            <a:ext cx="1870200" cy="903240"/>
            <a:chOff x="10145837" y="2292256"/>
            <a:chExt cx="1870200" cy="90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E33BF77-3726-7F79-ADDC-CE4FD16C9AC5}"/>
                    </a:ext>
                  </a:extLst>
                </p14:cNvPr>
                <p14:cNvContentPartPr/>
                <p14:nvPr/>
              </p14:nvContentPartPr>
              <p14:xfrm>
                <a:off x="10145837" y="2292256"/>
                <a:ext cx="918000" cy="434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E33BF77-3726-7F79-ADDC-CE4FD16C9AC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128197" y="2274616"/>
                  <a:ext cx="95364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68BD043-A74D-BD5E-B514-73DF214FD633}"/>
                    </a:ext>
                  </a:extLst>
                </p14:cNvPr>
                <p14:cNvContentPartPr/>
                <p14:nvPr/>
              </p14:nvContentPartPr>
              <p14:xfrm>
                <a:off x="10637597" y="2416096"/>
                <a:ext cx="13680" cy="35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68BD043-A74D-BD5E-B514-73DF214FD63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619957" y="2398096"/>
                  <a:ext cx="493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5176E3A-0F10-CC8C-271E-9AC280C90FBD}"/>
                    </a:ext>
                  </a:extLst>
                </p14:cNvPr>
                <p14:cNvContentPartPr/>
                <p14:nvPr/>
              </p14:nvContentPartPr>
              <p14:xfrm>
                <a:off x="11135477" y="2528056"/>
                <a:ext cx="366120" cy="215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5176E3A-0F10-CC8C-271E-9AC280C90FB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117477" y="2510416"/>
                  <a:ext cx="4017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5F1C256-8D37-C98A-6F2F-26CC086411D6}"/>
                    </a:ext>
                  </a:extLst>
                </p14:cNvPr>
                <p14:cNvContentPartPr/>
                <p14:nvPr/>
              </p14:nvContentPartPr>
              <p14:xfrm>
                <a:off x="11216117" y="2364976"/>
                <a:ext cx="7200" cy="118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5F1C256-8D37-C98A-6F2F-26CC086411D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198117" y="2347336"/>
                  <a:ext cx="42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65C710E-A643-B094-5DB7-DA59DED7D5B8}"/>
                    </a:ext>
                  </a:extLst>
                </p14:cNvPr>
                <p14:cNvContentPartPr/>
                <p14:nvPr/>
              </p14:nvContentPartPr>
              <p14:xfrm>
                <a:off x="10201637" y="2771776"/>
                <a:ext cx="617040" cy="274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65C710E-A643-B094-5DB7-DA59DED7D5B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183637" y="2754136"/>
                  <a:ext cx="6526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25201C6-E335-C6D2-2C76-4112539B38FD}"/>
                    </a:ext>
                  </a:extLst>
                </p14:cNvPr>
                <p14:cNvContentPartPr/>
                <p14:nvPr/>
              </p14:nvContentPartPr>
              <p14:xfrm>
                <a:off x="10298117" y="2823976"/>
                <a:ext cx="258120" cy="70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25201C6-E335-C6D2-2C76-4112539B38F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280477" y="2805976"/>
                  <a:ext cx="2937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F059160-50E8-E36D-AF5F-B78F63C5DAEC}"/>
                    </a:ext>
                  </a:extLst>
                </p14:cNvPr>
                <p14:cNvContentPartPr/>
                <p14:nvPr/>
              </p14:nvContentPartPr>
              <p14:xfrm>
                <a:off x="10890317" y="2822536"/>
                <a:ext cx="993600" cy="246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F059160-50E8-E36D-AF5F-B78F63C5DAE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872317" y="2804536"/>
                  <a:ext cx="10292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9D24E35-183C-9032-7411-44D44C1A3C63}"/>
                    </a:ext>
                  </a:extLst>
                </p14:cNvPr>
                <p14:cNvContentPartPr/>
                <p14:nvPr/>
              </p14:nvContentPartPr>
              <p14:xfrm>
                <a:off x="11816957" y="2936296"/>
                <a:ext cx="97920" cy="24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9D24E35-183C-9032-7411-44D44C1A3C6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798957" y="2918296"/>
                  <a:ext cx="1335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D61B27B-6566-0035-FC5B-90B852980A58}"/>
                    </a:ext>
                  </a:extLst>
                </p14:cNvPr>
                <p14:cNvContentPartPr/>
                <p14:nvPr/>
              </p14:nvContentPartPr>
              <p14:xfrm>
                <a:off x="11888237" y="2766736"/>
                <a:ext cx="127800" cy="254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D61B27B-6566-0035-FC5B-90B852980A5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870597" y="2749096"/>
                  <a:ext cx="1634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5E4EA7F-01CC-DDCB-7ECF-6DD2232F2F29}"/>
                    </a:ext>
                  </a:extLst>
                </p14:cNvPr>
                <p14:cNvContentPartPr/>
                <p14:nvPr/>
              </p14:nvContentPartPr>
              <p14:xfrm>
                <a:off x="11928917" y="3159496"/>
                <a:ext cx="65880" cy="360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5E4EA7F-01CC-DDCB-7ECF-6DD2232F2F2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910917" y="3141856"/>
                  <a:ext cx="1015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A0237C4-CF57-D38F-9918-D423AADA38C1}"/>
                    </a:ext>
                  </a:extLst>
                </p14:cNvPr>
                <p14:cNvContentPartPr/>
                <p14:nvPr/>
              </p14:nvContentPartPr>
              <p14:xfrm>
                <a:off x="10943957" y="2835496"/>
                <a:ext cx="31320" cy="162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A0237C4-CF57-D38F-9918-D423AADA38C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926317" y="2817496"/>
                  <a:ext cx="6696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3A395BDB-C5FB-C60D-A855-0018168846C3}"/>
              </a:ext>
            </a:extLst>
          </p:cNvPr>
          <p:cNvGrpSpPr/>
          <p:nvPr/>
        </p:nvGrpSpPr>
        <p:grpSpPr>
          <a:xfrm>
            <a:off x="10298477" y="3199456"/>
            <a:ext cx="1674720" cy="873000"/>
            <a:chOff x="10298477" y="3199456"/>
            <a:chExt cx="1674720" cy="87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5B9F58C-A7C4-9308-0520-16BBB9794A78}"/>
                    </a:ext>
                  </a:extLst>
                </p14:cNvPr>
                <p14:cNvContentPartPr/>
                <p14:nvPr/>
              </p14:nvContentPartPr>
              <p14:xfrm>
                <a:off x="10298477" y="3199456"/>
                <a:ext cx="845640" cy="348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5B9F58C-A7C4-9308-0520-16BBB9794A7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280837" y="3181456"/>
                  <a:ext cx="8812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D946A19-1607-0F55-1A2D-8589297FFF9E}"/>
                    </a:ext>
                  </a:extLst>
                </p14:cNvPr>
                <p14:cNvContentPartPr/>
                <p14:nvPr/>
              </p14:nvContentPartPr>
              <p14:xfrm>
                <a:off x="10737677" y="3269296"/>
                <a:ext cx="29880" cy="6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D946A19-1607-0F55-1A2D-8589297FFF9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719677" y="3251296"/>
                  <a:ext cx="65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084DD8F-E6A9-3413-6BD5-C067C318EA6F}"/>
                    </a:ext>
                  </a:extLst>
                </p14:cNvPr>
                <p14:cNvContentPartPr/>
                <p14:nvPr/>
              </p14:nvContentPartPr>
              <p14:xfrm>
                <a:off x="11211077" y="3426616"/>
                <a:ext cx="208800" cy="1332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084DD8F-E6A9-3413-6BD5-C067C318EA6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193437" y="3408976"/>
                  <a:ext cx="2444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2F25F50-CF68-2ABB-01A8-3DCD6920382A}"/>
                    </a:ext>
                  </a:extLst>
                </p14:cNvPr>
                <p14:cNvContentPartPr/>
                <p14:nvPr/>
              </p14:nvContentPartPr>
              <p14:xfrm>
                <a:off x="10363997" y="3562336"/>
                <a:ext cx="539280" cy="2437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2F25F50-CF68-2ABB-01A8-3DCD6920382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345997" y="3544696"/>
                  <a:ext cx="5749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DCE30D7-FE33-3E50-08E3-5A51D7568413}"/>
                    </a:ext>
                  </a:extLst>
                </p14:cNvPr>
                <p14:cNvContentPartPr/>
                <p14:nvPr/>
              </p14:nvContentPartPr>
              <p14:xfrm>
                <a:off x="10394597" y="3630736"/>
                <a:ext cx="233640" cy="295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DCE30D7-FE33-3E50-08E3-5A51D756841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376957" y="3613096"/>
                  <a:ext cx="2692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EE71814-44A8-A8A5-5ACF-4E15F9475809}"/>
                    </a:ext>
                  </a:extLst>
                </p14:cNvPr>
                <p14:cNvContentPartPr/>
                <p14:nvPr/>
              </p14:nvContentPartPr>
              <p14:xfrm>
                <a:off x="11117837" y="3569896"/>
                <a:ext cx="758520" cy="362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EE71814-44A8-A8A5-5ACF-4E15F947580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100197" y="3551896"/>
                  <a:ext cx="79416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5875970-07F2-B0FB-32B8-66E56213A3DD}"/>
                    </a:ext>
                  </a:extLst>
                </p14:cNvPr>
                <p14:cNvContentPartPr/>
                <p14:nvPr/>
              </p14:nvContentPartPr>
              <p14:xfrm>
                <a:off x="11578997" y="3658816"/>
                <a:ext cx="114480" cy="118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5875970-07F2-B0FB-32B8-66E56213A3D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561357" y="3640816"/>
                  <a:ext cx="1501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AE66D08-5379-DD1A-6324-D794EBC140C7}"/>
                    </a:ext>
                  </a:extLst>
                </p14:cNvPr>
                <p14:cNvContentPartPr/>
                <p14:nvPr/>
              </p14:nvContentPartPr>
              <p14:xfrm>
                <a:off x="11807957" y="3534256"/>
                <a:ext cx="152640" cy="357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AE66D08-5379-DD1A-6324-D794EBC140C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790317" y="3516256"/>
                  <a:ext cx="18828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8F5C8E8-5BF3-0262-C8DC-71B3520B627A}"/>
                    </a:ext>
                  </a:extLst>
                </p14:cNvPr>
                <p14:cNvContentPartPr/>
                <p14:nvPr/>
              </p14:nvContentPartPr>
              <p14:xfrm>
                <a:off x="11912357" y="3993976"/>
                <a:ext cx="60840" cy="784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8F5C8E8-5BF3-0262-C8DC-71B3520B627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894717" y="3976336"/>
                  <a:ext cx="96480" cy="11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856D6D3A-DF9E-F4D3-0B77-F9AE7A7D0DA2}"/>
                  </a:ext>
                </a:extLst>
              </p14:cNvPr>
              <p14:cNvContentPartPr/>
              <p14:nvPr/>
            </p14:nvContentPartPr>
            <p14:xfrm>
              <a:off x="2627957" y="4083616"/>
              <a:ext cx="149760" cy="20412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856D6D3A-DF9E-F4D3-0B77-F9AE7A7D0DA2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2610317" y="4065616"/>
                <a:ext cx="185400" cy="23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B14DCF68-F081-E0B1-4882-79B0D5BEBC54}"/>
              </a:ext>
            </a:extLst>
          </p:cNvPr>
          <p:cNvGrpSpPr/>
          <p:nvPr/>
        </p:nvGrpSpPr>
        <p:grpSpPr>
          <a:xfrm>
            <a:off x="3881050" y="3177302"/>
            <a:ext cx="474480" cy="314640"/>
            <a:chOff x="3881050" y="3177302"/>
            <a:chExt cx="474480" cy="3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0641FC9-0924-E9BE-CDB6-3010436568EF}"/>
                    </a:ext>
                  </a:extLst>
                </p14:cNvPr>
                <p14:cNvContentPartPr/>
                <p14:nvPr/>
              </p14:nvContentPartPr>
              <p14:xfrm>
                <a:off x="3881050" y="3297902"/>
                <a:ext cx="107280" cy="173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0641FC9-0924-E9BE-CDB6-3010436568E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863050" y="3279902"/>
                  <a:ext cx="1429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CD1364B-3FB6-8CE7-046C-EC83A47F9E1E}"/>
                    </a:ext>
                  </a:extLst>
                </p14:cNvPr>
                <p14:cNvContentPartPr/>
                <p14:nvPr/>
              </p14:nvContentPartPr>
              <p14:xfrm>
                <a:off x="4090570" y="3328862"/>
                <a:ext cx="48600" cy="149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CD1364B-3FB6-8CE7-046C-EC83A47F9E1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072570" y="3310862"/>
                  <a:ext cx="842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671442B-88C5-7901-8F25-C9A725911E17}"/>
                    </a:ext>
                  </a:extLst>
                </p14:cNvPr>
                <p14:cNvContentPartPr/>
                <p14:nvPr/>
              </p14:nvContentPartPr>
              <p14:xfrm>
                <a:off x="4222330" y="3177302"/>
                <a:ext cx="120600" cy="314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671442B-88C5-7901-8F25-C9A725911E1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204690" y="3159302"/>
                  <a:ext cx="1562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38469AF-5FF5-63E1-E0B6-0E822756E8C6}"/>
                    </a:ext>
                  </a:extLst>
                </p14:cNvPr>
                <p14:cNvContentPartPr/>
                <p14:nvPr/>
              </p14:nvContentPartPr>
              <p14:xfrm>
                <a:off x="4148170" y="3265502"/>
                <a:ext cx="207360" cy="20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38469AF-5FF5-63E1-E0B6-0E822756E8C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130530" y="3247502"/>
                  <a:ext cx="243000" cy="56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02557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6BD7183-63C7-739E-069E-EF9DBDA0D166}"/>
              </a:ext>
            </a:extLst>
          </p:cNvPr>
          <p:cNvGrpSpPr/>
          <p:nvPr/>
        </p:nvGrpSpPr>
        <p:grpSpPr>
          <a:xfrm>
            <a:off x="1288405" y="265889"/>
            <a:ext cx="390960" cy="400680"/>
            <a:chOff x="1288405" y="265889"/>
            <a:chExt cx="390960" cy="40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6BD7619-7EE1-CD9D-35DE-0B2F6EBEFC9A}"/>
                    </a:ext>
                  </a:extLst>
                </p14:cNvPr>
                <p14:cNvContentPartPr/>
                <p14:nvPr/>
              </p14:nvContentPartPr>
              <p14:xfrm>
                <a:off x="1288405" y="265889"/>
                <a:ext cx="255960" cy="347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6BD7619-7EE1-CD9D-35DE-0B2F6EBEFC9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70405" y="248249"/>
                  <a:ext cx="29160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4544322-6061-036F-59C1-61C8AF653EE5}"/>
                    </a:ext>
                  </a:extLst>
                </p14:cNvPr>
                <p14:cNvContentPartPr/>
                <p14:nvPr/>
              </p14:nvContentPartPr>
              <p14:xfrm>
                <a:off x="1661725" y="651089"/>
                <a:ext cx="17640" cy="15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4544322-6061-036F-59C1-61C8AF653EE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43725" y="633089"/>
                  <a:ext cx="5328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4B7515-BB4C-F8F6-2D84-1B26A04C8316}"/>
              </a:ext>
            </a:extLst>
          </p:cNvPr>
          <p:cNvGrpSpPr/>
          <p:nvPr/>
        </p:nvGrpSpPr>
        <p:grpSpPr>
          <a:xfrm>
            <a:off x="2197045" y="243929"/>
            <a:ext cx="2719440" cy="615240"/>
            <a:chOff x="2197045" y="243929"/>
            <a:chExt cx="271944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8A1F189-936E-C1EA-934C-E9F34C69CD79}"/>
                    </a:ext>
                  </a:extLst>
                </p14:cNvPr>
                <p14:cNvContentPartPr/>
                <p14:nvPr/>
              </p14:nvContentPartPr>
              <p14:xfrm>
                <a:off x="2197045" y="305849"/>
                <a:ext cx="1081080" cy="553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8A1F189-936E-C1EA-934C-E9F34C69CD7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79405" y="287849"/>
                  <a:ext cx="1116720" cy="58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BEF7B20-BFD2-06CF-140F-80E230DD2C79}"/>
                    </a:ext>
                  </a:extLst>
                </p14:cNvPr>
                <p14:cNvContentPartPr/>
                <p14:nvPr/>
              </p14:nvContentPartPr>
              <p14:xfrm>
                <a:off x="3506725" y="264809"/>
                <a:ext cx="704880" cy="362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BEF7B20-BFD2-06CF-140F-80E230DD2C7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88725" y="246809"/>
                  <a:ext cx="74052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A33F5B6-08CA-DDA9-B645-DF12C21B5B0F}"/>
                    </a:ext>
                  </a:extLst>
                </p14:cNvPr>
                <p14:cNvContentPartPr/>
                <p14:nvPr/>
              </p14:nvContentPartPr>
              <p14:xfrm>
                <a:off x="4391605" y="243929"/>
                <a:ext cx="524880" cy="441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A33F5B6-08CA-DDA9-B645-DF12C21B5B0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73605" y="226289"/>
                  <a:ext cx="560520" cy="47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70C85E2-4A68-AB60-196A-E825A3592082}"/>
              </a:ext>
            </a:extLst>
          </p:cNvPr>
          <p:cNvGrpSpPr/>
          <p:nvPr/>
        </p:nvGrpSpPr>
        <p:grpSpPr>
          <a:xfrm>
            <a:off x="5110525" y="207569"/>
            <a:ext cx="2248560" cy="422280"/>
            <a:chOff x="5110525" y="207569"/>
            <a:chExt cx="2248560" cy="42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7AB054F-C46A-E1A7-854F-D9758DED8F12}"/>
                    </a:ext>
                  </a:extLst>
                </p14:cNvPr>
                <p14:cNvContentPartPr/>
                <p14:nvPr/>
              </p14:nvContentPartPr>
              <p14:xfrm>
                <a:off x="5110525" y="207569"/>
                <a:ext cx="1093680" cy="384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7AB054F-C46A-E1A7-854F-D9758DED8F1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092525" y="189569"/>
                  <a:ext cx="112932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357BC43-62AE-24D4-7CED-9F44278C7E3E}"/>
                    </a:ext>
                  </a:extLst>
                </p14:cNvPr>
                <p14:cNvContentPartPr/>
                <p14:nvPr/>
              </p14:nvContentPartPr>
              <p14:xfrm>
                <a:off x="6012685" y="352649"/>
                <a:ext cx="194760" cy="51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357BC43-62AE-24D4-7CED-9F44278C7E3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994685" y="335009"/>
                  <a:ext cx="2304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429EFF1-7F3C-1B30-B11A-0E5BD8B23151}"/>
                    </a:ext>
                  </a:extLst>
                </p14:cNvPr>
                <p14:cNvContentPartPr/>
                <p14:nvPr/>
              </p14:nvContentPartPr>
              <p14:xfrm>
                <a:off x="6145525" y="408809"/>
                <a:ext cx="1213560" cy="221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429EFF1-7F3C-1B30-B11A-0E5BD8B2315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27885" y="391169"/>
                  <a:ext cx="1249200" cy="25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5CE5BFD-DBBF-501D-8CED-D08E56AE0E5B}"/>
              </a:ext>
            </a:extLst>
          </p:cNvPr>
          <p:cNvGrpSpPr/>
          <p:nvPr/>
        </p:nvGrpSpPr>
        <p:grpSpPr>
          <a:xfrm>
            <a:off x="607285" y="963209"/>
            <a:ext cx="1173600" cy="422280"/>
            <a:chOff x="607285" y="963209"/>
            <a:chExt cx="1173600" cy="42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958838C-5EFC-05DC-4C5F-FF6854D8CB7D}"/>
                    </a:ext>
                  </a:extLst>
                </p14:cNvPr>
                <p14:cNvContentPartPr/>
                <p14:nvPr/>
              </p14:nvContentPartPr>
              <p14:xfrm>
                <a:off x="607285" y="963209"/>
                <a:ext cx="183600" cy="388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958838C-5EFC-05DC-4C5F-FF6854D8CB7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9645" y="945569"/>
                  <a:ext cx="21924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82D67B9-97F0-7792-3844-D2EA21752218}"/>
                    </a:ext>
                  </a:extLst>
                </p14:cNvPr>
                <p14:cNvContentPartPr/>
                <p14:nvPr/>
              </p14:nvContentPartPr>
              <p14:xfrm>
                <a:off x="722485" y="1208009"/>
                <a:ext cx="1058400" cy="177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82D67B9-97F0-7792-3844-D2EA2175221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04845" y="1190009"/>
                  <a:ext cx="10940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C1BF3CF-7DD1-DA66-A8F0-159A81E785F1}"/>
                    </a:ext>
                  </a:extLst>
                </p14:cNvPr>
                <p14:cNvContentPartPr/>
                <p14:nvPr/>
              </p14:nvContentPartPr>
              <p14:xfrm>
                <a:off x="1193365" y="1106489"/>
                <a:ext cx="54360" cy="38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C1BF3CF-7DD1-DA66-A8F0-159A81E785F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75365" y="1088489"/>
                  <a:ext cx="9000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989A421-1078-E1D5-1C29-4E32E9AA853B}"/>
              </a:ext>
            </a:extLst>
          </p:cNvPr>
          <p:cNvGrpSpPr/>
          <p:nvPr/>
        </p:nvGrpSpPr>
        <p:grpSpPr>
          <a:xfrm>
            <a:off x="2102725" y="947729"/>
            <a:ext cx="2367360" cy="485280"/>
            <a:chOff x="2102725" y="947729"/>
            <a:chExt cx="2367360" cy="4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99EB7A7-FF3A-F9D2-5D4D-D4D6558A2C10}"/>
                    </a:ext>
                  </a:extLst>
                </p14:cNvPr>
                <p14:cNvContentPartPr/>
                <p14:nvPr/>
              </p14:nvContentPartPr>
              <p14:xfrm>
                <a:off x="2102725" y="947729"/>
                <a:ext cx="1588680" cy="390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99EB7A7-FF3A-F9D2-5D4D-D4D6558A2C1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85085" y="930089"/>
                  <a:ext cx="162432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2A3675E-4931-7577-90D1-E067B2F26AED}"/>
                    </a:ext>
                  </a:extLst>
                </p14:cNvPr>
                <p14:cNvContentPartPr/>
                <p14:nvPr/>
              </p14:nvContentPartPr>
              <p14:xfrm>
                <a:off x="3255805" y="1078049"/>
                <a:ext cx="66600" cy="27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2A3675E-4931-7577-90D1-E067B2F26AE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37805" y="1060049"/>
                  <a:ext cx="1022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5032588-4040-1DC6-DD29-9FCA38DE8057}"/>
                    </a:ext>
                  </a:extLst>
                </p14:cNvPr>
                <p14:cNvContentPartPr/>
                <p14:nvPr/>
              </p14:nvContentPartPr>
              <p14:xfrm>
                <a:off x="3018565" y="1047089"/>
                <a:ext cx="286560" cy="79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5032588-4040-1DC6-DD29-9FCA38DE805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00565" y="1029449"/>
                  <a:ext cx="3222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428D959-C13E-78B9-E3AA-08FE9068732C}"/>
                    </a:ext>
                  </a:extLst>
                </p14:cNvPr>
                <p14:cNvContentPartPr/>
                <p14:nvPr/>
              </p14:nvContentPartPr>
              <p14:xfrm>
                <a:off x="2559205" y="1088129"/>
                <a:ext cx="48240" cy="17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428D959-C13E-78B9-E3AA-08FE9068732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41205" y="1070129"/>
                  <a:ext cx="838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B0F64CA-0993-1993-4F5F-6ECFA898791F}"/>
                    </a:ext>
                  </a:extLst>
                </p14:cNvPr>
                <p14:cNvContentPartPr/>
                <p14:nvPr/>
              </p14:nvContentPartPr>
              <p14:xfrm>
                <a:off x="3892285" y="960329"/>
                <a:ext cx="577800" cy="472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B0F64CA-0993-1993-4F5F-6ECFA898791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74645" y="942329"/>
                  <a:ext cx="613440" cy="50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6344383-A7B3-DADF-5117-B2CB5A2D5C18}"/>
                  </a:ext>
                </a:extLst>
              </p14:cNvPr>
              <p14:cNvContentPartPr/>
              <p14:nvPr/>
            </p14:nvContentPartPr>
            <p14:xfrm>
              <a:off x="4711645" y="857009"/>
              <a:ext cx="1086840" cy="615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6344383-A7B3-DADF-5117-B2CB5A2D5C1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694005" y="839369"/>
                <a:ext cx="1122480" cy="65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CC146FC1-5CC6-6A8E-185C-75CDB46CCD93}"/>
              </a:ext>
            </a:extLst>
          </p:cNvPr>
          <p:cNvGrpSpPr/>
          <p:nvPr/>
        </p:nvGrpSpPr>
        <p:grpSpPr>
          <a:xfrm>
            <a:off x="6060925" y="894809"/>
            <a:ext cx="861840" cy="325800"/>
            <a:chOff x="6060925" y="894809"/>
            <a:chExt cx="86184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9809689-6054-D7FE-8612-C36EEC5B5457}"/>
                    </a:ext>
                  </a:extLst>
                </p14:cNvPr>
                <p14:cNvContentPartPr/>
                <p14:nvPr/>
              </p14:nvContentPartPr>
              <p14:xfrm>
                <a:off x="6060925" y="1027289"/>
                <a:ext cx="861840" cy="193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9809689-6054-D7FE-8612-C36EEC5B545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042925" y="1009289"/>
                  <a:ext cx="8974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D3BF84E-3F92-6009-FEE8-B95FD414F5FE}"/>
                    </a:ext>
                  </a:extLst>
                </p14:cNvPr>
                <p14:cNvContentPartPr/>
                <p14:nvPr/>
              </p14:nvContentPartPr>
              <p14:xfrm>
                <a:off x="6154165" y="894809"/>
                <a:ext cx="60120" cy="12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D3BF84E-3F92-6009-FEE8-B95FD414F5F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36165" y="877169"/>
                  <a:ext cx="9576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EB99291-1864-0757-CDAB-581CAB8A22F9}"/>
              </a:ext>
            </a:extLst>
          </p:cNvPr>
          <p:cNvGrpSpPr/>
          <p:nvPr/>
        </p:nvGrpSpPr>
        <p:grpSpPr>
          <a:xfrm>
            <a:off x="7258285" y="821009"/>
            <a:ext cx="2346840" cy="356760"/>
            <a:chOff x="7258285" y="821009"/>
            <a:chExt cx="234684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D42A45C-16B1-787B-779C-A51E6718E628}"/>
                    </a:ext>
                  </a:extLst>
                </p14:cNvPr>
                <p14:cNvContentPartPr/>
                <p14:nvPr/>
              </p14:nvContentPartPr>
              <p14:xfrm>
                <a:off x="7258285" y="821009"/>
                <a:ext cx="1449360" cy="356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D42A45C-16B1-787B-779C-A51E6718E62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240645" y="803369"/>
                  <a:ext cx="148500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1D6CDDC-9C21-CA04-14F2-1AE4766F94A7}"/>
                    </a:ext>
                  </a:extLst>
                </p14:cNvPr>
                <p14:cNvContentPartPr/>
                <p14:nvPr/>
              </p14:nvContentPartPr>
              <p14:xfrm>
                <a:off x="8530525" y="1031609"/>
                <a:ext cx="90360" cy="18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1D6CDDC-9C21-CA04-14F2-1AE4766F94A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512885" y="1013609"/>
                  <a:ext cx="126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57660B2-B300-9E85-BD5F-2D94A245FCDA}"/>
                    </a:ext>
                  </a:extLst>
                </p14:cNvPr>
                <p14:cNvContentPartPr/>
                <p14:nvPr/>
              </p14:nvContentPartPr>
              <p14:xfrm>
                <a:off x="8921845" y="959249"/>
                <a:ext cx="683280" cy="216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57660B2-B300-9E85-BD5F-2D94A245FCD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904205" y="941249"/>
                  <a:ext cx="7189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517AC47-0C25-49C5-B65E-5A5DB0055C83}"/>
                    </a:ext>
                  </a:extLst>
                </p14:cNvPr>
                <p14:cNvContentPartPr/>
                <p14:nvPr/>
              </p14:nvContentPartPr>
              <p14:xfrm>
                <a:off x="9212725" y="839009"/>
                <a:ext cx="7200" cy="16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517AC47-0C25-49C5-B65E-5A5DB0055C8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195085" y="821009"/>
                  <a:ext cx="42840" cy="5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9A7402E-35DE-2C5C-9539-FC8C9141A5DE}"/>
                  </a:ext>
                </a:extLst>
              </p14:cNvPr>
              <p14:cNvContentPartPr/>
              <p14:nvPr/>
            </p14:nvContentPartPr>
            <p14:xfrm>
              <a:off x="9853525" y="981209"/>
              <a:ext cx="923760" cy="2160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9A7402E-35DE-2C5C-9539-FC8C9141A5D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835525" y="963209"/>
                <a:ext cx="95940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251CACD-8E49-D801-1104-39EA720D0134}"/>
                  </a:ext>
                </a:extLst>
              </p14:cNvPr>
              <p14:cNvContentPartPr/>
              <p14:nvPr/>
            </p14:nvContentPartPr>
            <p14:xfrm>
              <a:off x="644005" y="1695449"/>
              <a:ext cx="399240" cy="168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251CACD-8E49-D801-1104-39EA720D013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6365" y="1677449"/>
                <a:ext cx="434880" cy="20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B52C0230-2037-DE07-C9A7-E64C4AD6C89C}"/>
              </a:ext>
            </a:extLst>
          </p:cNvPr>
          <p:cNvGrpSpPr/>
          <p:nvPr/>
        </p:nvGrpSpPr>
        <p:grpSpPr>
          <a:xfrm>
            <a:off x="1186885" y="1447409"/>
            <a:ext cx="1529280" cy="617400"/>
            <a:chOff x="1186885" y="1447409"/>
            <a:chExt cx="1529280" cy="61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7B62761-660D-05CB-DCD0-5BDAA65AD08B}"/>
                    </a:ext>
                  </a:extLst>
                </p14:cNvPr>
                <p14:cNvContentPartPr/>
                <p14:nvPr/>
              </p14:nvContentPartPr>
              <p14:xfrm>
                <a:off x="1186885" y="1447409"/>
                <a:ext cx="1529280" cy="617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7B62761-660D-05CB-DCD0-5BDAA65AD08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68885" y="1429769"/>
                  <a:ext cx="1564920" cy="65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1C2F311-539C-0A18-90FB-62EF2C975629}"/>
                    </a:ext>
                  </a:extLst>
                </p14:cNvPr>
                <p14:cNvContentPartPr/>
                <p14:nvPr/>
              </p14:nvContentPartPr>
              <p14:xfrm>
                <a:off x="1961605" y="1520129"/>
                <a:ext cx="563760" cy="140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1C2F311-539C-0A18-90FB-62EF2C97562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943605" y="1502489"/>
                  <a:ext cx="599400" cy="17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967EA90-2A38-D629-8759-4AC8217FE055}"/>
                  </a:ext>
                </a:extLst>
              </p14:cNvPr>
              <p14:cNvContentPartPr/>
              <p14:nvPr/>
            </p14:nvContentPartPr>
            <p14:xfrm>
              <a:off x="2207845" y="2416169"/>
              <a:ext cx="415080" cy="325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967EA90-2A38-D629-8759-4AC8217FE05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90205" y="2398169"/>
                <a:ext cx="450720" cy="36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E4E75310-E129-64EB-9478-6EB1CAD0ACA5}"/>
              </a:ext>
            </a:extLst>
          </p:cNvPr>
          <p:cNvGrpSpPr/>
          <p:nvPr/>
        </p:nvGrpSpPr>
        <p:grpSpPr>
          <a:xfrm>
            <a:off x="2659645" y="2344889"/>
            <a:ext cx="6785640" cy="328680"/>
            <a:chOff x="2659645" y="2344889"/>
            <a:chExt cx="678564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2A44141-F5A0-FB4A-4324-852419993489}"/>
                    </a:ext>
                  </a:extLst>
                </p14:cNvPr>
                <p14:cNvContentPartPr/>
                <p14:nvPr/>
              </p14:nvContentPartPr>
              <p14:xfrm>
                <a:off x="2659645" y="2457929"/>
                <a:ext cx="6295680" cy="194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2A44141-F5A0-FB4A-4324-85241999348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642005" y="2440289"/>
                  <a:ext cx="63313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4B8ECCC-F85B-154C-C553-95F5AAACE416}"/>
                    </a:ext>
                  </a:extLst>
                </p14:cNvPr>
                <p14:cNvContentPartPr/>
                <p14:nvPr/>
              </p14:nvContentPartPr>
              <p14:xfrm>
                <a:off x="9120565" y="2344889"/>
                <a:ext cx="324720" cy="328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4B8ECCC-F85B-154C-C553-95F5AAACE41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102565" y="2327249"/>
                  <a:ext cx="360360" cy="36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D7B364B-7CC9-5BB4-4C61-1B8D2FADB108}"/>
              </a:ext>
            </a:extLst>
          </p:cNvPr>
          <p:cNvGrpSpPr/>
          <p:nvPr/>
        </p:nvGrpSpPr>
        <p:grpSpPr>
          <a:xfrm>
            <a:off x="4848085" y="2204129"/>
            <a:ext cx="734040" cy="243000"/>
            <a:chOff x="4848085" y="2204129"/>
            <a:chExt cx="73404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D629975-56DD-74A8-D258-CA89F18DC7F0}"/>
                    </a:ext>
                  </a:extLst>
                </p14:cNvPr>
                <p14:cNvContentPartPr/>
                <p14:nvPr/>
              </p14:nvContentPartPr>
              <p14:xfrm>
                <a:off x="4848085" y="2222849"/>
                <a:ext cx="98280" cy="70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D629975-56DD-74A8-D258-CA89F18DC7F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830445" y="2205209"/>
                  <a:ext cx="1339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36A142B-C5D9-4C71-F1E0-DFB47836DDA3}"/>
                    </a:ext>
                  </a:extLst>
                </p14:cNvPr>
                <p14:cNvContentPartPr/>
                <p14:nvPr/>
              </p14:nvContentPartPr>
              <p14:xfrm>
                <a:off x="5063365" y="2204129"/>
                <a:ext cx="157320" cy="158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36A142B-C5D9-4C71-F1E0-DFB47836DDA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45725" y="2186129"/>
                  <a:ext cx="1929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29ED56C-9E9E-F9A7-8CED-92E894B902BC}"/>
                    </a:ext>
                  </a:extLst>
                </p14:cNvPr>
                <p14:cNvContentPartPr/>
                <p14:nvPr/>
              </p14:nvContentPartPr>
              <p14:xfrm>
                <a:off x="5249485" y="2382689"/>
                <a:ext cx="55080" cy="64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29ED56C-9E9E-F9A7-8CED-92E894B902B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231845" y="2364689"/>
                  <a:ext cx="90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2A6BDB3-A946-71A9-A94F-E902FDCBA448}"/>
                    </a:ext>
                  </a:extLst>
                </p14:cNvPr>
                <p14:cNvContentPartPr/>
                <p14:nvPr/>
              </p14:nvContentPartPr>
              <p14:xfrm>
                <a:off x="5396725" y="2210249"/>
                <a:ext cx="185400" cy="124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2A6BDB3-A946-71A9-A94F-E902FDCBA44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379085" y="2192249"/>
                  <a:ext cx="22104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7D5BA24-68AA-3831-A328-8B6FC824970D}"/>
              </a:ext>
            </a:extLst>
          </p:cNvPr>
          <p:cNvGrpSpPr/>
          <p:nvPr/>
        </p:nvGrpSpPr>
        <p:grpSpPr>
          <a:xfrm>
            <a:off x="1167445" y="2459369"/>
            <a:ext cx="883800" cy="438480"/>
            <a:chOff x="1167445" y="2459369"/>
            <a:chExt cx="883800" cy="43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58888AC-B335-13FF-7536-C3E7DEE12AA7}"/>
                    </a:ext>
                  </a:extLst>
                </p14:cNvPr>
                <p14:cNvContentPartPr/>
                <p14:nvPr/>
              </p14:nvContentPartPr>
              <p14:xfrm>
                <a:off x="1167445" y="2543249"/>
                <a:ext cx="215640" cy="329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58888AC-B335-13FF-7536-C3E7DEE12AA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49805" y="2525249"/>
                  <a:ext cx="25128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C6EBD38-8DD8-A4A4-B0F6-09D788563899}"/>
                    </a:ext>
                  </a:extLst>
                </p14:cNvPr>
                <p14:cNvContentPartPr/>
                <p14:nvPr/>
              </p14:nvContentPartPr>
              <p14:xfrm>
                <a:off x="1474525" y="2542529"/>
                <a:ext cx="156600" cy="160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C6EBD38-8DD8-A4A4-B0F6-09D78856389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456885" y="2524889"/>
                  <a:ext cx="1922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E66C1AA-FE47-FA87-336D-F5FE376BDBA3}"/>
                    </a:ext>
                  </a:extLst>
                </p14:cNvPr>
                <p14:cNvContentPartPr/>
                <p14:nvPr/>
              </p14:nvContentPartPr>
              <p14:xfrm>
                <a:off x="1651645" y="2735489"/>
                <a:ext cx="63360" cy="162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E66C1AA-FE47-FA87-336D-F5FE376BDBA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633645" y="2717849"/>
                  <a:ext cx="990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9888372-4BBD-313B-3D54-ABC0594F046D}"/>
                    </a:ext>
                  </a:extLst>
                </p14:cNvPr>
                <p14:cNvContentPartPr/>
                <p14:nvPr/>
              </p14:nvContentPartPr>
              <p14:xfrm>
                <a:off x="1782325" y="2459369"/>
                <a:ext cx="268920" cy="296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9888372-4BBD-313B-3D54-ABC0594F046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764685" y="2441729"/>
                  <a:ext cx="304560" cy="33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A7C54CF-E1AC-8D55-9E75-70A5683C1F7A}"/>
              </a:ext>
            </a:extLst>
          </p:cNvPr>
          <p:cNvGrpSpPr/>
          <p:nvPr/>
        </p:nvGrpSpPr>
        <p:grpSpPr>
          <a:xfrm>
            <a:off x="697645" y="3402929"/>
            <a:ext cx="523080" cy="348480"/>
            <a:chOff x="697645" y="3402929"/>
            <a:chExt cx="523080" cy="3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75809D7-D6A8-CC84-F3AF-AD02F0366400}"/>
                    </a:ext>
                  </a:extLst>
                </p14:cNvPr>
                <p14:cNvContentPartPr/>
                <p14:nvPr/>
              </p14:nvContentPartPr>
              <p14:xfrm>
                <a:off x="697645" y="3402929"/>
                <a:ext cx="282600" cy="86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75809D7-D6A8-CC84-F3AF-AD02F036640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0005" y="3384929"/>
                  <a:ext cx="3182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FCB1CDB-BED3-3510-5B91-A91CBCC0B9F9}"/>
                    </a:ext>
                  </a:extLst>
                </p14:cNvPr>
                <p14:cNvContentPartPr/>
                <p14:nvPr/>
              </p14:nvContentPartPr>
              <p14:xfrm>
                <a:off x="799885" y="3446849"/>
                <a:ext cx="109440" cy="304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FCB1CDB-BED3-3510-5B91-A91CBCC0B9F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2245" y="3428849"/>
                  <a:ext cx="1450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1B087B0-04CA-F5B3-50E7-2C44FDA83B5A}"/>
                    </a:ext>
                  </a:extLst>
                </p14:cNvPr>
                <p14:cNvContentPartPr/>
                <p14:nvPr/>
              </p14:nvContentPartPr>
              <p14:xfrm>
                <a:off x="771085" y="3595529"/>
                <a:ext cx="237960" cy="19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1B087B0-04CA-F5B3-50E7-2C44FDA83B5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53445" y="3577529"/>
                  <a:ext cx="2736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CAE3C53-0C5C-110F-7BAD-5B0D44BD0BA5}"/>
                    </a:ext>
                  </a:extLst>
                </p14:cNvPr>
                <p14:cNvContentPartPr/>
                <p14:nvPr/>
              </p14:nvContentPartPr>
              <p14:xfrm>
                <a:off x="997525" y="3650249"/>
                <a:ext cx="223200" cy="87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CAE3C53-0C5C-110F-7BAD-5B0D44BD0BA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79885" y="3632609"/>
                  <a:ext cx="25884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661A870-48AE-39B6-4615-F63FCAB90F48}"/>
              </a:ext>
            </a:extLst>
          </p:cNvPr>
          <p:cNvGrpSpPr/>
          <p:nvPr/>
        </p:nvGrpSpPr>
        <p:grpSpPr>
          <a:xfrm>
            <a:off x="1466245" y="3264329"/>
            <a:ext cx="1779480" cy="469080"/>
            <a:chOff x="1466245" y="3264329"/>
            <a:chExt cx="1779480" cy="46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C577C8B-7CEF-2123-724C-9C3B2692FC61}"/>
                    </a:ext>
                  </a:extLst>
                </p14:cNvPr>
                <p14:cNvContentPartPr/>
                <p14:nvPr/>
              </p14:nvContentPartPr>
              <p14:xfrm>
                <a:off x="1466245" y="3607049"/>
                <a:ext cx="297720" cy="119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C577C8B-7CEF-2123-724C-9C3B2692FC6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448245" y="3589049"/>
                  <a:ext cx="333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D35E57C-D8DA-87FD-49A9-82204F1693F9}"/>
                    </a:ext>
                  </a:extLst>
                </p14:cNvPr>
                <p14:cNvContentPartPr/>
                <p14:nvPr/>
              </p14:nvContentPartPr>
              <p14:xfrm>
                <a:off x="1944325" y="3264329"/>
                <a:ext cx="742680" cy="469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D35E57C-D8DA-87FD-49A9-82204F1693F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926325" y="3246329"/>
                  <a:ext cx="77832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06193DC-B723-4975-76B7-24CE06E411C5}"/>
                    </a:ext>
                  </a:extLst>
                </p14:cNvPr>
                <p14:cNvContentPartPr/>
                <p14:nvPr/>
              </p14:nvContentPartPr>
              <p14:xfrm>
                <a:off x="2503405" y="3494009"/>
                <a:ext cx="197280" cy="13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06193DC-B723-4975-76B7-24CE06E411C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485405" y="3476369"/>
                  <a:ext cx="2329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6D00EF6-AE1A-814D-F68F-422BB221DA8D}"/>
                    </a:ext>
                  </a:extLst>
                </p14:cNvPr>
                <p14:cNvContentPartPr/>
                <p14:nvPr/>
              </p14:nvContentPartPr>
              <p14:xfrm>
                <a:off x="2713285" y="3566009"/>
                <a:ext cx="532440" cy="122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6D00EF6-AE1A-814D-F68F-422BB221DA8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695285" y="3548009"/>
                  <a:ext cx="56808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A92D5CB-70C6-390C-4021-B39435A0ABD5}"/>
              </a:ext>
            </a:extLst>
          </p:cNvPr>
          <p:cNvGrpSpPr/>
          <p:nvPr/>
        </p:nvGrpSpPr>
        <p:grpSpPr>
          <a:xfrm>
            <a:off x="1526725" y="4730249"/>
            <a:ext cx="949320" cy="284400"/>
            <a:chOff x="1526725" y="4730249"/>
            <a:chExt cx="949320" cy="28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6F3A62B-F0DF-B145-BFC3-DBBB4CD649AD}"/>
                    </a:ext>
                  </a:extLst>
                </p14:cNvPr>
                <p14:cNvContentPartPr/>
                <p14:nvPr/>
              </p14:nvContentPartPr>
              <p14:xfrm>
                <a:off x="2400085" y="4730249"/>
                <a:ext cx="75960" cy="65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6F3A62B-F0DF-B145-BFC3-DBBB4CD649A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382085" y="4712609"/>
                  <a:ext cx="111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AF4088F-70EC-29CD-4566-A3B4F68E10C6}"/>
                    </a:ext>
                  </a:extLst>
                </p14:cNvPr>
                <p14:cNvContentPartPr/>
                <p14:nvPr/>
              </p14:nvContentPartPr>
              <p14:xfrm>
                <a:off x="1526725" y="4757969"/>
                <a:ext cx="167040" cy="150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AF4088F-70EC-29CD-4566-A3B4F68E10C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509085" y="4739969"/>
                  <a:ext cx="2026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56D0992-24D6-194B-93B6-9187541547CE}"/>
                    </a:ext>
                  </a:extLst>
                </p14:cNvPr>
                <p14:cNvContentPartPr/>
                <p14:nvPr/>
              </p14:nvContentPartPr>
              <p14:xfrm>
                <a:off x="1685485" y="4932929"/>
                <a:ext cx="77040" cy="81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56D0992-24D6-194B-93B6-9187541547C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667845" y="4914929"/>
                  <a:ext cx="112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7BB889C-48C8-3EBA-7351-81723F3B1A81}"/>
                    </a:ext>
                  </a:extLst>
                </p14:cNvPr>
                <p14:cNvContentPartPr/>
                <p14:nvPr/>
              </p14:nvContentPartPr>
              <p14:xfrm>
                <a:off x="1833445" y="4804049"/>
                <a:ext cx="311760" cy="144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7BB889C-48C8-3EBA-7351-81723F3B1A8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815445" y="4786049"/>
                  <a:ext cx="34740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D83232C-F43D-50A0-4268-09A6ECD27B85}"/>
              </a:ext>
            </a:extLst>
          </p:cNvPr>
          <p:cNvGrpSpPr/>
          <p:nvPr/>
        </p:nvGrpSpPr>
        <p:grpSpPr>
          <a:xfrm>
            <a:off x="4847725" y="3952649"/>
            <a:ext cx="688320" cy="606240"/>
            <a:chOff x="4847725" y="3952649"/>
            <a:chExt cx="688320" cy="60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5AFC585-C651-8FCA-F77E-2B74053337DF}"/>
                    </a:ext>
                  </a:extLst>
                </p14:cNvPr>
                <p14:cNvContentPartPr/>
                <p14:nvPr/>
              </p14:nvContentPartPr>
              <p14:xfrm>
                <a:off x="4873285" y="4321289"/>
                <a:ext cx="122760" cy="98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5AFC585-C651-8FCA-F77E-2B74053337D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855285" y="4303289"/>
                  <a:ext cx="1584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DA8FED3-F08A-BEB5-7F3A-DCACBA97D0F1}"/>
                    </a:ext>
                  </a:extLst>
                </p14:cNvPr>
                <p14:cNvContentPartPr/>
                <p14:nvPr/>
              </p14:nvContentPartPr>
              <p14:xfrm>
                <a:off x="4859605" y="3952649"/>
                <a:ext cx="174240" cy="335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DA8FED3-F08A-BEB5-7F3A-DCACBA97D0F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841965" y="3935009"/>
                  <a:ext cx="20988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88E92C8-4C06-FCFC-9E4B-F38F31C83547}"/>
                    </a:ext>
                  </a:extLst>
                </p14:cNvPr>
                <p14:cNvContentPartPr/>
                <p14:nvPr/>
              </p14:nvContentPartPr>
              <p14:xfrm>
                <a:off x="5067685" y="4298969"/>
                <a:ext cx="153360" cy="139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88E92C8-4C06-FCFC-9E4B-F38F31C8354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049685" y="4281329"/>
                  <a:ext cx="1890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0B298CF-703A-91DA-6CB0-A1B9DF64A4CA}"/>
                    </a:ext>
                  </a:extLst>
                </p14:cNvPr>
                <p14:cNvContentPartPr/>
                <p14:nvPr/>
              </p14:nvContentPartPr>
              <p14:xfrm>
                <a:off x="5304925" y="4302209"/>
                <a:ext cx="231120" cy="133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0B298CF-703A-91DA-6CB0-A1B9DF64A4C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287285" y="4284569"/>
                  <a:ext cx="2667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CBCE4E3-B0D5-D17E-5F15-499698CA743E}"/>
                    </a:ext>
                  </a:extLst>
                </p14:cNvPr>
                <p14:cNvContentPartPr/>
                <p14:nvPr/>
              </p14:nvContentPartPr>
              <p14:xfrm>
                <a:off x="5188645" y="4496249"/>
                <a:ext cx="90000" cy="62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CBCE4E3-B0D5-D17E-5F15-499698CA743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170645" y="4478249"/>
                  <a:ext cx="125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8301CDA-62C9-C7DA-5445-57B62C82DE9D}"/>
                    </a:ext>
                  </a:extLst>
                </p14:cNvPr>
                <p14:cNvContentPartPr/>
                <p14:nvPr/>
              </p14:nvContentPartPr>
              <p14:xfrm>
                <a:off x="4847725" y="4354049"/>
                <a:ext cx="52560" cy="86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8301CDA-62C9-C7DA-5445-57B62C82DE9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829725" y="4336049"/>
                  <a:ext cx="88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4483BD9-D2CC-58B7-D5C0-9804C434EE0F}"/>
                    </a:ext>
                  </a:extLst>
                </p14:cNvPr>
                <p14:cNvContentPartPr/>
                <p14:nvPr/>
              </p14:nvContentPartPr>
              <p14:xfrm>
                <a:off x="4873645" y="4412729"/>
                <a:ext cx="99000" cy="68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4483BD9-D2CC-58B7-D5C0-9804C434EE0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855645" y="4394729"/>
                  <a:ext cx="1346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B43F171-4027-489D-267D-86703791162F}"/>
                    </a:ext>
                  </a:extLst>
                </p14:cNvPr>
                <p14:cNvContentPartPr/>
                <p14:nvPr/>
              </p14:nvContentPartPr>
              <p14:xfrm>
                <a:off x="4868245" y="4415249"/>
                <a:ext cx="99000" cy="73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B43F171-4027-489D-267D-86703791162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850245" y="4397609"/>
                  <a:ext cx="13464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FA023A4-C99B-57B8-0DAD-0FFA0B94F9ED}"/>
              </a:ext>
            </a:extLst>
          </p:cNvPr>
          <p:cNvGrpSpPr/>
          <p:nvPr/>
        </p:nvGrpSpPr>
        <p:grpSpPr>
          <a:xfrm>
            <a:off x="2696725" y="4798649"/>
            <a:ext cx="6714000" cy="959400"/>
            <a:chOff x="2696725" y="4798649"/>
            <a:chExt cx="6714000" cy="95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8CFCAE6-AD18-B8AC-D443-7212D4AC81A1}"/>
                    </a:ext>
                  </a:extLst>
                </p14:cNvPr>
                <p14:cNvContentPartPr/>
                <p14:nvPr/>
              </p14:nvContentPartPr>
              <p14:xfrm>
                <a:off x="2696725" y="4798649"/>
                <a:ext cx="6288480" cy="757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8CFCAE6-AD18-B8AC-D443-7212D4AC81A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679085" y="4781009"/>
                  <a:ext cx="6324120" cy="79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04C35D0-DCAB-7D6B-8670-714931AA2B66}"/>
                    </a:ext>
                  </a:extLst>
                </p14:cNvPr>
                <p14:cNvContentPartPr/>
                <p14:nvPr/>
              </p14:nvContentPartPr>
              <p14:xfrm>
                <a:off x="8737525" y="5492369"/>
                <a:ext cx="290520" cy="1663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04C35D0-DCAB-7D6B-8670-714931AA2B6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719885" y="5474369"/>
                  <a:ext cx="3261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577428E-3895-200A-B01F-C51AF63DEFAB}"/>
                    </a:ext>
                  </a:extLst>
                </p14:cNvPr>
                <p14:cNvContentPartPr/>
                <p14:nvPr/>
              </p14:nvContentPartPr>
              <p14:xfrm>
                <a:off x="9190765" y="5417489"/>
                <a:ext cx="219960" cy="340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577428E-3895-200A-B01F-C51AF63DEFA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172765" y="5399489"/>
                  <a:ext cx="255600" cy="37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E3588434-FA9E-F5BE-7305-1D08DFD61E66}"/>
                  </a:ext>
                </a:extLst>
              </p14:cNvPr>
              <p14:cNvContentPartPr/>
              <p14:nvPr/>
            </p14:nvContentPartPr>
            <p14:xfrm>
              <a:off x="6069205" y="4801889"/>
              <a:ext cx="75240" cy="111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E3588434-FA9E-F5BE-7305-1D08DFD61E66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051205" y="4784249"/>
                <a:ext cx="110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F9C3BF8F-AF7C-D41D-D10E-B2CBA5F01D7D}"/>
                  </a:ext>
                </a:extLst>
              </p14:cNvPr>
              <p14:cNvContentPartPr/>
              <p14:nvPr/>
            </p14:nvContentPartPr>
            <p14:xfrm>
              <a:off x="6774085" y="4821329"/>
              <a:ext cx="108000" cy="154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F9C3BF8F-AF7C-D41D-D10E-B2CBA5F01D7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756085" y="4803689"/>
                <a:ext cx="1436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259D641A-43FF-2D93-AD90-424FAEFEA211}"/>
                  </a:ext>
                </a:extLst>
              </p14:cNvPr>
              <p14:cNvContentPartPr/>
              <p14:nvPr/>
            </p14:nvContentPartPr>
            <p14:xfrm>
              <a:off x="7479325" y="4786769"/>
              <a:ext cx="604440" cy="3492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259D641A-43FF-2D93-AD90-424FAEFEA21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461685" y="4769129"/>
                <a:ext cx="64008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8CDFDAE4-6EE6-4FE4-2190-5A2936F717A4}"/>
                  </a:ext>
                </a:extLst>
              </p14:cNvPr>
              <p14:cNvContentPartPr/>
              <p14:nvPr/>
            </p14:nvContentPartPr>
            <p14:xfrm>
              <a:off x="8552485" y="4765529"/>
              <a:ext cx="267120" cy="122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8CDFDAE4-6EE6-4FE4-2190-5A2936F717A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534845" y="4747529"/>
                <a:ext cx="30276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C6B972D-BAA8-CE47-A2A3-D168A5F50735}"/>
              </a:ext>
            </a:extLst>
          </p:cNvPr>
          <p:cNvGrpSpPr/>
          <p:nvPr/>
        </p:nvGrpSpPr>
        <p:grpSpPr>
          <a:xfrm>
            <a:off x="4857085" y="1736489"/>
            <a:ext cx="398520" cy="440640"/>
            <a:chOff x="4857085" y="1736489"/>
            <a:chExt cx="39852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80CB6B8-BD84-ADFA-25B1-25C62A4D9FE0}"/>
                    </a:ext>
                  </a:extLst>
                </p14:cNvPr>
                <p14:cNvContentPartPr/>
                <p14:nvPr/>
              </p14:nvContentPartPr>
              <p14:xfrm>
                <a:off x="4857085" y="1890209"/>
                <a:ext cx="109080" cy="286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80CB6B8-BD84-ADFA-25B1-25C62A4D9FE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839445" y="1872569"/>
                  <a:ext cx="1447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0A1EA5B-45F1-77EB-B773-553C9A087016}"/>
                    </a:ext>
                  </a:extLst>
                </p14:cNvPr>
                <p14:cNvContentPartPr/>
                <p14:nvPr/>
              </p14:nvContentPartPr>
              <p14:xfrm>
                <a:off x="5177845" y="1910729"/>
                <a:ext cx="7920" cy="65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0A1EA5B-45F1-77EB-B773-553C9A08701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160205" y="1892729"/>
                  <a:ext cx="435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E48CD79-D10A-99CC-FBD0-A62482BB6E4E}"/>
                    </a:ext>
                  </a:extLst>
                </p14:cNvPr>
                <p14:cNvContentPartPr/>
                <p14:nvPr/>
              </p14:nvContentPartPr>
              <p14:xfrm>
                <a:off x="5111605" y="1989209"/>
                <a:ext cx="144000" cy="38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E48CD79-D10A-99CC-FBD0-A62482BB6E4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093965" y="1971569"/>
                  <a:ext cx="1796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1488B3D-BAB8-4454-8022-E277F3AB281D}"/>
                    </a:ext>
                  </a:extLst>
                </p14:cNvPr>
                <p14:cNvContentPartPr/>
                <p14:nvPr/>
              </p14:nvContentPartPr>
              <p14:xfrm>
                <a:off x="5001445" y="1736489"/>
                <a:ext cx="146520" cy="187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1488B3D-BAB8-4454-8022-E277F3AB281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983805" y="1718849"/>
                  <a:ext cx="182160" cy="22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8CB3F73-7305-EAF3-9197-E44EF4D21082}"/>
              </a:ext>
            </a:extLst>
          </p:cNvPr>
          <p:cNvGrpSpPr/>
          <p:nvPr/>
        </p:nvGrpSpPr>
        <p:grpSpPr>
          <a:xfrm>
            <a:off x="5176765" y="3791729"/>
            <a:ext cx="316800" cy="249120"/>
            <a:chOff x="5176765" y="3791729"/>
            <a:chExt cx="31680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B57C983-0B73-AE0D-6E21-8A249FFB17F5}"/>
                    </a:ext>
                  </a:extLst>
                </p14:cNvPr>
                <p14:cNvContentPartPr/>
                <p14:nvPr/>
              </p14:nvContentPartPr>
              <p14:xfrm>
                <a:off x="5384125" y="3961649"/>
                <a:ext cx="10800" cy="64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B57C983-0B73-AE0D-6E21-8A249FFB17F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366125" y="3943649"/>
                  <a:ext cx="46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840E8A7-D6D2-3912-49CE-F51126386E43}"/>
                    </a:ext>
                  </a:extLst>
                </p14:cNvPr>
                <p14:cNvContentPartPr/>
                <p14:nvPr/>
              </p14:nvContentPartPr>
              <p14:xfrm>
                <a:off x="5330125" y="4010249"/>
                <a:ext cx="163440" cy="30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840E8A7-D6D2-3912-49CE-F51126386E4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312485" y="3992249"/>
                  <a:ext cx="1990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6C11416-F77F-9D23-32D3-51A39D458DE8}"/>
                    </a:ext>
                  </a:extLst>
                </p14:cNvPr>
                <p14:cNvContentPartPr/>
                <p14:nvPr/>
              </p14:nvContentPartPr>
              <p14:xfrm>
                <a:off x="5176765" y="3791729"/>
                <a:ext cx="151920" cy="1836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6C11416-F77F-9D23-32D3-51A39D458DE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158765" y="3774089"/>
                  <a:ext cx="18756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F1E095B0-C05C-7CF7-A839-7AF1501BB61F}"/>
              </a:ext>
            </a:extLst>
          </p:cNvPr>
          <p:cNvGrpSpPr/>
          <p:nvPr/>
        </p:nvGrpSpPr>
        <p:grpSpPr>
          <a:xfrm>
            <a:off x="8812765" y="4881809"/>
            <a:ext cx="582840" cy="509040"/>
            <a:chOff x="8812765" y="4881809"/>
            <a:chExt cx="582840" cy="50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5097BBE-97AE-B015-9724-5BF7FFAA1881}"/>
                    </a:ext>
                  </a:extLst>
                </p14:cNvPr>
                <p14:cNvContentPartPr/>
                <p14:nvPr/>
              </p14:nvContentPartPr>
              <p14:xfrm>
                <a:off x="8812765" y="4881809"/>
                <a:ext cx="145440" cy="509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5097BBE-97AE-B015-9724-5BF7FFAA188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795125" y="4863809"/>
                  <a:ext cx="18108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1C4B8E1-5AC3-605A-802B-ED955253C90E}"/>
                    </a:ext>
                  </a:extLst>
                </p14:cNvPr>
                <p14:cNvContentPartPr/>
                <p14:nvPr/>
              </p14:nvContentPartPr>
              <p14:xfrm>
                <a:off x="9154045" y="4953449"/>
                <a:ext cx="136080" cy="166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1C4B8E1-5AC3-605A-802B-ED955253C90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136405" y="4935449"/>
                  <a:ext cx="1717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1627C8E-125F-7F70-727C-D440FD13D95F}"/>
                    </a:ext>
                  </a:extLst>
                </p14:cNvPr>
                <p14:cNvContentPartPr/>
                <p14:nvPr/>
              </p14:nvContentPartPr>
              <p14:xfrm>
                <a:off x="9316405" y="5108969"/>
                <a:ext cx="26640" cy="118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1627C8E-125F-7F70-727C-D440FD13D95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298405" y="5091329"/>
                  <a:ext cx="622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80E84B3-9067-562A-661B-9E7E2340D1A8}"/>
                    </a:ext>
                  </a:extLst>
                </p14:cNvPr>
                <p14:cNvContentPartPr/>
                <p14:nvPr/>
              </p14:nvContentPartPr>
              <p14:xfrm>
                <a:off x="9252325" y="5156129"/>
                <a:ext cx="10440" cy="2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80E84B3-9067-562A-661B-9E7E2340D1A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234685" y="5138489"/>
                  <a:ext cx="460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5906EA2-3D2D-B851-FAA8-C9138F0C6638}"/>
                    </a:ext>
                  </a:extLst>
                </p14:cNvPr>
                <p14:cNvContentPartPr/>
                <p14:nvPr/>
              </p14:nvContentPartPr>
              <p14:xfrm>
                <a:off x="9245485" y="5220929"/>
                <a:ext cx="150120" cy="20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5906EA2-3D2D-B851-FAA8-C9138F0C663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227485" y="5202929"/>
                  <a:ext cx="1857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FA9AFED-41C0-6443-1252-6D83EA1CC878}"/>
                    </a:ext>
                  </a:extLst>
                </p14:cNvPr>
                <p14:cNvContentPartPr/>
                <p14:nvPr/>
              </p14:nvContentPartPr>
              <p14:xfrm>
                <a:off x="8966125" y="5003489"/>
                <a:ext cx="135000" cy="25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FA9AFED-41C0-6443-1252-6D83EA1CC87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948125" y="4985489"/>
                  <a:ext cx="1706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994A97A-23DB-14B4-81D3-52597A3E2B28}"/>
                    </a:ext>
                  </a:extLst>
                </p14:cNvPr>
                <p14:cNvContentPartPr/>
                <p14:nvPr/>
              </p14:nvContentPartPr>
              <p14:xfrm>
                <a:off x="8976205" y="5102849"/>
                <a:ext cx="179280" cy="406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994A97A-23DB-14B4-81D3-52597A3E2B2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958205" y="5084849"/>
                  <a:ext cx="21492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B4E09D2-9D57-C84D-425E-CF47E8EE8A9D}"/>
              </a:ext>
            </a:extLst>
          </p:cNvPr>
          <p:cNvGrpSpPr/>
          <p:nvPr/>
        </p:nvGrpSpPr>
        <p:grpSpPr>
          <a:xfrm>
            <a:off x="798085" y="5801249"/>
            <a:ext cx="606600" cy="366480"/>
            <a:chOff x="798085" y="5801249"/>
            <a:chExt cx="606600" cy="3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E1E0179-C166-AC12-5646-86975D440EA8}"/>
                    </a:ext>
                  </a:extLst>
                </p14:cNvPr>
                <p14:cNvContentPartPr/>
                <p14:nvPr/>
              </p14:nvContentPartPr>
              <p14:xfrm>
                <a:off x="798085" y="5873609"/>
                <a:ext cx="117000" cy="294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E1E0179-C166-AC12-5646-86975D440EA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80445" y="5855969"/>
                  <a:ext cx="1526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9D1BE16-5190-3AA8-8D56-24320362E8D4}"/>
                    </a:ext>
                  </a:extLst>
                </p14:cNvPr>
                <p14:cNvContentPartPr/>
                <p14:nvPr/>
              </p14:nvContentPartPr>
              <p14:xfrm>
                <a:off x="834085" y="6043169"/>
                <a:ext cx="58320" cy="17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9D1BE16-5190-3AA8-8D56-24320362E8D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16085" y="6025169"/>
                  <a:ext cx="939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E05D2F8-043C-770C-A580-9A637E5DCB91}"/>
                    </a:ext>
                  </a:extLst>
                </p14:cNvPr>
                <p14:cNvContentPartPr/>
                <p14:nvPr/>
              </p14:nvContentPartPr>
              <p14:xfrm>
                <a:off x="926605" y="5801249"/>
                <a:ext cx="478080" cy="330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E05D2F8-043C-770C-A580-9A637E5DCB9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08605" y="5783609"/>
                  <a:ext cx="513720" cy="36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B2BFC239-951F-C303-C383-A3F81ACBD8CD}"/>
                  </a:ext>
                </a:extLst>
              </p14:cNvPr>
              <p14:cNvContentPartPr/>
              <p14:nvPr/>
            </p14:nvContentPartPr>
            <p14:xfrm>
              <a:off x="1593685" y="5821049"/>
              <a:ext cx="456480" cy="4194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B2BFC239-951F-C303-C383-A3F81ACBD8CD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575685" y="5803049"/>
                <a:ext cx="492120" cy="45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AD330F3A-0F95-20EA-9910-294A25D03560}"/>
              </a:ext>
            </a:extLst>
          </p:cNvPr>
          <p:cNvGrpSpPr/>
          <p:nvPr/>
        </p:nvGrpSpPr>
        <p:grpSpPr>
          <a:xfrm>
            <a:off x="2235565" y="5771009"/>
            <a:ext cx="1236600" cy="390240"/>
            <a:chOff x="2235565" y="5771009"/>
            <a:chExt cx="123660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D02D741-7EC5-6F52-C198-47E79C609EB8}"/>
                    </a:ext>
                  </a:extLst>
                </p14:cNvPr>
                <p14:cNvContentPartPr/>
                <p14:nvPr/>
              </p14:nvContentPartPr>
              <p14:xfrm>
                <a:off x="2235565" y="5771009"/>
                <a:ext cx="1236600" cy="390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D02D741-7EC5-6F52-C198-47E79C609EB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217925" y="5753369"/>
                  <a:ext cx="127224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C555B86-3CC6-8607-DF84-791272EEBD03}"/>
                    </a:ext>
                  </a:extLst>
                </p14:cNvPr>
                <p14:cNvContentPartPr/>
                <p14:nvPr/>
              </p14:nvContentPartPr>
              <p14:xfrm>
                <a:off x="3100285" y="5903849"/>
                <a:ext cx="56880" cy="18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C555B86-3CC6-8607-DF84-791272EEBD0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082645" y="5886209"/>
                  <a:ext cx="925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CD7FEF5-D022-37A5-8DDD-4763B8FFF6F8}"/>
                    </a:ext>
                  </a:extLst>
                </p14:cNvPr>
                <p14:cNvContentPartPr/>
                <p14:nvPr/>
              </p14:nvContentPartPr>
              <p14:xfrm>
                <a:off x="2942245" y="5941649"/>
                <a:ext cx="5400" cy="36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CD7FEF5-D022-37A5-8DDD-4763B8FFF6F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924605" y="5924009"/>
                  <a:ext cx="4104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2EAD10A-756C-93C3-951D-FB0351AB8A45}"/>
              </a:ext>
            </a:extLst>
          </p:cNvPr>
          <p:cNvGrpSpPr/>
          <p:nvPr/>
        </p:nvGrpSpPr>
        <p:grpSpPr>
          <a:xfrm>
            <a:off x="3720205" y="5733209"/>
            <a:ext cx="1285200" cy="365760"/>
            <a:chOff x="3720205" y="5733209"/>
            <a:chExt cx="1285200" cy="36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7A4CFD0-4328-BC30-3B3F-B280DE70F674}"/>
                    </a:ext>
                  </a:extLst>
                </p14:cNvPr>
                <p14:cNvContentPartPr/>
                <p14:nvPr/>
              </p14:nvContentPartPr>
              <p14:xfrm>
                <a:off x="3720205" y="5733209"/>
                <a:ext cx="1285200" cy="3657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7A4CFD0-4328-BC30-3B3F-B280DE70F67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702565" y="5715209"/>
                  <a:ext cx="132084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F24B347-35A3-9E7A-C10A-02BAE1D7B810}"/>
                    </a:ext>
                  </a:extLst>
                </p14:cNvPr>
                <p14:cNvContentPartPr/>
                <p14:nvPr/>
              </p14:nvContentPartPr>
              <p14:xfrm>
                <a:off x="4033765" y="5843369"/>
                <a:ext cx="325800" cy="61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F24B347-35A3-9E7A-C10A-02BAE1D7B81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015765" y="5825729"/>
                  <a:ext cx="36144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CE42DCAA-8526-4EE4-DD23-0F0341E688B7}"/>
              </a:ext>
            </a:extLst>
          </p:cNvPr>
          <p:cNvGrpSpPr/>
          <p:nvPr/>
        </p:nvGrpSpPr>
        <p:grpSpPr>
          <a:xfrm>
            <a:off x="5249485" y="5660129"/>
            <a:ext cx="1807200" cy="381960"/>
            <a:chOff x="5249485" y="5660129"/>
            <a:chExt cx="1807200" cy="38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BC75ABD-E772-3298-55D1-145233ED7A57}"/>
                    </a:ext>
                  </a:extLst>
                </p14:cNvPr>
                <p14:cNvContentPartPr/>
                <p14:nvPr/>
              </p14:nvContentPartPr>
              <p14:xfrm>
                <a:off x="5249485" y="5660129"/>
                <a:ext cx="1807200" cy="3819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BC75ABD-E772-3298-55D1-145233ED7A5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231485" y="5642129"/>
                  <a:ext cx="184284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EA1AADF-A497-49ED-DA3F-2ABED384159A}"/>
                    </a:ext>
                  </a:extLst>
                </p14:cNvPr>
                <p14:cNvContentPartPr/>
                <p14:nvPr/>
              </p14:nvContentPartPr>
              <p14:xfrm>
                <a:off x="6331645" y="5787569"/>
                <a:ext cx="66600" cy="13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EA1AADF-A497-49ED-DA3F-2ABED384159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313645" y="5769569"/>
                  <a:ext cx="102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04A793A-E082-1B5E-C913-8673C854B6DF}"/>
                    </a:ext>
                  </a:extLst>
                </p14:cNvPr>
                <p14:cNvContentPartPr/>
                <p14:nvPr/>
              </p14:nvContentPartPr>
              <p14:xfrm>
                <a:off x="6144085" y="5782529"/>
                <a:ext cx="301680" cy="20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04A793A-E082-1B5E-C913-8673C854B6D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126085" y="5764529"/>
                  <a:ext cx="3373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2130715-1026-D15A-3F4B-18DDD38C3980}"/>
                    </a:ext>
                  </a:extLst>
                </p14:cNvPr>
                <p14:cNvContentPartPr/>
                <p14:nvPr/>
              </p14:nvContentPartPr>
              <p14:xfrm>
                <a:off x="5265325" y="5758409"/>
                <a:ext cx="121320" cy="38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2130715-1026-D15A-3F4B-18DDD38C398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247685" y="5740769"/>
                  <a:ext cx="15696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CA45B51-2828-F24D-C943-D89721E88EEA}"/>
              </a:ext>
            </a:extLst>
          </p:cNvPr>
          <p:cNvGrpSpPr/>
          <p:nvPr/>
        </p:nvGrpSpPr>
        <p:grpSpPr>
          <a:xfrm>
            <a:off x="7264765" y="5663009"/>
            <a:ext cx="1637640" cy="453240"/>
            <a:chOff x="7264765" y="5663009"/>
            <a:chExt cx="1637640" cy="45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9BE55A0-D0FE-5895-416D-BFDBEE6D73BB}"/>
                    </a:ext>
                  </a:extLst>
                </p14:cNvPr>
                <p14:cNvContentPartPr/>
                <p14:nvPr/>
              </p14:nvContentPartPr>
              <p14:xfrm>
                <a:off x="7264765" y="5663009"/>
                <a:ext cx="1637640" cy="453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9BE55A0-D0FE-5895-416D-BFDBEE6D73B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247125" y="5645369"/>
                  <a:ext cx="167328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B8C3E97-EADC-4A7E-6222-DCAD4679AE07}"/>
                    </a:ext>
                  </a:extLst>
                </p14:cNvPr>
                <p14:cNvContentPartPr/>
                <p14:nvPr/>
              </p14:nvContentPartPr>
              <p14:xfrm>
                <a:off x="8196445" y="5773529"/>
                <a:ext cx="41400" cy="111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B8C3E97-EADC-4A7E-6222-DCAD4679AE0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178445" y="5755889"/>
                  <a:ext cx="770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8868D95-6799-24D9-6473-2EC06C3A66B9}"/>
                    </a:ext>
                  </a:extLst>
                </p14:cNvPr>
                <p14:cNvContentPartPr/>
                <p14:nvPr/>
              </p14:nvContentPartPr>
              <p14:xfrm>
                <a:off x="7964605" y="5752289"/>
                <a:ext cx="364680" cy="11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8868D95-6799-24D9-6473-2EC06C3A66B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946965" y="5734289"/>
                  <a:ext cx="40032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DCB58A10-1D06-B121-3109-870D80D817EA}"/>
                  </a:ext>
                </a:extLst>
              </p14:cNvPr>
              <p14:cNvContentPartPr/>
              <p14:nvPr/>
            </p14:nvContentPartPr>
            <p14:xfrm>
              <a:off x="692245" y="6285449"/>
              <a:ext cx="805320" cy="39672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DCB58A10-1D06-B121-3109-870D80D817EA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674605" y="6267809"/>
                <a:ext cx="84096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EBBF7E4B-0248-76B3-43BB-6BF5CAA788FD}"/>
                  </a:ext>
                </a:extLst>
              </p14:cNvPr>
              <p14:cNvContentPartPr/>
              <p14:nvPr/>
            </p14:nvContentPartPr>
            <p14:xfrm>
              <a:off x="737965" y="6509369"/>
              <a:ext cx="297360" cy="306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EBBF7E4B-0248-76B3-43BB-6BF5CAA788FD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19965" y="6491729"/>
                <a:ext cx="333000" cy="6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270616B-14AA-635F-7C14-902EDB90AED8}"/>
              </a:ext>
            </a:extLst>
          </p:cNvPr>
          <p:cNvGrpSpPr/>
          <p:nvPr/>
        </p:nvGrpSpPr>
        <p:grpSpPr>
          <a:xfrm>
            <a:off x="1785565" y="6285449"/>
            <a:ext cx="5072400" cy="519480"/>
            <a:chOff x="1785565" y="6285449"/>
            <a:chExt cx="5072400" cy="51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8BC6847-F3F2-B90F-AF26-BC25F9FADE3D}"/>
                    </a:ext>
                  </a:extLst>
                </p14:cNvPr>
                <p14:cNvContentPartPr/>
                <p14:nvPr/>
              </p14:nvContentPartPr>
              <p14:xfrm>
                <a:off x="1785565" y="6531329"/>
                <a:ext cx="532080" cy="1227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8BC6847-F3F2-B90F-AF26-BC25F9FADE3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767925" y="6513689"/>
                  <a:ext cx="567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4649492-6860-38E0-0738-7AC354D5ED3F}"/>
                    </a:ext>
                  </a:extLst>
                </p14:cNvPr>
                <p14:cNvContentPartPr/>
                <p14:nvPr/>
              </p14:nvContentPartPr>
              <p14:xfrm>
                <a:off x="2485765" y="6341249"/>
                <a:ext cx="95400" cy="136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4649492-6860-38E0-0738-7AC354D5ED3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467765" y="6323249"/>
                  <a:ext cx="1310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F9E1291-2A29-9D82-0F09-C8B49F8878BF}"/>
                    </a:ext>
                  </a:extLst>
                </p14:cNvPr>
                <p14:cNvContentPartPr/>
                <p14:nvPr/>
              </p14:nvContentPartPr>
              <p14:xfrm>
                <a:off x="2608165" y="6321089"/>
                <a:ext cx="46440" cy="1648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F9E1291-2A29-9D82-0F09-C8B49F8878B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590165" y="6303089"/>
                  <a:ext cx="820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524B6E9-2460-DFE9-06BB-950CFF7AA732}"/>
                    </a:ext>
                  </a:extLst>
                </p14:cNvPr>
                <p14:cNvContentPartPr/>
                <p14:nvPr/>
              </p14:nvContentPartPr>
              <p14:xfrm>
                <a:off x="2652805" y="6542849"/>
                <a:ext cx="385920" cy="1746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524B6E9-2460-DFE9-06BB-950CFF7AA73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634805" y="6524849"/>
                  <a:ext cx="4215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A224E18-11B4-C182-95D3-6AC2861BC524}"/>
                    </a:ext>
                  </a:extLst>
                </p14:cNvPr>
                <p14:cNvContentPartPr/>
                <p14:nvPr/>
              </p14:nvContentPartPr>
              <p14:xfrm>
                <a:off x="2871685" y="6543569"/>
                <a:ext cx="168120" cy="181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A224E18-11B4-C182-95D3-6AC2861BC52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853685" y="6525569"/>
                  <a:ext cx="2037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4E0DF9A-8192-0632-6258-0A108FFC400D}"/>
                    </a:ext>
                  </a:extLst>
                </p14:cNvPr>
                <p14:cNvContentPartPr/>
                <p14:nvPr/>
              </p14:nvContentPartPr>
              <p14:xfrm>
                <a:off x="3066805" y="6298049"/>
                <a:ext cx="1150560" cy="5068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4E0DF9A-8192-0632-6258-0A108FFC400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049165" y="6280409"/>
                  <a:ext cx="118620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96A7E7D-5D06-3FFC-EC87-92D3223EFD2F}"/>
                    </a:ext>
                  </a:extLst>
                </p14:cNvPr>
                <p14:cNvContentPartPr/>
                <p14:nvPr/>
              </p14:nvContentPartPr>
              <p14:xfrm>
                <a:off x="4248325" y="6313889"/>
                <a:ext cx="29880" cy="1648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96A7E7D-5D06-3FFC-EC87-92D3223EFD2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230325" y="6296249"/>
                  <a:ext cx="655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74E3783-BC3D-1A08-07E9-E6F41F63F7F9}"/>
                    </a:ext>
                  </a:extLst>
                </p14:cNvPr>
                <p14:cNvContentPartPr/>
                <p14:nvPr/>
              </p14:nvContentPartPr>
              <p14:xfrm>
                <a:off x="4303045" y="6311009"/>
                <a:ext cx="29160" cy="1911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74E3783-BC3D-1A08-07E9-E6F41F63F7F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285045" y="6293369"/>
                  <a:ext cx="648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9624730-E3A8-60D5-B0EF-70060F4C18E7}"/>
                    </a:ext>
                  </a:extLst>
                </p14:cNvPr>
                <p14:cNvContentPartPr/>
                <p14:nvPr/>
              </p14:nvContentPartPr>
              <p14:xfrm>
                <a:off x="4494925" y="6285449"/>
                <a:ext cx="2363040" cy="436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9624730-E3A8-60D5-B0EF-70060F4C18E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477285" y="6267449"/>
                  <a:ext cx="239868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CAA451C-5247-7EB0-506F-6E81EFE2212A}"/>
                    </a:ext>
                  </a:extLst>
                </p14:cNvPr>
                <p14:cNvContentPartPr/>
                <p14:nvPr/>
              </p14:nvContentPartPr>
              <p14:xfrm>
                <a:off x="6363685" y="6401729"/>
                <a:ext cx="14040" cy="21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CAA451C-5247-7EB0-506F-6E81EFE2212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345685" y="6384089"/>
                  <a:ext cx="496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318E4DD-CA08-C2F4-34EE-F5867FB6EA3C}"/>
                    </a:ext>
                  </a:extLst>
                </p14:cNvPr>
                <p14:cNvContentPartPr/>
                <p14:nvPr/>
              </p14:nvContentPartPr>
              <p14:xfrm>
                <a:off x="5875165" y="6424409"/>
                <a:ext cx="313200" cy="367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318E4DD-CA08-C2F4-34EE-F5867FB6EA3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857525" y="6406769"/>
                  <a:ext cx="3488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340777F-C9CB-C910-6CAB-4E8DCB051FB3}"/>
                    </a:ext>
                  </a:extLst>
                </p14:cNvPr>
                <p14:cNvContentPartPr/>
                <p14:nvPr/>
              </p14:nvContentPartPr>
              <p14:xfrm>
                <a:off x="4747285" y="6359609"/>
                <a:ext cx="46440" cy="33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340777F-C9CB-C910-6CAB-4E8DCB051FB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729645" y="6341609"/>
                  <a:ext cx="820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D866171-9534-1786-BF65-6C27AB437E97}"/>
                    </a:ext>
                  </a:extLst>
                </p14:cNvPr>
                <p14:cNvContentPartPr/>
                <p14:nvPr/>
              </p14:nvContentPartPr>
              <p14:xfrm>
                <a:off x="4980925" y="6389849"/>
                <a:ext cx="463680" cy="457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D866171-9534-1786-BF65-6C27AB437E9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962925" y="6371849"/>
                  <a:ext cx="499320" cy="8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7DA8D861-A81F-C0FE-FC4E-16896656E815}"/>
                  </a:ext>
                </a:extLst>
              </p14:cNvPr>
              <p14:cNvContentPartPr/>
              <p14:nvPr/>
            </p14:nvContentPartPr>
            <p14:xfrm>
              <a:off x="6966685" y="6647249"/>
              <a:ext cx="53280" cy="1548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7DA8D861-A81F-C0FE-FC4E-16896656E815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6948685" y="6629249"/>
                <a:ext cx="88920" cy="5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269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BCE3DE4-28D4-0C20-1C64-79FB71AF3699}"/>
              </a:ext>
            </a:extLst>
          </p:cNvPr>
          <p:cNvGrpSpPr/>
          <p:nvPr/>
        </p:nvGrpSpPr>
        <p:grpSpPr>
          <a:xfrm>
            <a:off x="1430245" y="39809"/>
            <a:ext cx="5914800" cy="688680"/>
            <a:chOff x="1430245" y="39809"/>
            <a:chExt cx="5914800" cy="68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2B64FE3-6144-A61D-ED43-1BF9EDA971FC}"/>
                    </a:ext>
                  </a:extLst>
                </p14:cNvPr>
                <p14:cNvContentPartPr/>
                <p14:nvPr/>
              </p14:nvContentPartPr>
              <p14:xfrm>
                <a:off x="1430245" y="218729"/>
                <a:ext cx="187920" cy="429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2B64FE3-6144-A61D-ED43-1BF9EDA971F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12605" y="201089"/>
                  <a:ext cx="22356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C18722E-AE03-05C2-99D7-A13BC1471DC2}"/>
                    </a:ext>
                  </a:extLst>
                </p14:cNvPr>
                <p14:cNvContentPartPr/>
                <p14:nvPr/>
              </p14:nvContentPartPr>
              <p14:xfrm>
                <a:off x="1643725" y="176249"/>
                <a:ext cx="747000" cy="478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C18722E-AE03-05C2-99D7-A13BC1471DC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25725" y="158609"/>
                  <a:ext cx="78264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C2EDB14-EB89-C6F0-9EE2-4A5802CDA769}"/>
                    </a:ext>
                  </a:extLst>
                </p14:cNvPr>
                <p14:cNvContentPartPr/>
                <p14:nvPr/>
              </p14:nvContentPartPr>
              <p14:xfrm>
                <a:off x="1767205" y="306929"/>
                <a:ext cx="386640" cy="109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C2EDB14-EB89-C6F0-9EE2-4A5802CDA76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49565" y="289289"/>
                  <a:ext cx="4222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F78832E-65B5-57DB-43FF-037760DB8BEF}"/>
                    </a:ext>
                  </a:extLst>
                </p14:cNvPr>
                <p14:cNvContentPartPr/>
                <p14:nvPr/>
              </p14:nvContentPartPr>
              <p14:xfrm>
                <a:off x="2509885" y="183809"/>
                <a:ext cx="1742400" cy="544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F78832E-65B5-57DB-43FF-037760DB8BE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92245" y="165809"/>
                  <a:ext cx="1778040" cy="58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65A3E01-8CFA-FBDB-A6DB-F46475B1A12D}"/>
                    </a:ext>
                  </a:extLst>
                </p14:cNvPr>
                <p14:cNvContentPartPr/>
                <p14:nvPr/>
              </p14:nvContentPartPr>
              <p14:xfrm>
                <a:off x="4489165" y="128729"/>
                <a:ext cx="674280" cy="465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65A3E01-8CFA-FBDB-A6DB-F46475B1A12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71165" y="110729"/>
                  <a:ext cx="70992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302B6D1-9FCA-FE09-DBD1-F8E0CBC85B0E}"/>
                    </a:ext>
                  </a:extLst>
                </p14:cNvPr>
                <p14:cNvContentPartPr/>
                <p14:nvPr/>
              </p14:nvContentPartPr>
              <p14:xfrm>
                <a:off x="5309245" y="39809"/>
                <a:ext cx="2035800" cy="391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302B6D1-9FCA-FE09-DBD1-F8E0CBC85B0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91605" y="22169"/>
                  <a:ext cx="207144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7FCCC84-7264-29DB-42B7-583A3A396BD0}"/>
                    </a:ext>
                  </a:extLst>
                </p14:cNvPr>
                <p14:cNvContentPartPr/>
                <p14:nvPr/>
              </p14:nvContentPartPr>
              <p14:xfrm>
                <a:off x="6130045" y="135929"/>
                <a:ext cx="378720" cy="17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7FCCC84-7264-29DB-42B7-583A3A396BD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112405" y="117929"/>
                  <a:ext cx="41436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6395C0A-0F6E-5ACA-081F-B93E45B0F595}"/>
              </a:ext>
            </a:extLst>
          </p:cNvPr>
          <p:cNvGrpSpPr/>
          <p:nvPr/>
        </p:nvGrpSpPr>
        <p:grpSpPr>
          <a:xfrm>
            <a:off x="1883485" y="1228529"/>
            <a:ext cx="843840" cy="1015200"/>
            <a:chOff x="1883485" y="1228529"/>
            <a:chExt cx="843840" cy="101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D268C87-0CCD-42E6-9E64-C61520F9D328}"/>
                    </a:ext>
                  </a:extLst>
                </p14:cNvPr>
                <p14:cNvContentPartPr/>
                <p14:nvPr/>
              </p14:nvContentPartPr>
              <p14:xfrm>
                <a:off x="1883485" y="1564049"/>
                <a:ext cx="207360" cy="53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D268C87-0CCD-42E6-9E64-C61520F9D32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65845" y="1546049"/>
                  <a:ext cx="2430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C7A4EB8-A96F-3656-AE4F-1B3D9E3498B6}"/>
                    </a:ext>
                  </a:extLst>
                </p14:cNvPr>
                <p14:cNvContentPartPr/>
                <p14:nvPr/>
              </p14:nvContentPartPr>
              <p14:xfrm>
                <a:off x="2235925" y="1228529"/>
                <a:ext cx="164880" cy="386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C7A4EB8-A96F-3656-AE4F-1B3D9E3498B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18285" y="1210889"/>
                  <a:ext cx="20052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E00FA92-5097-03BF-C768-BE1DE764C979}"/>
                    </a:ext>
                  </a:extLst>
                </p14:cNvPr>
                <p14:cNvContentPartPr/>
                <p14:nvPr/>
              </p14:nvContentPartPr>
              <p14:xfrm>
                <a:off x="2472085" y="1289369"/>
                <a:ext cx="146880" cy="357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E00FA92-5097-03BF-C768-BE1DE764C97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54445" y="1271729"/>
                  <a:ext cx="18252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A3E402D-F3BB-4D6B-6811-F43CCA22DE47}"/>
                    </a:ext>
                  </a:extLst>
                </p14:cNvPr>
                <p14:cNvContentPartPr/>
                <p14:nvPr/>
              </p14:nvContentPartPr>
              <p14:xfrm>
                <a:off x="2486125" y="1451009"/>
                <a:ext cx="167040" cy="9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A3E402D-F3BB-4D6B-6811-F43CCA22DE4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68125" y="1433369"/>
                  <a:ext cx="2026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62EF3E0-0994-DBB9-946A-B904D9908BC3}"/>
                    </a:ext>
                  </a:extLst>
                </p14:cNvPr>
                <p14:cNvContentPartPr/>
                <p14:nvPr/>
              </p14:nvContentPartPr>
              <p14:xfrm>
                <a:off x="2486485" y="1304489"/>
                <a:ext cx="227880" cy="47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62EF3E0-0994-DBB9-946A-B904D9908BC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68485" y="1286849"/>
                  <a:ext cx="2635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A9A296B-A6AF-D004-5CD9-C539FD87F373}"/>
                    </a:ext>
                  </a:extLst>
                </p14:cNvPr>
                <p14:cNvContentPartPr/>
                <p14:nvPr/>
              </p14:nvContentPartPr>
              <p14:xfrm>
                <a:off x="2155645" y="1742969"/>
                <a:ext cx="571680" cy="78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A9A296B-A6AF-D004-5CD9-C539FD87F37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37645" y="1724969"/>
                  <a:ext cx="6073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9DD3662-AFC2-5BB2-4D3E-95DDE6941094}"/>
                    </a:ext>
                  </a:extLst>
                </p14:cNvPr>
                <p14:cNvContentPartPr/>
                <p14:nvPr/>
              </p14:nvContentPartPr>
              <p14:xfrm>
                <a:off x="2192725" y="1911449"/>
                <a:ext cx="133200" cy="321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9DD3662-AFC2-5BB2-4D3E-95DDE694109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75085" y="1893809"/>
                  <a:ext cx="16884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BB891BF-2BAD-AA8A-9AD9-D53562F68856}"/>
                    </a:ext>
                  </a:extLst>
                </p14:cNvPr>
                <p14:cNvContentPartPr/>
                <p14:nvPr/>
              </p14:nvContentPartPr>
              <p14:xfrm>
                <a:off x="2459125" y="2063729"/>
                <a:ext cx="115200" cy="145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BB891BF-2BAD-AA8A-9AD9-D53562F6885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41485" y="2045729"/>
                  <a:ext cx="150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106231C-D8AE-F03C-98FF-475AAA3100E6}"/>
                    </a:ext>
                  </a:extLst>
                </p14:cNvPr>
                <p14:cNvContentPartPr/>
                <p14:nvPr/>
              </p14:nvContentPartPr>
              <p14:xfrm>
                <a:off x="2451565" y="2004329"/>
                <a:ext cx="218880" cy="239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106231C-D8AE-F03C-98FF-475AAA3100E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33565" y="1986689"/>
                  <a:ext cx="254520" cy="27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CC91D09-18F0-95E3-D05A-35DF5461529F}"/>
                  </a:ext>
                </a:extLst>
              </p14:cNvPr>
              <p14:cNvContentPartPr/>
              <p14:nvPr/>
            </p14:nvContentPartPr>
            <p14:xfrm>
              <a:off x="5652685" y="1053569"/>
              <a:ext cx="261720" cy="10645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CC91D09-18F0-95E3-D05A-35DF5461529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635045" y="1035569"/>
                <a:ext cx="297360" cy="110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72B67897-D488-1C4C-12EC-9AB8191A00F5}"/>
              </a:ext>
            </a:extLst>
          </p:cNvPr>
          <p:cNvGrpSpPr/>
          <p:nvPr/>
        </p:nvGrpSpPr>
        <p:grpSpPr>
          <a:xfrm>
            <a:off x="3268405" y="1053209"/>
            <a:ext cx="3053160" cy="1015200"/>
            <a:chOff x="3268405" y="1053209"/>
            <a:chExt cx="3053160" cy="101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8E09ED9-B30C-337B-4630-BF95BB004B23}"/>
                    </a:ext>
                  </a:extLst>
                </p14:cNvPr>
                <p14:cNvContentPartPr/>
                <p14:nvPr/>
              </p14:nvContentPartPr>
              <p14:xfrm>
                <a:off x="3268405" y="1645769"/>
                <a:ext cx="321120" cy="41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8E09ED9-B30C-337B-4630-BF95BB004B2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50405" y="1627769"/>
                  <a:ext cx="3567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3DB288F-C60C-81DF-5E0A-12535237568A}"/>
                    </a:ext>
                  </a:extLst>
                </p14:cNvPr>
                <p14:cNvContentPartPr/>
                <p14:nvPr/>
              </p14:nvContentPartPr>
              <p14:xfrm>
                <a:off x="3286045" y="1765289"/>
                <a:ext cx="274680" cy="18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3DB288F-C60C-81DF-5E0A-12535237568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68045" y="1747649"/>
                  <a:ext cx="3103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3F0415F-F119-0E9C-5806-C8EDCE15F86D}"/>
                    </a:ext>
                  </a:extLst>
                </p14:cNvPr>
                <p14:cNvContentPartPr/>
                <p14:nvPr/>
              </p14:nvContentPartPr>
              <p14:xfrm>
                <a:off x="4001725" y="1226009"/>
                <a:ext cx="185760" cy="284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3F0415F-F119-0E9C-5806-C8EDCE15F86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84085" y="1208009"/>
                  <a:ext cx="2214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6BE6CC2-A778-B4AB-EE09-B58DC577174C}"/>
                    </a:ext>
                  </a:extLst>
                </p14:cNvPr>
                <p14:cNvContentPartPr/>
                <p14:nvPr/>
              </p14:nvContentPartPr>
              <p14:xfrm>
                <a:off x="4304125" y="1337969"/>
                <a:ext cx="11880" cy="145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6BE6CC2-A778-B4AB-EE09-B58DC577174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86485" y="1319969"/>
                  <a:ext cx="475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C45D8B2-5A32-4A7C-8796-FC8C9192D470}"/>
                    </a:ext>
                  </a:extLst>
                </p14:cNvPr>
                <p14:cNvContentPartPr/>
                <p14:nvPr/>
              </p14:nvContentPartPr>
              <p14:xfrm>
                <a:off x="4380805" y="1270289"/>
                <a:ext cx="17640" cy="203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C45D8B2-5A32-4A7C-8796-FC8C9192D47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63165" y="1252289"/>
                  <a:ext cx="532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AB80EA6-B4CA-C76F-856A-3CF1618B6D8E}"/>
                    </a:ext>
                  </a:extLst>
                </p14:cNvPr>
                <p14:cNvContentPartPr/>
                <p14:nvPr/>
              </p14:nvContentPartPr>
              <p14:xfrm>
                <a:off x="4204405" y="1265609"/>
                <a:ext cx="328680" cy="160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AB80EA6-B4CA-C76F-856A-3CF1618B6D8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186765" y="1247609"/>
                  <a:ext cx="3643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F489AEB-B11B-9B15-2936-9B008C9662E7}"/>
                    </a:ext>
                  </a:extLst>
                </p14:cNvPr>
                <p14:cNvContentPartPr/>
                <p14:nvPr/>
              </p14:nvContentPartPr>
              <p14:xfrm>
                <a:off x="4624525" y="1284329"/>
                <a:ext cx="198360" cy="214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F489AEB-B11B-9B15-2936-9B008C9662E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06525" y="1266689"/>
                  <a:ext cx="2340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F45B63D-9A60-3D95-26C6-BFCC2C33C4A3}"/>
                    </a:ext>
                  </a:extLst>
                </p14:cNvPr>
                <p14:cNvContentPartPr/>
                <p14:nvPr/>
              </p14:nvContentPartPr>
              <p14:xfrm>
                <a:off x="4965085" y="1053209"/>
                <a:ext cx="24120" cy="244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F45B63D-9A60-3D95-26C6-BFCC2C33C4A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947445" y="1035569"/>
                  <a:ext cx="597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BD2EF66-271F-3764-EC93-2F0286D9E463}"/>
                    </a:ext>
                  </a:extLst>
                </p14:cNvPr>
                <p14:cNvContentPartPr/>
                <p14:nvPr/>
              </p14:nvContentPartPr>
              <p14:xfrm>
                <a:off x="4854205" y="1086689"/>
                <a:ext cx="191880" cy="110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BD2EF66-271F-3764-EC93-2F0286D9E46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836565" y="1068689"/>
                  <a:ext cx="2275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A1482DF-665F-6A63-2D1F-26074EAD7CDF}"/>
                    </a:ext>
                  </a:extLst>
                </p14:cNvPr>
                <p14:cNvContentPartPr/>
                <p14:nvPr/>
              </p14:nvContentPartPr>
              <p14:xfrm>
                <a:off x="5135365" y="1094969"/>
                <a:ext cx="335880" cy="353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A1482DF-665F-6A63-2D1F-26074EAD7CD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117725" y="1076969"/>
                  <a:ext cx="37152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CC2CA96-F984-5B50-75E7-125323239B34}"/>
                    </a:ext>
                  </a:extLst>
                </p14:cNvPr>
                <p14:cNvContentPartPr/>
                <p14:nvPr/>
              </p14:nvContentPartPr>
              <p14:xfrm>
                <a:off x="3823525" y="1591049"/>
                <a:ext cx="1740240" cy="132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CC2CA96-F984-5B50-75E7-125323239B3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05525" y="1573049"/>
                  <a:ext cx="17758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425F189-2195-232A-EDF1-4B9CA8507DDD}"/>
                    </a:ext>
                  </a:extLst>
                </p14:cNvPr>
                <p14:cNvContentPartPr/>
                <p14:nvPr/>
              </p14:nvContentPartPr>
              <p14:xfrm>
                <a:off x="4199365" y="1953209"/>
                <a:ext cx="258840" cy="113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425F189-2195-232A-EDF1-4B9CA8507DD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81725" y="1935209"/>
                  <a:ext cx="2944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9CF3503-C575-944E-EC4D-AE16545003CB}"/>
                    </a:ext>
                  </a:extLst>
                </p14:cNvPr>
                <p14:cNvContentPartPr/>
                <p14:nvPr/>
              </p14:nvContentPartPr>
              <p14:xfrm>
                <a:off x="4607245" y="1748729"/>
                <a:ext cx="217080" cy="319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9CF3503-C575-944E-EC4D-AE16545003C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589605" y="1730729"/>
                  <a:ext cx="2527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9ED75AC-EBA2-6DA8-7A51-8EBFAB086D31}"/>
                    </a:ext>
                  </a:extLst>
                </p14:cNvPr>
                <p14:cNvContentPartPr/>
                <p14:nvPr/>
              </p14:nvContentPartPr>
              <p14:xfrm>
                <a:off x="4941325" y="1762769"/>
                <a:ext cx="114840" cy="139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9ED75AC-EBA2-6DA8-7A51-8EBFAB086D3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23325" y="1745129"/>
                  <a:ext cx="1504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4DBB136-FE8A-4374-BD0E-4E13F67418A8}"/>
                    </a:ext>
                  </a:extLst>
                </p14:cNvPr>
                <p14:cNvContentPartPr/>
                <p14:nvPr/>
              </p14:nvContentPartPr>
              <p14:xfrm>
                <a:off x="5802085" y="1326449"/>
                <a:ext cx="519480" cy="410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4DBB136-FE8A-4374-BD0E-4E13F67418A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784445" y="1308449"/>
                  <a:ext cx="555120" cy="44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7D0192B-50C8-04BA-CB3C-CA940DBF9F19}"/>
              </a:ext>
            </a:extLst>
          </p:cNvPr>
          <p:cNvGrpSpPr/>
          <p:nvPr/>
        </p:nvGrpSpPr>
        <p:grpSpPr>
          <a:xfrm>
            <a:off x="6359365" y="985889"/>
            <a:ext cx="2023200" cy="1101600"/>
            <a:chOff x="6359365" y="985889"/>
            <a:chExt cx="2023200" cy="11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8011401-1F97-CF7A-B30E-034A3EA6F312}"/>
                    </a:ext>
                  </a:extLst>
                </p14:cNvPr>
                <p14:cNvContentPartPr/>
                <p14:nvPr/>
              </p14:nvContentPartPr>
              <p14:xfrm>
                <a:off x="6575005" y="1308449"/>
                <a:ext cx="226800" cy="125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8011401-1F97-CF7A-B30E-034A3EA6F31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557365" y="1290809"/>
                  <a:ext cx="2624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D109674-D8FA-BE54-5A86-D2736F781B9B}"/>
                    </a:ext>
                  </a:extLst>
                </p14:cNvPr>
                <p14:cNvContentPartPr/>
                <p14:nvPr/>
              </p14:nvContentPartPr>
              <p14:xfrm>
                <a:off x="6873085" y="1142849"/>
                <a:ext cx="213480" cy="283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D109674-D8FA-BE54-5A86-D2736F781B9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55085" y="1124849"/>
                  <a:ext cx="2491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69F40AD-7835-E8C2-F15B-255CDE5B8376}"/>
                    </a:ext>
                  </a:extLst>
                </p14:cNvPr>
                <p14:cNvContentPartPr/>
                <p14:nvPr/>
              </p14:nvContentPartPr>
              <p14:xfrm>
                <a:off x="7127965" y="985889"/>
                <a:ext cx="89280" cy="128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69F40AD-7835-E8C2-F15B-255CDE5B837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110325" y="968249"/>
                  <a:ext cx="124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124B30E-D4FB-BB72-CCB6-972216774F8F}"/>
                    </a:ext>
                  </a:extLst>
                </p14:cNvPr>
                <p14:cNvContentPartPr/>
                <p14:nvPr/>
              </p14:nvContentPartPr>
              <p14:xfrm>
                <a:off x="7393645" y="1142489"/>
                <a:ext cx="23760" cy="288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124B30E-D4FB-BB72-CCB6-972216774F8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75645" y="1124849"/>
                  <a:ext cx="5940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FDF9342-7502-7A0C-3C4E-6EEFAECE42DD}"/>
                    </a:ext>
                  </a:extLst>
                </p14:cNvPr>
                <p14:cNvContentPartPr/>
                <p14:nvPr/>
              </p14:nvContentPartPr>
              <p14:xfrm>
                <a:off x="7266565" y="1124489"/>
                <a:ext cx="345960" cy="18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FDF9342-7502-7A0C-3C4E-6EEFAECE42D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248925" y="1106849"/>
                  <a:ext cx="3816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6F31EC1-2C8F-081C-2196-F429B4C6FA9D}"/>
                    </a:ext>
                  </a:extLst>
                </p14:cNvPr>
                <p14:cNvContentPartPr/>
                <p14:nvPr/>
              </p14:nvContentPartPr>
              <p14:xfrm>
                <a:off x="6409405" y="1483049"/>
                <a:ext cx="1319400" cy="88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6F31EC1-2C8F-081C-2196-F429B4C6FA9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391765" y="1465409"/>
                  <a:ext cx="1355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1216973-7910-B888-EAD8-FE40615BC768}"/>
                    </a:ext>
                  </a:extLst>
                </p14:cNvPr>
                <p14:cNvContentPartPr/>
                <p14:nvPr/>
              </p14:nvContentPartPr>
              <p14:xfrm>
                <a:off x="6359365" y="1713089"/>
                <a:ext cx="159120" cy="264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1216973-7910-B888-EAD8-FE40615BC76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341365" y="1695089"/>
                  <a:ext cx="1947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F3CC75D-5799-2BD3-7DB0-4DEAB8DEC6BA}"/>
                    </a:ext>
                  </a:extLst>
                </p14:cNvPr>
                <p14:cNvContentPartPr/>
                <p14:nvPr/>
              </p14:nvContentPartPr>
              <p14:xfrm>
                <a:off x="6607045" y="1700489"/>
                <a:ext cx="149040" cy="269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F3CC75D-5799-2BD3-7DB0-4DEAB8DEC6B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589405" y="1682849"/>
                  <a:ext cx="1846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68B3403-C35C-7664-D795-B97C772859E2}"/>
                    </a:ext>
                  </a:extLst>
                </p14:cNvPr>
                <p14:cNvContentPartPr/>
                <p14:nvPr/>
              </p14:nvContentPartPr>
              <p14:xfrm>
                <a:off x="6836725" y="1739729"/>
                <a:ext cx="73440" cy="207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68B3403-C35C-7664-D795-B97C772859E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818725" y="1721729"/>
                  <a:ext cx="1090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EC077F1-D2CA-E4F0-0A6F-39B043D5ECDF}"/>
                    </a:ext>
                  </a:extLst>
                </p14:cNvPr>
                <p14:cNvContentPartPr/>
                <p14:nvPr/>
              </p14:nvContentPartPr>
              <p14:xfrm>
                <a:off x="6838885" y="1740449"/>
                <a:ext cx="96120" cy="10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EC077F1-D2CA-E4F0-0A6F-39B043D5ECD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820885" y="1722449"/>
                  <a:ext cx="1317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B2D8947-BB13-219D-36CB-556959279539}"/>
                    </a:ext>
                  </a:extLst>
                </p14:cNvPr>
                <p14:cNvContentPartPr/>
                <p14:nvPr/>
              </p14:nvContentPartPr>
              <p14:xfrm>
                <a:off x="6968485" y="1681409"/>
                <a:ext cx="164880" cy="334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B2D8947-BB13-219D-36CB-55695927953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50485" y="1663769"/>
                  <a:ext cx="20052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EB71298-C5FC-FBD2-B64F-07E34E2994CD}"/>
                    </a:ext>
                  </a:extLst>
                </p14:cNvPr>
                <p14:cNvContentPartPr/>
                <p14:nvPr/>
              </p14:nvContentPartPr>
              <p14:xfrm>
                <a:off x="7157125" y="1645409"/>
                <a:ext cx="92160" cy="86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EB71298-C5FC-FBD2-B64F-07E34E2994C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139485" y="1627769"/>
                  <a:ext cx="127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C63B302-52F6-615B-F3FD-448ED6E80518}"/>
                    </a:ext>
                  </a:extLst>
                </p14:cNvPr>
                <p14:cNvContentPartPr/>
                <p14:nvPr/>
              </p14:nvContentPartPr>
              <p14:xfrm>
                <a:off x="7307605" y="1666649"/>
                <a:ext cx="123120" cy="396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C63B302-52F6-615B-F3FD-448ED6E8051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289605" y="1649009"/>
                  <a:ext cx="15876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41D1F66-183D-2C5F-F2C4-85C8E330737E}"/>
                    </a:ext>
                  </a:extLst>
                </p14:cNvPr>
                <p14:cNvContentPartPr/>
                <p14:nvPr/>
              </p14:nvContentPartPr>
              <p14:xfrm>
                <a:off x="7504165" y="1722449"/>
                <a:ext cx="21600" cy="201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41D1F66-183D-2C5F-F2C4-85C8E330737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486165" y="1704809"/>
                  <a:ext cx="572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BD21A82-6C73-3515-AB97-730D30E96D9D}"/>
                    </a:ext>
                  </a:extLst>
                </p14:cNvPr>
                <p14:cNvContentPartPr/>
                <p14:nvPr/>
              </p14:nvContentPartPr>
              <p14:xfrm>
                <a:off x="7610725" y="1801649"/>
                <a:ext cx="84960" cy="16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BD21A82-6C73-3515-AB97-730D30E96D9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593085" y="1784009"/>
                  <a:ext cx="120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C027DF2-ACC5-E358-FDB5-337A83401AC4}"/>
                    </a:ext>
                  </a:extLst>
                </p14:cNvPr>
                <p14:cNvContentPartPr/>
                <p14:nvPr/>
              </p14:nvContentPartPr>
              <p14:xfrm>
                <a:off x="7786045" y="1674209"/>
                <a:ext cx="133200" cy="159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C027DF2-ACC5-E358-FDB5-337A83401AC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768045" y="1656569"/>
                  <a:ext cx="1688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0F48BC9-72E5-FD75-B49D-DA855E91BE88}"/>
                    </a:ext>
                  </a:extLst>
                </p14:cNvPr>
                <p14:cNvContentPartPr/>
                <p14:nvPr/>
              </p14:nvContentPartPr>
              <p14:xfrm>
                <a:off x="7982965" y="1577369"/>
                <a:ext cx="77040" cy="99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0F48BC9-72E5-FD75-B49D-DA855E91BE8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964965" y="1559729"/>
                  <a:ext cx="112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8D2BBE2-846D-334A-6ACF-FFDC9A77C1AE}"/>
                    </a:ext>
                  </a:extLst>
                </p14:cNvPr>
                <p14:cNvContentPartPr/>
                <p14:nvPr/>
              </p14:nvContentPartPr>
              <p14:xfrm>
                <a:off x="7775965" y="1874729"/>
                <a:ext cx="163440" cy="25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8D2BBE2-846D-334A-6ACF-FFDC9A77C1A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757965" y="1856729"/>
                  <a:ext cx="1990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0E08E50-9D02-C57C-9EF3-B625EF23B5CA}"/>
                    </a:ext>
                  </a:extLst>
                </p14:cNvPr>
                <p14:cNvContentPartPr/>
                <p14:nvPr/>
              </p14:nvContentPartPr>
              <p14:xfrm>
                <a:off x="7797925" y="1969049"/>
                <a:ext cx="100800" cy="118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0E08E50-9D02-C57C-9EF3-B625EF23B5C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780285" y="1951409"/>
                  <a:ext cx="1364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163BECD-88BE-5FAF-010F-4CD4AE198318}"/>
                    </a:ext>
                  </a:extLst>
                </p14:cNvPr>
                <p14:cNvContentPartPr/>
                <p14:nvPr/>
              </p14:nvContentPartPr>
              <p14:xfrm>
                <a:off x="7947685" y="1942049"/>
                <a:ext cx="80280" cy="47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163BECD-88BE-5FAF-010F-4CD4AE19831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930045" y="1924049"/>
                  <a:ext cx="1159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A72CCE4-FF82-D85F-321D-52A1A7384501}"/>
                    </a:ext>
                  </a:extLst>
                </p14:cNvPr>
                <p14:cNvContentPartPr/>
                <p14:nvPr/>
              </p14:nvContentPartPr>
              <p14:xfrm>
                <a:off x="8157205" y="1596449"/>
                <a:ext cx="70920" cy="459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A72CCE4-FF82-D85F-321D-52A1A738450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139565" y="1578809"/>
                  <a:ext cx="10656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7A41726-19A6-06E7-ADF1-F0C2720909E8}"/>
                    </a:ext>
                  </a:extLst>
                </p14:cNvPr>
                <p14:cNvContentPartPr/>
                <p14:nvPr/>
              </p14:nvContentPartPr>
              <p14:xfrm>
                <a:off x="7653565" y="1438409"/>
                <a:ext cx="729000" cy="56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7A41726-19A6-06E7-ADF1-F0C2720909E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635565" y="1420769"/>
                  <a:ext cx="764640" cy="9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5F591114-8B4A-E542-0F4C-8FCF42841518}"/>
                  </a:ext>
                </a:extLst>
              </p14:cNvPr>
              <p14:cNvContentPartPr/>
              <p14:nvPr/>
            </p14:nvContentPartPr>
            <p14:xfrm>
              <a:off x="6694525" y="3013769"/>
              <a:ext cx="186840" cy="75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5F591114-8B4A-E542-0F4C-8FCF4284151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676885" y="2995769"/>
                <a:ext cx="222480" cy="4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DBDA0547-D12A-729D-041B-1A2D6985E306}"/>
              </a:ext>
            </a:extLst>
          </p:cNvPr>
          <p:cNvGrpSpPr/>
          <p:nvPr/>
        </p:nvGrpSpPr>
        <p:grpSpPr>
          <a:xfrm>
            <a:off x="6877045" y="2668889"/>
            <a:ext cx="1054080" cy="576720"/>
            <a:chOff x="6877045" y="2668889"/>
            <a:chExt cx="1054080" cy="57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FC8EE16-41A2-BFF0-4291-CF76F9D2B7E5}"/>
                    </a:ext>
                  </a:extLst>
                </p14:cNvPr>
                <p14:cNvContentPartPr/>
                <p14:nvPr/>
              </p14:nvContentPartPr>
              <p14:xfrm>
                <a:off x="6877045" y="2781209"/>
                <a:ext cx="435960" cy="408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FC8EE16-41A2-BFF0-4291-CF76F9D2B7E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859405" y="2763209"/>
                  <a:ext cx="47160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9F1A4D4-42BD-12E6-BB35-EFB2DB067A62}"/>
                    </a:ext>
                  </a:extLst>
                </p14:cNvPr>
                <p14:cNvContentPartPr/>
                <p14:nvPr/>
              </p14:nvContentPartPr>
              <p14:xfrm>
                <a:off x="7429645" y="2880569"/>
                <a:ext cx="160920" cy="1969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9F1A4D4-42BD-12E6-BB35-EFB2DB067A6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412005" y="2862569"/>
                  <a:ext cx="1965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EE8376B-BD2E-8787-FBDA-A38C1B0615DB}"/>
                    </a:ext>
                  </a:extLst>
                </p14:cNvPr>
                <p14:cNvContentPartPr/>
                <p14:nvPr/>
              </p14:nvContentPartPr>
              <p14:xfrm>
                <a:off x="7653205" y="2668889"/>
                <a:ext cx="134280" cy="576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EE8376B-BD2E-8787-FBDA-A38C1B0615D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635565" y="2651249"/>
                  <a:ext cx="169920" cy="61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DD358DE-B424-C679-1B31-1CE7DB1A2020}"/>
                    </a:ext>
                  </a:extLst>
                </p14:cNvPr>
                <p14:cNvContentPartPr/>
                <p14:nvPr/>
              </p14:nvContentPartPr>
              <p14:xfrm>
                <a:off x="7826725" y="2851409"/>
                <a:ext cx="104400" cy="2448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DD358DE-B424-C679-1B31-1CE7DB1A202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809085" y="2833409"/>
                  <a:ext cx="140040" cy="28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BD6DBCD-F598-1F0B-0ABC-464646DE7120}"/>
              </a:ext>
            </a:extLst>
          </p:cNvPr>
          <p:cNvGrpSpPr/>
          <p:nvPr/>
        </p:nvGrpSpPr>
        <p:grpSpPr>
          <a:xfrm>
            <a:off x="7991605" y="2656289"/>
            <a:ext cx="2554560" cy="617040"/>
            <a:chOff x="7991605" y="2656289"/>
            <a:chExt cx="2554560" cy="61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03BC187-2943-9D43-4E5F-2AA20CA6C005}"/>
                    </a:ext>
                  </a:extLst>
                </p14:cNvPr>
                <p14:cNvContentPartPr/>
                <p14:nvPr/>
              </p14:nvContentPartPr>
              <p14:xfrm>
                <a:off x="7991605" y="2707769"/>
                <a:ext cx="982080" cy="468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03BC187-2943-9D43-4E5F-2AA20CA6C00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973965" y="2690129"/>
                  <a:ext cx="101772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3B06F3A-2096-7083-B362-A9FE180790CC}"/>
                    </a:ext>
                  </a:extLst>
                </p14:cNvPr>
                <p14:cNvContentPartPr/>
                <p14:nvPr/>
              </p14:nvContentPartPr>
              <p14:xfrm>
                <a:off x="8291125" y="2929529"/>
                <a:ext cx="11160" cy="162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3B06F3A-2096-7083-B362-A9FE180790C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273485" y="2911529"/>
                  <a:ext cx="46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F9215EE-7B81-399E-3975-86A798DAE5FD}"/>
                    </a:ext>
                  </a:extLst>
                </p14:cNvPr>
                <p14:cNvContentPartPr/>
                <p14:nvPr/>
              </p14:nvContentPartPr>
              <p14:xfrm>
                <a:off x="8404165" y="2973089"/>
                <a:ext cx="77040" cy="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F9215EE-7B81-399E-3975-86A798DAE5F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386165" y="2955089"/>
                  <a:ext cx="112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DE5CFFE-30DA-77A5-20D1-692762168598}"/>
                    </a:ext>
                  </a:extLst>
                </p14:cNvPr>
                <p14:cNvContentPartPr/>
                <p14:nvPr/>
              </p14:nvContentPartPr>
              <p14:xfrm>
                <a:off x="8623045" y="2874089"/>
                <a:ext cx="99720" cy="102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DE5CFFE-30DA-77A5-20D1-69276216859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605405" y="2856449"/>
                  <a:ext cx="1353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FB044DA-19A0-0273-6531-FD2C0B904278}"/>
                    </a:ext>
                  </a:extLst>
                </p14:cNvPr>
                <p14:cNvContentPartPr/>
                <p14:nvPr/>
              </p14:nvContentPartPr>
              <p14:xfrm>
                <a:off x="8787205" y="2792009"/>
                <a:ext cx="133200" cy="90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FB044DA-19A0-0273-6531-FD2C0B90427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769565" y="2774009"/>
                  <a:ext cx="168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C16FCAD-4DD0-CB1F-FF52-771A0AE296DD}"/>
                    </a:ext>
                  </a:extLst>
                </p14:cNvPr>
                <p14:cNvContentPartPr/>
                <p14:nvPr/>
              </p14:nvContentPartPr>
              <p14:xfrm>
                <a:off x="8630605" y="3031049"/>
                <a:ext cx="169200" cy="46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C16FCAD-4DD0-CB1F-FF52-771A0AE296D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612605" y="3013049"/>
                  <a:ext cx="2048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665A9A5-802D-D2FA-F601-65E7B8CC78E3}"/>
                    </a:ext>
                  </a:extLst>
                </p14:cNvPr>
                <p14:cNvContentPartPr/>
                <p14:nvPr/>
              </p14:nvContentPartPr>
              <p14:xfrm>
                <a:off x="8679925" y="3175409"/>
                <a:ext cx="99000" cy="71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665A9A5-802D-D2FA-F601-65E7B8CC78E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661925" y="3157769"/>
                  <a:ext cx="1346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055A051-0D7F-1D67-0B0E-B483F25C2DCC}"/>
                    </a:ext>
                  </a:extLst>
                </p14:cNvPr>
                <p14:cNvContentPartPr/>
                <p14:nvPr/>
              </p14:nvContentPartPr>
              <p14:xfrm>
                <a:off x="8819245" y="3138689"/>
                <a:ext cx="86040" cy="439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055A051-0D7F-1D67-0B0E-B483F25C2DC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801605" y="3120689"/>
                  <a:ext cx="1216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D2B447C-3762-2152-90E9-A8563CC6B2ED}"/>
                    </a:ext>
                  </a:extLst>
                </p14:cNvPr>
                <p14:cNvContentPartPr/>
                <p14:nvPr/>
              </p14:nvContentPartPr>
              <p14:xfrm>
                <a:off x="9105805" y="2968769"/>
                <a:ext cx="140040" cy="6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D2B447C-3762-2152-90E9-A8563CC6B2E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087805" y="2950769"/>
                  <a:ext cx="175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9681E23-24DC-0AD6-449D-74DE360662A3}"/>
                    </a:ext>
                  </a:extLst>
                </p14:cNvPr>
                <p14:cNvContentPartPr/>
                <p14:nvPr/>
              </p14:nvContentPartPr>
              <p14:xfrm>
                <a:off x="9415765" y="2881649"/>
                <a:ext cx="16920" cy="181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9681E23-24DC-0AD6-449D-74DE360662A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398125" y="2864009"/>
                  <a:ext cx="525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241E708-69B3-DDE8-EFB5-80C2585AEBE7}"/>
                    </a:ext>
                  </a:extLst>
                </p14:cNvPr>
                <p14:cNvContentPartPr/>
                <p14:nvPr/>
              </p14:nvContentPartPr>
              <p14:xfrm>
                <a:off x="9606925" y="2965529"/>
                <a:ext cx="174600" cy="1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241E708-69B3-DDE8-EFB5-80C2585AEBE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589285" y="2947529"/>
                  <a:ext cx="210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B2371B3-DFB9-BA43-1BC9-CF0D7EEF615A}"/>
                    </a:ext>
                  </a:extLst>
                </p14:cNvPr>
                <p14:cNvContentPartPr/>
                <p14:nvPr/>
              </p14:nvContentPartPr>
              <p14:xfrm>
                <a:off x="9730045" y="2901809"/>
                <a:ext cx="8280" cy="146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B2371B3-DFB9-BA43-1BC9-CF0D7EEF615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712045" y="2884169"/>
                  <a:ext cx="439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7368ABC-1082-3AD7-E1B9-6D8DD95FB7DD}"/>
                    </a:ext>
                  </a:extLst>
                </p14:cNvPr>
                <p14:cNvContentPartPr/>
                <p14:nvPr/>
              </p14:nvContentPartPr>
              <p14:xfrm>
                <a:off x="9976645" y="2786609"/>
                <a:ext cx="104040" cy="180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7368ABC-1082-3AD7-E1B9-6D8DD95FB7D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958645" y="2768969"/>
                  <a:ext cx="1396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A0ADF59-8F0B-B5EF-16A0-AA9127B80486}"/>
                    </a:ext>
                  </a:extLst>
                </p14:cNvPr>
                <p14:cNvContentPartPr/>
                <p14:nvPr/>
              </p14:nvContentPartPr>
              <p14:xfrm>
                <a:off x="10181125" y="2693369"/>
                <a:ext cx="69120" cy="104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A0ADF59-8F0B-B5EF-16A0-AA9127B8048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163485" y="2675369"/>
                  <a:ext cx="104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F81D807-F194-237B-252E-461A4B45CDA1}"/>
                    </a:ext>
                  </a:extLst>
                </p14:cNvPr>
                <p14:cNvContentPartPr/>
                <p14:nvPr/>
              </p14:nvContentPartPr>
              <p14:xfrm>
                <a:off x="9978085" y="3022769"/>
                <a:ext cx="203040" cy="47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F81D807-F194-237B-252E-461A4B45CDA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960085" y="3004769"/>
                  <a:ext cx="238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AC070CB-D448-EADB-EDF7-5D477F8A2A0C}"/>
                    </a:ext>
                  </a:extLst>
                </p14:cNvPr>
                <p14:cNvContentPartPr/>
                <p14:nvPr/>
              </p14:nvContentPartPr>
              <p14:xfrm>
                <a:off x="9969805" y="3172889"/>
                <a:ext cx="100440" cy="100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AC070CB-D448-EADB-EDF7-5D477F8A2A0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952165" y="3155249"/>
                  <a:ext cx="136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D97139A-93CB-0C50-462B-01D8BA7F3460}"/>
                    </a:ext>
                  </a:extLst>
                </p14:cNvPr>
                <p14:cNvContentPartPr/>
                <p14:nvPr/>
              </p14:nvContentPartPr>
              <p14:xfrm>
                <a:off x="10154845" y="3143369"/>
                <a:ext cx="89280" cy="57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D97139A-93CB-0C50-462B-01D8BA7F346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137205" y="3125729"/>
                  <a:ext cx="1249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5C059CA-A254-23DC-555E-AB727CF02178}"/>
                    </a:ext>
                  </a:extLst>
                </p14:cNvPr>
                <p14:cNvContentPartPr/>
                <p14:nvPr/>
              </p14:nvContentPartPr>
              <p14:xfrm>
                <a:off x="10422325" y="2656289"/>
                <a:ext cx="123840" cy="592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5C059CA-A254-23DC-555E-AB727CF0217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404685" y="2638649"/>
                  <a:ext cx="159480" cy="62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47BA4B2-552C-F826-30B2-04484BB89263}"/>
              </a:ext>
            </a:extLst>
          </p:cNvPr>
          <p:cNvGrpSpPr/>
          <p:nvPr/>
        </p:nvGrpSpPr>
        <p:grpSpPr>
          <a:xfrm>
            <a:off x="9703405" y="3898289"/>
            <a:ext cx="222120" cy="210240"/>
            <a:chOff x="9703405" y="3898289"/>
            <a:chExt cx="222120" cy="2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58EE0C5-2650-9009-8657-B634A2C80283}"/>
                    </a:ext>
                  </a:extLst>
                </p14:cNvPr>
                <p14:cNvContentPartPr/>
                <p14:nvPr/>
              </p14:nvContentPartPr>
              <p14:xfrm>
                <a:off x="9756685" y="3898289"/>
                <a:ext cx="29160" cy="210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58EE0C5-2650-9009-8657-B634A2C8028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739045" y="3880289"/>
                  <a:ext cx="648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A6CB17F-800C-EDF0-9E5E-DF6A799C7C87}"/>
                    </a:ext>
                  </a:extLst>
                </p14:cNvPr>
                <p14:cNvContentPartPr/>
                <p14:nvPr/>
              </p14:nvContentPartPr>
              <p14:xfrm>
                <a:off x="9703405" y="3974609"/>
                <a:ext cx="222120" cy="72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A6CB17F-800C-EDF0-9E5E-DF6A799C7C8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685765" y="3956609"/>
                  <a:ext cx="25776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3193DBB-EE05-D01F-08B3-06EE3F10019F}"/>
              </a:ext>
            </a:extLst>
          </p:cNvPr>
          <p:cNvGrpSpPr/>
          <p:nvPr/>
        </p:nvGrpSpPr>
        <p:grpSpPr>
          <a:xfrm>
            <a:off x="10177885" y="3569609"/>
            <a:ext cx="1156680" cy="999000"/>
            <a:chOff x="10177885" y="3569609"/>
            <a:chExt cx="1156680" cy="99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DE8CFA1-AD50-89AA-8570-28940F67637E}"/>
                    </a:ext>
                  </a:extLst>
                </p14:cNvPr>
                <p14:cNvContentPartPr/>
                <p14:nvPr/>
              </p14:nvContentPartPr>
              <p14:xfrm>
                <a:off x="10177885" y="3802889"/>
                <a:ext cx="38160" cy="265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DE8CFA1-AD50-89AA-8570-28940F67637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160245" y="3785249"/>
                  <a:ext cx="738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C10A907-4697-E0E9-D327-E681C7FB4367}"/>
                    </a:ext>
                  </a:extLst>
                </p14:cNvPr>
                <p14:cNvContentPartPr/>
                <p14:nvPr/>
              </p14:nvContentPartPr>
              <p14:xfrm>
                <a:off x="10303525" y="3957329"/>
                <a:ext cx="223200" cy="16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C10A907-4697-E0E9-D327-E681C7FB436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285525" y="3939689"/>
                  <a:ext cx="258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477C9AF-A310-471D-2686-4299E2E1EBF3}"/>
                    </a:ext>
                  </a:extLst>
                </p14:cNvPr>
                <p14:cNvContentPartPr/>
                <p14:nvPr/>
              </p14:nvContentPartPr>
              <p14:xfrm>
                <a:off x="10759645" y="3778409"/>
                <a:ext cx="139320" cy="203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477C9AF-A310-471D-2686-4299E2E1EBF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742005" y="3760769"/>
                  <a:ext cx="1749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5C8B889-8F68-8924-B2AE-64DD2947AD8A}"/>
                    </a:ext>
                  </a:extLst>
                </p14:cNvPr>
                <p14:cNvContentPartPr/>
                <p14:nvPr/>
              </p14:nvContentPartPr>
              <p14:xfrm>
                <a:off x="11013085" y="3703169"/>
                <a:ext cx="90720" cy="86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5C8B889-8F68-8924-B2AE-64DD2947AD8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995445" y="3685169"/>
                  <a:ext cx="1263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A15AEA5-5947-5003-CB8E-5C066C8730AC}"/>
                    </a:ext>
                  </a:extLst>
                </p14:cNvPr>
                <p14:cNvContentPartPr/>
                <p14:nvPr/>
              </p14:nvContentPartPr>
              <p14:xfrm>
                <a:off x="10712845" y="4032929"/>
                <a:ext cx="192240" cy="38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A15AEA5-5947-5003-CB8E-5C066C8730A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694845" y="4014929"/>
                  <a:ext cx="2278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94A4486-6E4C-E85C-4BC2-7E7F11A628D0}"/>
                    </a:ext>
                  </a:extLst>
                </p14:cNvPr>
                <p14:cNvContentPartPr/>
                <p14:nvPr/>
              </p14:nvContentPartPr>
              <p14:xfrm>
                <a:off x="10735885" y="4185569"/>
                <a:ext cx="109080" cy="1414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94A4486-6E4C-E85C-4BC2-7E7F11A628D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718245" y="4167929"/>
                  <a:ext cx="1447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3C2083D-8911-917E-A42E-1EB1DCF7DFD0}"/>
                    </a:ext>
                  </a:extLst>
                </p14:cNvPr>
                <p14:cNvContentPartPr/>
                <p14:nvPr/>
              </p14:nvContentPartPr>
              <p14:xfrm>
                <a:off x="10912645" y="4157489"/>
                <a:ext cx="135000" cy="63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3C2083D-8911-917E-A42E-1EB1DCF7DFD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895005" y="4139849"/>
                  <a:ext cx="170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DBCB21B-7A7B-84CC-CD34-BF91A8F1FA42}"/>
                    </a:ext>
                  </a:extLst>
                </p14:cNvPr>
                <p14:cNvContentPartPr/>
                <p14:nvPr/>
              </p14:nvContentPartPr>
              <p14:xfrm>
                <a:off x="11142325" y="3569609"/>
                <a:ext cx="192240" cy="9990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DBCB21B-7A7B-84CC-CD34-BF91A8F1FA4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124685" y="3551969"/>
                  <a:ext cx="227880" cy="103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34B8A412-0B21-EF3E-CC79-C6756F4152AD}"/>
                  </a:ext>
                </a:extLst>
              </p14:cNvPr>
              <p14:cNvContentPartPr/>
              <p14:nvPr/>
            </p14:nvContentPartPr>
            <p14:xfrm>
              <a:off x="5357845" y="215129"/>
              <a:ext cx="2031480" cy="1710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34B8A412-0B21-EF3E-CC79-C6756F4152AD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303845" y="107129"/>
                <a:ext cx="213912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20780ABF-F08A-CD0C-9734-E8EECBF6FD15}"/>
                  </a:ext>
                </a:extLst>
              </p14:cNvPr>
              <p14:cNvContentPartPr/>
              <p14:nvPr/>
            </p14:nvContentPartPr>
            <p14:xfrm>
              <a:off x="7218685" y="1093169"/>
              <a:ext cx="446040" cy="2923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20780ABF-F08A-CD0C-9734-E8EECBF6FD15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164685" y="985529"/>
                <a:ext cx="553680" cy="50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83078EDE-A8EE-6932-0255-49110E9EA02E}"/>
              </a:ext>
            </a:extLst>
          </p:cNvPr>
          <p:cNvGrpSpPr/>
          <p:nvPr/>
        </p:nvGrpSpPr>
        <p:grpSpPr>
          <a:xfrm>
            <a:off x="7734925" y="736049"/>
            <a:ext cx="630720" cy="343080"/>
            <a:chOff x="7734925" y="736049"/>
            <a:chExt cx="630720" cy="34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D73E507-2448-C85A-149D-5E0361BE24F8}"/>
                    </a:ext>
                  </a:extLst>
                </p14:cNvPr>
                <p14:cNvContentPartPr/>
                <p14:nvPr/>
              </p14:nvContentPartPr>
              <p14:xfrm>
                <a:off x="7774165" y="736049"/>
                <a:ext cx="591480" cy="324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D73E507-2448-C85A-149D-5E0361BE24F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756165" y="718409"/>
                  <a:ext cx="6271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A215A4F-65D9-9363-7168-4FFD5294583F}"/>
                    </a:ext>
                  </a:extLst>
                </p14:cNvPr>
                <p14:cNvContentPartPr/>
                <p14:nvPr/>
              </p14:nvContentPartPr>
              <p14:xfrm>
                <a:off x="7734925" y="925769"/>
                <a:ext cx="149760" cy="153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A215A4F-65D9-9363-7168-4FFD5294583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716925" y="907769"/>
                  <a:ext cx="18540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2894F1C-1025-26C6-BBD0-4C0A8865EFAF}"/>
              </a:ext>
            </a:extLst>
          </p:cNvPr>
          <p:cNvGrpSpPr/>
          <p:nvPr/>
        </p:nvGrpSpPr>
        <p:grpSpPr>
          <a:xfrm>
            <a:off x="8421085" y="280289"/>
            <a:ext cx="1853640" cy="540720"/>
            <a:chOff x="8421085" y="280289"/>
            <a:chExt cx="1853640" cy="54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5737782-421A-6E74-10EF-592E0BB1168B}"/>
                    </a:ext>
                  </a:extLst>
                </p14:cNvPr>
                <p14:cNvContentPartPr/>
                <p14:nvPr/>
              </p14:nvContentPartPr>
              <p14:xfrm>
                <a:off x="8421085" y="280289"/>
                <a:ext cx="1853640" cy="540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5737782-421A-6E74-10EF-592E0BB1168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403085" y="262649"/>
                  <a:ext cx="188928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AB52858-B896-7E31-CF30-41030CB2B033}"/>
                    </a:ext>
                  </a:extLst>
                </p14:cNvPr>
                <p14:cNvContentPartPr/>
                <p14:nvPr/>
              </p14:nvContentPartPr>
              <p14:xfrm>
                <a:off x="10079965" y="416009"/>
                <a:ext cx="56520" cy="9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AB52858-B896-7E31-CF30-41030CB2B03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062325" y="398009"/>
                  <a:ext cx="921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8016978-EC60-6E7A-4F53-9BB9050B7489}"/>
                    </a:ext>
                  </a:extLst>
                </p14:cNvPr>
                <p14:cNvContentPartPr/>
                <p14:nvPr/>
              </p14:nvContentPartPr>
              <p14:xfrm>
                <a:off x="9843445" y="389009"/>
                <a:ext cx="272880" cy="24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8016978-EC60-6E7A-4F53-9BB9050B748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825445" y="371009"/>
                  <a:ext cx="3085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97C4E74-3B8E-C1B3-4515-D5FD61AC04D2}"/>
                    </a:ext>
                  </a:extLst>
                </p14:cNvPr>
                <p14:cNvContentPartPr/>
                <p14:nvPr/>
              </p14:nvContentPartPr>
              <p14:xfrm>
                <a:off x="9674605" y="390809"/>
                <a:ext cx="17280" cy="7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97C4E74-3B8E-C1B3-4515-D5FD61AC04D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656965" y="372809"/>
                  <a:ext cx="52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A4757F1-93F0-4BD4-BAE1-66F78EC6448F}"/>
                    </a:ext>
                  </a:extLst>
                </p14:cNvPr>
                <p14:cNvContentPartPr/>
                <p14:nvPr/>
              </p14:nvContentPartPr>
              <p14:xfrm>
                <a:off x="9383365" y="431849"/>
                <a:ext cx="31320" cy="122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A4757F1-93F0-4BD4-BAE1-66F78EC6448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365365" y="413849"/>
                  <a:ext cx="66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0E68A0A-F067-0081-976E-32168FF5027C}"/>
                    </a:ext>
                  </a:extLst>
                </p14:cNvPr>
                <p14:cNvContentPartPr/>
                <p14:nvPr/>
              </p14:nvContentPartPr>
              <p14:xfrm>
                <a:off x="9156565" y="440489"/>
                <a:ext cx="181080" cy="48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0E68A0A-F067-0081-976E-32168FF5027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138925" y="422849"/>
                  <a:ext cx="21672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C0758B40-7E48-AB0F-BA01-57DA3DD6EDBE}"/>
              </a:ext>
            </a:extLst>
          </p:cNvPr>
          <p:cNvGrpSpPr/>
          <p:nvPr/>
        </p:nvGrpSpPr>
        <p:grpSpPr>
          <a:xfrm>
            <a:off x="10513045" y="218369"/>
            <a:ext cx="1064520" cy="342360"/>
            <a:chOff x="10513045" y="218369"/>
            <a:chExt cx="1064520" cy="34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3899768-82D4-DD3E-3A9A-C70A44C30192}"/>
                    </a:ext>
                  </a:extLst>
                </p14:cNvPr>
                <p14:cNvContentPartPr/>
                <p14:nvPr/>
              </p14:nvContentPartPr>
              <p14:xfrm>
                <a:off x="10513045" y="218369"/>
                <a:ext cx="1064520" cy="342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3899768-82D4-DD3E-3A9A-C70A44C3019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495045" y="200369"/>
                  <a:ext cx="110016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563D461-7133-FA7A-4E59-61520305BA71}"/>
                    </a:ext>
                  </a:extLst>
                </p14:cNvPr>
                <p14:cNvContentPartPr/>
                <p14:nvPr/>
              </p14:nvContentPartPr>
              <p14:xfrm>
                <a:off x="11331685" y="373889"/>
                <a:ext cx="77040" cy="4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563D461-7133-FA7A-4E59-61520305BA7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314045" y="355889"/>
                  <a:ext cx="112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721D252-AFB0-9255-6AF2-65A096545381}"/>
                    </a:ext>
                  </a:extLst>
                </p14:cNvPr>
                <p14:cNvContentPartPr/>
                <p14:nvPr/>
              </p14:nvContentPartPr>
              <p14:xfrm>
                <a:off x="11134045" y="306929"/>
                <a:ext cx="308880" cy="338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721D252-AFB0-9255-6AF2-65A09654538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116405" y="289289"/>
                  <a:ext cx="3445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F22757C-5BFC-F1E5-D6E4-82957A3D999D}"/>
                    </a:ext>
                  </a:extLst>
                </p14:cNvPr>
                <p14:cNvContentPartPr/>
                <p14:nvPr/>
              </p14:nvContentPartPr>
              <p14:xfrm>
                <a:off x="10720045" y="306929"/>
                <a:ext cx="26280" cy="29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F22757C-5BFC-F1E5-D6E4-82957A3D999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702405" y="289289"/>
                  <a:ext cx="6192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722C504-BB58-8B38-8798-EA212C3A846E}"/>
              </a:ext>
            </a:extLst>
          </p:cNvPr>
          <p:cNvGrpSpPr/>
          <p:nvPr/>
        </p:nvGrpSpPr>
        <p:grpSpPr>
          <a:xfrm>
            <a:off x="8555725" y="667289"/>
            <a:ext cx="3352320" cy="972360"/>
            <a:chOff x="8555725" y="667289"/>
            <a:chExt cx="3352320" cy="97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52074EB-BE14-26A3-6E33-664B48BF60CF}"/>
                    </a:ext>
                  </a:extLst>
                </p14:cNvPr>
                <p14:cNvContentPartPr/>
                <p14:nvPr/>
              </p14:nvContentPartPr>
              <p14:xfrm>
                <a:off x="8555725" y="977609"/>
                <a:ext cx="1136520" cy="336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52074EB-BE14-26A3-6E33-664B48BF60C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537725" y="959969"/>
                  <a:ext cx="117216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1B31425-9CB8-58C2-612B-15FE2BD159FE}"/>
                    </a:ext>
                  </a:extLst>
                </p14:cNvPr>
                <p14:cNvContentPartPr/>
                <p14:nvPr/>
              </p14:nvContentPartPr>
              <p14:xfrm>
                <a:off x="9896725" y="784649"/>
                <a:ext cx="365760" cy="401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1B31425-9CB8-58C2-612B-15FE2BD159F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878725" y="766649"/>
                  <a:ext cx="40140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9916CF7-A5C0-E9A1-5C5A-105EC2A22FEE}"/>
                    </a:ext>
                  </a:extLst>
                </p14:cNvPr>
                <p14:cNvContentPartPr/>
                <p14:nvPr/>
              </p14:nvContentPartPr>
              <p14:xfrm>
                <a:off x="10406125" y="667289"/>
                <a:ext cx="1501920" cy="301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9916CF7-A5C0-E9A1-5C5A-105EC2A22FE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388125" y="649289"/>
                  <a:ext cx="153756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EF91DFA-8191-DCD2-D80F-CB545F31E12C}"/>
                    </a:ext>
                  </a:extLst>
                </p14:cNvPr>
                <p14:cNvContentPartPr/>
                <p14:nvPr/>
              </p14:nvContentPartPr>
              <p14:xfrm>
                <a:off x="11081485" y="720569"/>
                <a:ext cx="749880" cy="702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EF91DFA-8191-DCD2-D80F-CB545F31E12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063485" y="702569"/>
                  <a:ext cx="7855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E2CEDA0-91CB-E98D-AED1-5258A7100F2B}"/>
                    </a:ext>
                  </a:extLst>
                </p14:cNvPr>
                <p14:cNvContentPartPr/>
                <p14:nvPr/>
              </p14:nvContentPartPr>
              <p14:xfrm>
                <a:off x="10531405" y="735689"/>
                <a:ext cx="43200" cy="414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E2CEDA0-91CB-E98D-AED1-5258A7100F2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513405" y="717689"/>
                  <a:ext cx="788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63FB0D5-7EA6-A1C8-0B35-19CED30F9850}"/>
                    </a:ext>
                  </a:extLst>
                </p14:cNvPr>
                <p14:cNvContentPartPr/>
                <p14:nvPr/>
              </p14:nvContentPartPr>
              <p14:xfrm>
                <a:off x="9322165" y="1214489"/>
                <a:ext cx="970200" cy="4251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63FB0D5-7EA6-A1C8-0B35-19CED30F985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304525" y="1196849"/>
                  <a:ext cx="100584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F5596BA-FBDC-1B38-DDD2-68EE997620CF}"/>
                    </a:ext>
                  </a:extLst>
                </p14:cNvPr>
                <p14:cNvContentPartPr/>
                <p14:nvPr/>
              </p14:nvContentPartPr>
              <p14:xfrm>
                <a:off x="10117045" y="1366769"/>
                <a:ext cx="257760" cy="518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F5596BA-FBDC-1B38-DDD2-68EE997620C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099405" y="1349129"/>
                  <a:ext cx="293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4BCA7F1-641E-4E0F-06D7-F2EAA1CCCCA5}"/>
                    </a:ext>
                  </a:extLst>
                </p14:cNvPr>
                <p14:cNvContentPartPr/>
                <p14:nvPr/>
              </p14:nvContentPartPr>
              <p14:xfrm>
                <a:off x="10250965" y="1375769"/>
                <a:ext cx="808560" cy="1375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4BCA7F1-641E-4E0F-06D7-F2EAA1CCCCA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233325" y="1358129"/>
                  <a:ext cx="844200" cy="17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8E66CBC9-4C0B-494D-2708-3444ED99DA06}"/>
                  </a:ext>
                </a:extLst>
              </p14:cNvPr>
              <p14:cNvContentPartPr/>
              <p14:nvPr/>
            </p14:nvContentPartPr>
            <p14:xfrm>
              <a:off x="6614605" y="1704449"/>
              <a:ext cx="484200" cy="3495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8E66CBC9-4C0B-494D-2708-3444ED99DA06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560965" y="1596449"/>
                <a:ext cx="591840" cy="56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B189FCC0-2C97-FB3A-F716-01C611142866}"/>
              </a:ext>
            </a:extLst>
          </p:cNvPr>
          <p:cNvGrpSpPr/>
          <p:nvPr/>
        </p:nvGrpSpPr>
        <p:grpSpPr>
          <a:xfrm>
            <a:off x="4124125" y="2111609"/>
            <a:ext cx="2495160" cy="1377720"/>
            <a:chOff x="4124125" y="2111609"/>
            <a:chExt cx="2495160" cy="13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460790F-8EDC-3647-77E8-9360A5199110}"/>
                    </a:ext>
                  </a:extLst>
                </p14:cNvPr>
                <p14:cNvContentPartPr/>
                <p14:nvPr/>
              </p14:nvContentPartPr>
              <p14:xfrm>
                <a:off x="4124125" y="2203769"/>
                <a:ext cx="2376360" cy="1285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460790F-8EDC-3647-77E8-9360A519911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106485" y="2186129"/>
                  <a:ext cx="2412000" cy="13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4011024-3956-726C-C230-BB7E0123BD17}"/>
                    </a:ext>
                  </a:extLst>
                </p14:cNvPr>
                <p14:cNvContentPartPr/>
                <p14:nvPr/>
              </p14:nvContentPartPr>
              <p14:xfrm>
                <a:off x="6349645" y="2111609"/>
                <a:ext cx="269640" cy="133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4011024-3956-726C-C230-BB7E0123BD1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332005" y="2093969"/>
                  <a:ext cx="305280" cy="16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487ACB7-F165-7481-9D4A-3629304F8709}"/>
                  </a:ext>
                </a:extLst>
              </p14:cNvPr>
              <p14:cNvContentPartPr/>
              <p14:nvPr/>
            </p14:nvContentPartPr>
            <p14:xfrm>
              <a:off x="1475073" y="3804496"/>
              <a:ext cx="959400" cy="2836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487ACB7-F165-7481-9D4A-3629304F8709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457073" y="3786496"/>
                <a:ext cx="99504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F3D73C1-B54F-39CB-A298-47D5D9CA919B}"/>
                  </a:ext>
                </a:extLst>
              </p14:cNvPr>
              <p14:cNvContentPartPr/>
              <p14:nvPr/>
            </p14:nvContentPartPr>
            <p14:xfrm>
              <a:off x="2587113" y="3540616"/>
              <a:ext cx="1332000" cy="4906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F3D73C1-B54F-39CB-A298-47D5D9CA919B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2569113" y="3522629"/>
                <a:ext cx="1367640" cy="526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94D153A5-AF23-48A8-829A-33FD2D59DA62}"/>
                  </a:ext>
                </a:extLst>
              </p14:cNvPr>
              <p14:cNvContentPartPr/>
              <p14:nvPr/>
            </p14:nvContentPartPr>
            <p14:xfrm>
              <a:off x="3662073" y="3637096"/>
              <a:ext cx="35640" cy="79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94D153A5-AF23-48A8-829A-33FD2D59DA62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3644073" y="3619096"/>
                <a:ext cx="712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3747478-1462-FD3A-9440-A08BF4055D27}"/>
                  </a:ext>
                </a:extLst>
              </p14:cNvPr>
              <p14:cNvContentPartPr/>
              <p14:nvPr/>
            </p14:nvContentPartPr>
            <p14:xfrm>
              <a:off x="3096153" y="3624856"/>
              <a:ext cx="555480" cy="684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3747478-1462-FD3A-9440-A08BF4055D27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3078153" y="3606856"/>
                <a:ext cx="5911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17678B8-04FA-B12C-41E8-62DB9F0C5350}"/>
                  </a:ext>
                </a:extLst>
              </p14:cNvPr>
              <p14:cNvContentPartPr/>
              <p14:nvPr/>
            </p14:nvContentPartPr>
            <p14:xfrm>
              <a:off x="2609073" y="3715576"/>
              <a:ext cx="29160" cy="230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17678B8-04FA-B12C-41E8-62DB9F0C5350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2591293" y="3697576"/>
                <a:ext cx="64365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F65E9EDC-89C4-6D0E-E8C1-E2D76F54E6C5}"/>
                  </a:ext>
                </a:extLst>
              </p14:cNvPr>
              <p14:cNvContentPartPr/>
              <p14:nvPr/>
            </p14:nvContentPartPr>
            <p14:xfrm>
              <a:off x="1239633" y="4072696"/>
              <a:ext cx="1490040" cy="5202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F65E9EDC-89C4-6D0E-E8C1-E2D76F54E6C5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221633" y="4054696"/>
                <a:ext cx="152568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D25B749E-24DA-1E3B-D96A-2695326C3065}"/>
                  </a:ext>
                </a:extLst>
              </p14:cNvPr>
              <p14:cNvContentPartPr/>
              <p14:nvPr/>
            </p14:nvContentPartPr>
            <p14:xfrm>
              <a:off x="2418273" y="4192576"/>
              <a:ext cx="63360" cy="367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D25B749E-24DA-1E3B-D96A-2695326C3065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2400273" y="4174576"/>
                <a:ext cx="9900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1D3BB380-5A22-53D5-C46C-896ACF952C59}"/>
                  </a:ext>
                </a:extLst>
              </p14:cNvPr>
              <p14:cNvContentPartPr/>
              <p14:nvPr/>
            </p14:nvContentPartPr>
            <p14:xfrm>
              <a:off x="2282553" y="4142896"/>
              <a:ext cx="266040" cy="835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1D3BB380-5A22-53D5-C46C-896ACF952C59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2264553" y="4124818"/>
                <a:ext cx="301680" cy="1193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8B8FA567-F17C-656F-10C0-732E5843E9DD}"/>
                  </a:ext>
                </a:extLst>
              </p14:cNvPr>
              <p14:cNvContentPartPr/>
              <p14:nvPr/>
            </p14:nvContentPartPr>
            <p14:xfrm>
              <a:off x="1730313" y="4159456"/>
              <a:ext cx="194040" cy="518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8B8FA567-F17C-656F-10C0-732E5843E9DD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712313" y="4141456"/>
                <a:ext cx="22968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993119C0-5E64-B119-D4D4-E6EB4C430CB2}"/>
                  </a:ext>
                </a:extLst>
              </p14:cNvPr>
              <p14:cNvContentPartPr/>
              <p14:nvPr/>
            </p14:nvContentPartPr>
            <p14:xfrm>
              <a:off x="2983473" y="4048216"/>
              <a:ext cx="332640" cy="4359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993119C0-5E64-B119-D4D4-E6EB4C430CB2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2965473" y="4030216"/>
                <a:ext cx="368280" cy="4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CC271FF9-AEA5-61C3-B6C9-CBC5204850D5}"/>
                  </a:ext>
                </a:extLst>
              </p14:cNvPr>
              <p14:cNvContentPartPr/>
              <p14:nvPr/>
            </p14:nvContentPartPr>
            <p14:xfrm>
              <a:off x="1168353" y="4884496"/>
              <a:ext cx="417240" cy="1864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CC271FF9-AEA5-61C3-B6C9-CBC5204850D5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150353" y="4866496"/>
                <a:ext cx="4528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178287C7-F28E-9F97-C58C-F12B758B30D9}"/>
                  </a:ext>
                </a:extLst>
              </p14:cNvPr>
              <p14:cNvContentPartPr/>
              <p14:nvPr/>
            </p14:nvContentPartPr>
            <p14:xfrm>
              <a:off x="1382913" y="4797016"/>
              <a:ext cx="36360" cy="79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178287C7-F28E-9F97-C58C-F12B758B30D9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364733" y="4779016"/>
                <a:ext cx="72356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64AF0983-5086-AA68-7618-8754B3CFD31B}"/>
                  </a:ext>
                </a:extLst>
              </p14:cNvPr>
              <p14:cNvContentPartPr/>
              <p14:nvPr/>
            </p14:nvContentPartPr>
            <p14:xfrm>
              <a:off x="3460465" y="4024392"/>
              <a:ext cx="875880" cy="29880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64AF0983-5086-AA68-7618-8754B3CFD31B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3442825" y="4006392"/>
                <a:ext cx="91152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6CE2B52C-189E-3E9B-89D9-DA04072DBDA0}"/>
                  </a:ext>
                </a:extLst>
              </p14:cNvPr>
              <p14:cNvContentPartPr/>
              <p14:nvPr/>
            </p14:nvContentPartPr>
            <p14:xfrm>
              <a:off x="3559105" y="4079472"/>
              <a:ext cx="234720" cy="428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6CE2B52C-189E-3E9B-89D9-DA04072DBDA0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3541105" y="4061472"/>
                <a:ext cx="2703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2E41F933-39D2-9406-1530-7FE6BBEA25CB}"/>
                  </a:ext>
                </a:extLst>
              </p14:cNvPr>
              <p14:cNvContentPartPr/>
              <p14:nvPr/>
            </p14:nvContentPartPr>
            <p14:xfrm>
              <a:off x="1828225" y="4632432"/>
              <a:ext cx="503640" cy="3870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2E41F933-39D2-9406-1530-7FE6BBEA25CB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810225" y="4614792"/>
                <a:ext cx="53928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39EC2473-9477-B81A-5D42-B285CDDAB5E0}"/>
                  </a:ext>
                </a:extLst>
              </p14:cNvPr>
              <p14:cNvContentPartPr/>
              <p14:nvPr/>
            </p14:nvContentPartPr>
            <p14:xfrm>
              <a:off x="1831825" y="4742592"/>
              <a:ext cx="255600" cy="5652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39EC2473-9477-B81A-5D42-B285CDDAB5E0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814185" y="4724592"/>
                <a:ext cx="29124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78035683-3256-1F56-25C8-24840CBE3E4E}"/>
                  </a:ext>
                </a:extLst>
              </p14:cNvPr>
              <p14:cNvContentPartPr/>
              <p14:nvPr/>
            </p14:nvContentPartPr>
            <p14:xfrm>
              <a:off x="2466145" y="4542792"/>
              <a:ext cx="1604520" cy="4215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78035683-3256-1F56-25C8-24840CBE3E4E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2448505" y="4525152"/>
                <a:ext cx="1640160" cy="45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7301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117B4B2-CF74-0911-243F-FDEC14403E19}"/>
              </a:ext>
            </a:extLst>
          </p:cNvPr>
          <p:cNvGrpSpPr/>
          <p:nvPr/>
        </p:nvGrpSpPr>
        <p:grpSpPr>
          <a:xfrm>
            <a:off x="1052237" y="122185"/>
            <a:ext cx="1645560" cy="434160"/>
            <a:chOff x="1052237" y="122185"/>
            <a:chExt cx="164556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CBDBC90-0395-D85B-B60E-ABE97FCDDCD2}"/>
                    </a:ext>
                  </a:extLst>
                </p14:cNvPr>
                <p14:cNvContentPartPr/>
                <p14:nvPr/>
              </p14:nvContentPartPr>
              <p14:xfrm>
                <a:off x="1052237" y="122185"/>
                <a:ext cx="1645560" cy="434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CBDBC90-0395-D85B-B60E-ABE97FCDDCD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34237" y="104185"/>
                  <a:ext cx="168120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DB6CB62-4BB2-D006-94CC-41EA5560BA13}"/>
                    </a:ext>
                  </a:extLst>
                </p14:cNvPr>
                <p14:cNvContentPartPr/>
                <p14:nvPr/>
              </p14:nvContentPartPr>
              <p14:xfrm>
                <a:off x="1715717" y="297865"/>
                <a:ext cx="346320" cy="36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DB6CB62-4BB2-D006-94CC-41EA5560BA1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97717" y="279865"/>
                  <a:ext cx="381960" cy="7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9F3B4D4-BE9E-AAA9-6EF1-CE8A091F14CC}"/>
                  </a:ext>
                </a:extLst>
              </p14:cNvPr>
              <p14:cNvContentPartPr/>
              <p14:nvPr/>
            </p14:nvContentPartPr>
            <p14:xfrm>
              <a:off x="801317" y="1123345"/>
              <a:ext cx="232560" cy="23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9F3B4D4-BE9E-AAA9-6EF1-CE8A091F14C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3317" y="1105705"/>
                <a:ext cx="268200" cy="5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D980882B-AED8-7F5D-F97D-6B7953253286}"/>
              </a:ext>
            </a:extLst>
          </p:cNvPr>
          <p:cNvGrpSpPr/>
          <p:nvPr/>
        </p:nvGrpSpPr>
        <p:grpSpPr>
          <a:xfrm>
            <a:off x="1160237" y="811585"/>
            <a:ext cx="537480" cy="905040"/>
            <a:chOff x="1160237" y="811585"/>
            <a:chExt cx="537480" cy="90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4FE0400-945C-FD36-79C2-1CEAA40469F8}"/>
                    </a:ext>
                  </a:extLst>
                </p14:cNvPr>
                <p14:cNvContentPartPr/>
                <p14:nvPr/>
              </p14:nvContentPartPr>
              <p14:xfrm>
                <a:off x="1199837" y="811585"/>
                <a:ext cx="124200" cy="286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4FE0400-945C-FD36-79C2-1CEAA40469F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81837" y="793585"/>
                  <a:ext cx="1598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ACE12A9-3A45-62B5-EBC7-E789F13CDF35}"/>
                    </a:ext>
                  </a:extLst>
                </p14:cNvPr>
                <p14:cNvContentPartPr/>
                <p14:nvPr/>
              </p14:nvContentPartPr>
              <p14:xfrm>
                <a:off x="1441757" y="836785"/>
                <a:ext cx="154080" cy="306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ACE12A9-3A45-62B5-EBC7-E789F13CDF3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24117" y="819145"/>
                  <a:ext cx="1897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DBE1DA2-ECFC-EE5A-4497-923C67D73BE7}"/>
                    </a:ext>
                  </a:extLst>
                </p14:cNvPr>
                <p14:cNvContentPartPr/>
                <p14:nvPr/>
              </p14:nvContentPartPr>
              <p14:xfrm>
                <a:off x="1462997" y="979705"/>
                <a:ext cx="151200" cy="29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DBE1DA2-ECFC-EE5A-4497-923C67D73BE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44997" y="962065"/>
                  <a:ext cx="1868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E362678-B5DC-2743-5896-1A364776AC0C}"/>
                    </a:ext>
                  </a:extLst>
                </p14:cNvPr>
                <p14:cNvContentPartPr/>
                <p14:nvPr/>
              </p14:nvContentPartPr>
              <p14:xfrm>
                <a:off x="1473437" y="836425"/>
                <a:ext cx="161640" cy="22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E362678-B5DC-2743-5896-1A364776AC0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55437" y="818785"/>
                  <a:ext cx="1972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B1DCDEB-6EAC-D131-E19B-1D3C58196C89}"/>
                    </a:ext>
                  </a:extLst>
                </p14:cNvPr>
                <p14:cNvContentPartPr/>
                <p14:nvPr/>
              </p14:nvContentPartPr>
              <p14:xfrm>
                <a:off x="1160237" y="1232785"/>
                <a:ext cx="537480" cy="12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B1DCDEB-6EAC-D131-E19B-1D3C58196C8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42597" y="1215145"/>
                  <a:ext cx="5731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913C475-30FF-885A-E2F6-EB7ED0F0A6E2}"/>
                    </a:ext>
                  </a:extLst>
                </p14:cNvPr>
                <p14:cNvContentPartPr/>
                <p14:nvPr/>
              </p14:nvContentPartPr>
              <p14:xfrm>
                <a:off x="1167077" y="1361305"/>
                <a:ext cx="141840" cy="257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913C475-30FF-885A-E2F6-EB7ED0F0A6E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49077" y="1343665"/>
                  <a:ext cx="1774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9524378-419C-820B-15CA-029302D6BC17}"/>
                    </a:ext>
                  </a:extLst>
                </p14:cNvPr>
                <p14:cNvContentPartPr/>
                <p14:nvPr/>
              </p14:nvContentPartPr>
              <p14:xfrm>
                <a:off x="1378397" y="1314865"/>
                <a:ext cx="191880" cy="401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9524378-419C-820B-15CA-029302D6BC1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60397" y="1296865"/>
                  <a:ext cx="227520" cy="43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8128171-45EB-2326-3773-B2EC74058FDC}"/>
              </a:ext>
            </a:extLst>
          </p:cNvPr>
          <p:cNvGrpSpPr/>
          <p:nvPr/>
        </p:nvGrpSpPr>
        <p:grpSpPr>
          <a:xfrm>
            <a:off x="2062397" y="830665"/>
            <a:ext cx="1028520" cy="483120"/>
            <a:chOff x="2062397" y="830665"/>
            <a:chExt cx="1028520" cy="4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E9D9D22-5551-387A-C476-9A661DCDF248}"/>
                    </a:ext>
                  </a:extLst>
                </p14:cNvPr>
                <p14:cNvContentPartPr/>
                <p14:nvPr/>
              </p14:nvContentPartPr>
              <p14:xfrm>
                <a:off x="2062397" y="1088065"/>
                <a:ext cx="231840" cy="22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E9D9D22-5551-387A-C476-9A661DCDF24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44757" y="1070425"/>
                  <a:ext cx="2674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31A2FB1-F5C1-AFCC-0E1D-33FE89222E8B}"/>
                    </a:ext>
                  </a:extLst>
                </p14:cNvPr>
                <p14:cNvContentPartPr/>
                <p14:nvPr/>
              </p14:nvContentPartPr>
              <p14:xfrm>
                <a:off x="2094077" y="1182745"/>
                <a:ext cx="188640" cy="38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31A2FB1-F5C1-AFCC-0E1D-33FE89222E8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76437" y="1165105"/>
                  <a:ext cx="2242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590CA94-7B1D-CDD0-3D33-539BA852D855}"/>
                    </a:ext>
                  </a:extLst>
                </p14:cNvPr>
                <p14:cNvContentPartPr/>
                <p14:nvPr/>
              </p14:nvContentPartPr>
              <p14:xfrm>
                <a:off x="2080037" y="1290025"/>
                <a:ext cx="196560" cy="23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590CA94-7B1D-CDD0-3D33-539BA852D85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62397" y="1272385"/>
                  <a:ext cx="2322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952E7EB-F980-2838-5E92-FE056EF1B03A}"/>
                    </a:ext>
                  </a:extLst>
                </p14:cNvPr>
                <p14:cNvContentPartPr/>
                <p14:nvPr/>
              </p14:nvContentPartPr>
              <p14:xfrm>
                <a:off x="2521037" y="1154305"/>
                <a:ext cx="155520" cy="22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952E7EB-F980-2838-5E92-FE056EF1B03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03037" y="1136305"/>
                  <a:ext cx="1911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0C077CD-25BA-0483-1EB6-FE763E1FA28B}"/>
                    </a:ext>
                  </a:extLst>
                </p14:cNvPr>
                <p14:cNvContentPartPr/>
                <p14:nvPr/>
              </p14:nvContentPartPr>
              <p14:xfrm>
                <a:off x="2882477" y="830665"/>
                <a:ext cx="47160" cy="343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0C077CD-25BA-0483-1EB6-FE763E1FA28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64837" y="813025"/>
                  <a:ext cx="8280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DE36E92-522D-7983-FD80-AA3A6A28269F}"/>
                    </a:ext>
                  </a:extLst>
                </p14:cNvPr>
                <p14:cNvContentPartPr/>
                <p14:nvPr/>
              </p14:nvContentPartPr>
              <p14:xfrm>
                <a:off x="2649557" y="1269145"/>
                <a:ext cx="441360" cy="16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DE36E92-522D-7983-FD80-AA3A6A28269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31557" y="1251145"/>
                  <a:ext cx="47700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15F2BB5-289E-D409-5010-046D20636DDE}"/>
                  </a:ext>
                </a:extLst>
              </p14:cNvPr>
              <p14:cNvContentPartPr/>
              <p14:nvPr/>
            </p14:nvContentPartPr>
            <p14:xfrm>
              <a:off x="2636957" y="1423585"/>
              <a:ext cx="270000" cy="3092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15F2BB5-289E-D409-5010-046D20636DD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18957" y="1405945"/>
                <a:ext cx="305640" cy="34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6D670892-3A40-E316-7D00-6F548512E21D}"/>
              </a:ext>
            </a:extLst>
          </p:cNvPr>
          <p:cNvGrpSpPr/>
          <p:nvPr/>
        </p:nvGrpSpPr>
        <p:grpSpPr>
          <a:xfrm>
            <a:off x="3343997" y="819145"/>
            <a:ext cx="404640" cy="342000"/>
            <a:chOff x="3343997" y="819145"/>
            <a:chExt cx="404640" cy="34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7A1E412-A979-7FA3-7704-4DBF0AC9DD41}"/>
                    </a:ext>
                  </a:extLst>
                </p14:cNvPr>
                <p14:cNvContentPartPr/>
                <p14:nvPr/>
              </p14:nvContentPartPr>
              <p14:xfrm>
                <a:off x="3343997" y="819145"/>
                <a:ext cx="101880" cy="342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7A1E412-A979-7FA3-7704-4DBF0AC9DD4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25997" y="801505"/>
                  <a:ext cx="1375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643F50F-C911-4BEE-1F51-1873A3CEFC57}"/>
                    </a:ext>
                  </a:extLst>
                </p14:cNvPr>
                <p14:cNvContentPartPr/>
                <p14:nvPr/>
              </p14:nvContentPartPr>
              <p14:xfrm>
                <a:off x="3509957" y="860545"/>
                <a:ext cx="149400" cy="250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643F50F-C911-4BEE-1F51-1873A3CEFC5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92317" y="842905"/>
                  <a:ext cx="1850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EF8F556-BC3B-DEDA-2034-BAFDC0E279E6}"/>
                    </a:ext>
                  </a:extLst>
                </p14:cNvPr>
                <p14:cNvContentPartPr/>
                <p14:nvPr/>
              </p14:nvContentPartPr>
              <p14:xfrm>
                <a:off x="3568637" y="1005625"/>
                <a:ext cx="180000" cy="11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EF8F556-BC3B-DEDA-2034-BAFDC0E279E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50637" y="987985"/>
                  <a:ext cx="2156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C584BAC-2489-FAEF-20FB-011D605474EE}"/>
                    </a:ext>
                  </a:extLst>
                </p14:cNvPr>
                <p14:cNvContentPartPr/>
                <p14:nvPr/>
              </p14:nvContentPartPr>
              <p14:xfrm>
                <a:off x="3522557" y="848305"/>
                <a:ext cx="203760" cy="38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C584BAC-2489-FAEF-20FB-011D605474E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04557" y="830665"/>
                  <a:ext cx="239400" cy="7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5E1220B-F8CA-BAD1-2859-67A778972D17}"/>
                  </a:ext>
                </a:extLst>
              </p14:cNvPr>
              <p14:cNvContentPartPr/>
              <p14:nvPr/>
            </p14:nvContentPartPr>
            <p14:xfrm>
              <a:off x="3311957" y="1250425"/>
              <a:ext cx="514440" cy="13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5E1220B-F8CA-BAD1-2859-67A778972D1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94317" y="1232785"/>
                <a:ext cx="550080" cy="4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96A72B35-DF18-0A3C-F54A-0A6EB00AC441}"/>
              </a:ext>
            </a:extLst>
          </p:cNvPr>
          <p:cNvGrpSpPr/>
          <p:nvPr/>
        </p:nvGrpSpPr>
        <p:grpSpPr>
          <a:xfrm>
            <a:off x="3372797" y="1307665"/>
            <a:ext cx="465480" cy="323280"/>
            <a:chOff x="3372797" y="1307665"/>
            <a:chExt cx="46548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AD4D5DA-07B1-2B69-6BAE-1B9023820AEE}"/>
                    </a:ext>
                  </a:extLst>
                </p14:cNvPr>
                <p14:cNvContentPartPr/>
                <p14:nvPr/>
              </p14:nvContentPartPr>
              <p14:xfrm>
                <a:off x="3372797" y="1307665"/>
                <a:ext cx="137880" cy="323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AD4D5DA-07B1-2B69-6BAE-1B9023820AE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55157" y="1289665"/>
                  <a:ext cx="17352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90BFF7B-D2BE-56FC-B318-341EBD1CDEC4}"/>
                    </a:ext>
                  </a:extLst>
                </p14:cNvPr>
                <p14:cNvContentPartPr/>
                <p14:nvPr/>
              </p14:nvContentPartPr>
              <p14:xfrm>
                <a:off x="3600317" y="1443385"/>
                <a:ext cx="203760" cy="181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90BFF7B-D2BE-56FC-B318-341EBD1CDEC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82317" y="1425385"/>
                  <a:ext cx="2394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81855F5-7275-C4FF-241B-C286DAAAD69D}"/>
                    </a:ext>
                  </a:extLst>
                </p14:cNvPr>
                <p14:cNvContentPartPr/>
                <p14:nvPr/>
              </p14:nvContentPartPr>
              <p14:xfrm>
                <a:off x="3584117" y="1414945"/>
                <a:ext cx="254160" cy="176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81855F5-7275-C4FF-241B-C286DAAAD69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566117" y="1396945"/>
                  <a:ext cx="289800" cy="21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F682B31-352D-D2F6-6DE1-3406B5D34824}"/>
                  </a:ext>
                </a:extLst>
              </p14:cNvPr>
              <p14:cNvContentPartPr/>
              <p14:nvPr/>
            </p14:nvContentPartPr>
            <p14:xfrm>
              <a:off x="1068797" y="1994545"/>
              <a:ext cx="191880" cy="4363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F682B31-352D-D2F6-6DE1-3406B5D3482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50797" y="1976905"/>
                <a:ext cx="227520" cy="47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1C911C54-3BAC-3B66-8066-D6663C5FB80B}"/>
              </a:ext>
            </a:extLst>
          </p:cNvPr>
          <p:cNvGrpSpPr/>
          <p:nvPr/>
        </p:nvGrpSpPr>
        <p:grpSpPr>
          <a:xfrm>
            <a:off x="1268237" y="1960345"/>
            <a:ext cx="336600" cy="476280"/>
            <a:chOff x="1268237" y="1960345"/>
            <a:chExt cx="336600" cy="47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34A928A-1DBF-CB4F-01BA-77DF791279C5}"/>
                    </a:ext>
                  </a:extLst>
                </p14:cNvPr>
                <p14:cNvContentPartPr/>
                <p14:nvPr/>
              </p14:nvContentPartPr>
              <p14:xfrm>
                <a:off x="1268237" y="2002105"/>
                <a:ext cx="127080" cy="372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34A928A-1DBF-CB4F-01BA-77DF791279C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250237" y="1984105"/>
                  <a:ext cx="16272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55024A0-7DB1-673D-6FC3-7475CD5F78FB}"/>
                    </a:ext>
                  </a:extLst>
                </p14:cNvPr>
                <p14:cNvContentPartPr/>
                <p14:nvPr/>
              </p14:nvContentPartPr>
              <p14:xfrm>
                <a:off x="1485317" y="1960345"/>
                <a:ext cx="119520" cy="476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55024A0-7DB1-673D-6FC3-7475CD5F78F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467317" y="1942345"/>
                  <a:ext cx="155160" cy="51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34CCBDE-8632-43D5-7F9B-327DAB25138E}"/>
              </a:ext>
            </a:extLst>
          </p:cNvPr>
          <p:cNvGrpSpPr/>
          <p:nvPr/>
        </p:nvGrpSpPr>
        <p:grpSpPr>
          <a:xfrm>
            <a:off x="1948277" y="1995265"/>
            <a:ext cx="1324800" cy="339120"/>
            <a:chOff x="1948277" y="1995265"/>
            <a:chExt cx="132480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D79826B-E299-B902-D081-4A4FAA23D29D}"/>
                    </a:ext>
                  </a:extLst>
                </p14:cNvPr>
                <p14:cNvContentPartPr/>
                <p14:nvPr/>
              </p14:nvContentPartPr>
              <p14:xfrm>
                <a:off x="1968077" y="2148985"/>
                <a:ext cx="165240" cy="6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D79826B-E299-B902-D081-4A4FAA23D29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950437" y="2130985"/>
                  <a:ext cx="2008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A2A9E98-5A26-ABBB-F0DB-B71194155ED6}"/>
                    </a:ext>
                  </a:extLst>
                </p14:cNvPr>
                <p14:cNvContentPartPr/>
                <p14:nvPr/>
              </p14:nvContentPartPr>
              <p14:xfrm>
                <a:off x="1948277" y="2205865"/>
                <a:ext cx="235080" cy="29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A2A9E98-5A26-ABBB-F0DB-B71194155ED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930277" y="2187865"/>
                  <a:ext cx="270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D3C0FBD-E5C0-5D33-ED09-17001060A9D4}"/>
                    </a:ext>
                  </a:extLst>
                </p14:cNvPr>
                <p14:cNvContentPartPr/>
                <p14:nvPr/>
              </p14:nvContentPartPr>
              <p14:xfrm>
                <a:off x="2464517" y="1995265"/>
                <a:ext cx="149040" cy="264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D3C0FBD-E5C0-5D33-ED09-17001060A9D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446877" y="1977265"/>
                  <a:ext cx="1846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0FD5AE9-6478-2998-625A-256CA70EEE32}"/>
                    </a:ext>
                  </a:extLst>
                </p14:cNvPr>
                <p14:cNvContentPartPr/>
                <p14:nvPr/>
              </p14:nvContentPartPr>
              <p14:xfrm>
                <a:off x="2576477" y="2006785"/>
                <a:ext cx="314640" cy="327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0FD5AE9-6478-2998-625A-256CA70EEE3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558477" y="1989145"/>
                  <a:ext cx="35028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73B4C8E-6B59-F5CF-96AC-9B532A9818C6}"/>
                    </a:ext>
                  </a:extLst>
                </p14:cNvPr>
                <p14:cNvContentPartPr/>
                <p14:nvPr/>
              </p14:nvContentPartPr>
              <p14:xfrm>
                <a:off x="2813717" y="2216305"/>
                <a:ext cx="365760" cy="94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73B4C8E-6B59-F5CF-96AC-9B532A9818C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796077" y="2198305"/>
                  <a:ext cx="401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9FE7EDB-A978-4F6B-D26C-78FDBFF70FD4}"/>
                    </a:ext>
                  </a:extLst>
                </p14:cNvPr>
                <p14:cNvContentPartPr/>
                <p14:nvPr/>
              </p14:nvContentPartPr>
              <p14:xfrm>
                <a:off x="3138437" y="2051785"/>
                <a:ext cx="134640" cy="115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9FE7EDB-A978-4F6B-D26C-78FDBFF70FD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120437" y="2033785"/>
                  <a:ext cx="170280" cy="15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AE8E060-96FE-6F0B-C473-6BF476F29544}"/>
                  </a:ext>
                </a:extLst>
              </p14:cNvPr>
              <p14:cNvContentPartPr/>
              <p14:nvPr/>
            </p14:nvContentPartPr>
            <p14:xfrm>
              <a:off x="814997" y="2711665"/>
              <a:ext cx="150840" cy="1256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AE8E060-96FE-6F0B-C473-6BF476F2954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97357" y="2694025"/>
                <a:ext cx="186480" cy="16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99C06B94-7EE2-F198-642E-9C73E3BC678F}"/>
              </a:ext>
            </a:extLst>
          </p:cNvPr>
          <p:cNvGrpSpPr/>
          <p:nvPr/>
        </p:nvGrpSpPr>
        <p:grpSpPr>
          <a:xfrm>
            <a:off x="1107677" y="2547145"/>
            <a:ext cx="1329120" cy="326520"/>
            <a:chOff x="1107677" y="2547145"/>
            <a:chExt cx="1329120" cy="32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F8A251B-AA1E-3A92-8C9C-2B809C64D092}"/>
                    </a:ext>
                  </a:extLst>
                </p14:cNvPr>
                <p14:cNvContentPartPr/>
                <p14:nvPr/>
              </p14:nvContentPartPr>
              <p14:xfrm>
                <a:off x="1107677" y="2547145"/>
                <a:ext cx="1329120" cy="326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F8A251B-AA1E-3A92-8C9C-2B809C64D09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89677" y="2529145"/>
                  <a:ext cx="136476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571DC3B-3EB7-A792-EC33-DCBF79DEBE38}"/>
                    </a:ext>
                  </a:extLst>
                </p14:cNvPr>
                <p14:cNvContentPartPr/>
                <p14:nvPr/>
              </p14:nvContentPartPr>
              <p14:xfrm>
                <a:off x="1573517" y="2596825"/>
                <a:ext cx="134640" cy="20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571DC3B-3EB7-A792-EC33-DCBF79DEBE3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555517" y="2578825"/>
                  <a:ext cx="1702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A444669-25E7-AB5E-8703-AB6DB4EDD3C2}"/>
                    </a:ext>
                  </a:extLst>
                </p14:cNvPr>
                <p14:cNvContentPartPr/>
                <p14:nvPr/>
              </p14:nvContentPartPr>
              <p14:xfrm>
                <a:off x="1374437" y="2640025"/>
                <a:ext cx="11880" cy="12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A444669-25E7-AB5E-8703-AB6DB4EDD3C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356797" y="2622025"/>
                  <a:ext cx="4752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2CFF85C-F75F-66B1-22BD-89A0AE6209EA}"/>
                  </a:ext>
                </a:extLst>
              </p14:cNvPr>
              <p14:cNvContentPartPr/>
              <p14:nvPr/>
            </p14:nvContentPartPr>
            <p14:xfrm>
              <a:off x="2632277" y="2524825"/>
              <a:ext cx="1032480" cy="3477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2CFF85C-F75F-66B1-22BD-89A0AE6209E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614637" y="2507185"/>
                <a:ext cx="106812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2DA69736-F422-3B59-1B71-5C4AA425436D}"/>
                  </a:ext>
                </a:extLst>
              </p14:cNvPr>
              <p14:cNvContentPartPr/>
              <p14:nvPr/>
            </p14:nvContentPartPr>
            <p14:xfrm>
              <a:off x="858917" y="2931625"/>
              <a:ext cx="509400" cy="4266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DA69736-F422-3B59-1B71-5C4AA425436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41277" y="2913625"/>
                <a:ext cx="545040" cy="46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2432B0DC-6276-3CDA-8B8B-8D58627A665C}"/>
              </a:ext>
            </a:extLst>
          </p:cNvPr>
          <p:cNvGrpSpPr/>
          <p:nvPr/>
        </p:nvGrpSpPr>
        <p:grpSpPr>
          <a:xfrm>
            <a:off x="1569557" y="2948905"/>
            <a:ext cx="1131480" cy="446400"/>
            <a:chOff x="1569557" y="2948905"/>
            <a:chExt cx="1131480" cy="44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B5D5AD7-FF51-716E-39D5-FBD6A70445B1}"/>
                    </a:ext>
                  </a:extLst>
                </p14:cNvPr>
                <p14:cNvContentPartPr/>
                <p14:nvPr/>
              </p14:nvContentPartPr>
              <p14:xfrm>
                <a:off x="1569557" y="2948905"/>
                <a:ext cx="1131480" cy="446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B5D5AD7-FF51-716E-39D5-FBD6A70445B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551917" y="2931265"/>
                  <a:ext cx="116712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2A96E97-5C5A-96AE-764B-BC6651B60B3F}"/>
                    </a:ext>
                  </a:extLst>
                </p14:cNvPr>
                <p14:cNvContentPartPr/>
                <p14:nvPr/>
              </p14:nvContentPartPr>
              <p14:xfrm>
                <a:off x="2388917" y="3024865"/>
                <a:ext cx="174240" cy="19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2A96E97-5C5A-96AE-764B-BC6651B60B3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370917" y="3006865"/>
                  <a:ext cx="2098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79D3346-7A6D-BC06-A9E4-01D8A1AF7DE9}"/>
                    </a:ext>
                  </a:extLst>
                </p14:cNvPr>
                <p14:cNvContentPartPr/>
                <p14:nvPr/>
              </p14:nvContentPartPr>
              <p14:xfrm>
                <a:off x="2314037" y="3008665"/>
                <a:ext cx="10080" cy="2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79D3346-7A6D-BC06-A9E4-01D8A1AF7DE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296037" y="2990665"/>
                  <a:ext cx="4572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21C653D-F882-C1AA-4E9D-8F4C0C4B5F84}"/>
                  </a:ext>
                </a:extLst>
              </p14:cNvPr>
              <p14:cNvContentPartPr/>
              <p14:nvPr/>
            </p14:nvContentPartPr>
            <p14:xfrm>
              <a:off x="1358237" y="3586105"/>
              <a:ext cx="740880" cy="18540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21C653D-F882-C1AA-4E9D-8F4C0C4B5F8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340597" y="3568105"/>
                <a:ext cx="776520" cy="188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5EC4A590-3829-69A3-F8DB-BC532FBED5D6}"/>
              </a:ext>
            </a:extLst>
          </p:cNvPr>
          <p:cNvGrpSpPr/>
          <p:nvPr/>
        </p:nvGrpSpPr>
        <p:grpSpPr>
          <a:xfrm>
            <a:off x="1535357" y="5478265"/>
            <a:ext cx="554400" cy="401040"/>
            <a:chOff x="1535357" y="5478265"/>
            <a:chExt cx="554400" cy="40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7539B35-1603-8674-1C38-D2CB6C8E7897}"/>
                    </a:ext>
                  </a:extLst>
                </p14:cNvPr>
                <p14:cNvContentPartPr/>
                <p14:nvPr/>
              </p14:nvContentPartPr>
              <p14:xfrm>
                <a:off x="1535357" y="5478265"/>
                <a:ext cx="272880" cy="401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7539B35-1603-8674-1C38-D2CB6C8E789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517357" y="5460625"/>
                  <a:ext cx="30852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EA57FC7-3A54-620F-ACAF-62290483AA72}"/>
                    </a:ext>
                  </a:extLst>
                </p14:cNvPr>
                <p14:cNvContentPartPr/>
                <p14:nvPr/>
              </p14:nvContentPartPr>
              <p14:xfrm>
                <a:off x="1820477" y="5652865"/>
                <a:ext cx="205200" cy="217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EA57FC7-3A54-620F-ACAF-62290483AA7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802477" y="5635225"/>
                  <a:ext cx="2408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9B79A9C-82A5-B70B-7CA6-014217CB1697}"/>
                    </a:ext>
                  </a:extLst>
                </p14:cNvPr>
                <p14:cNvContentPartPr/>
                <p14:nvPr/>
              </p14:nvContentPartPr>
              <p14:xfrm>
                <a:off x="1769717" y="5609665"/>
                <a:ext cx="320040" cy="257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9B79A9C-82A5-B70B-7CA6-014217CB169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751717" y="5592025"/>
                  <a:ext cx="355680" cy="29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007316B-270B-CF32-DA40-5AEB863BDB8F}"/>
              </a:ext>
            </a:extLst>
          </p:cNvPr>
          <p:cNvGrpSpPr/>
          <p:nvPr/>
        </p:nvGrpSpPr>
        <p:grpSpPr>
          <a:xfrm>
            <a:off x="1491077" y="3726865"/>
            <a:ext cx="488880" cy="1525680"/>
            <a:chOff x="1491077" y="3726865"/>
            <a:chExt cx="488880" cy="152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01EFA83-838B-546A-F3F2-9E3B675FACFC}"/>
                    </a:ext>
                  </a:extLst>
                </p14:cNvPr>
                <p14:cNvContentPartPr/>
                <p14:nvPr/>
              </p14:nvContentPartPr>
              <p14:xfrm>
                <a:off x="1491077" y="3792745"/>
                <a:ext cx="13680" cy="16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01EFA83-838B-546A-F3F2-9E3B675FACF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473077" y="3775105"/>
                  <a:ext cx="493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B6ED976-4B1E-1143-6BD0-E05F06F49B21}"/>
                    </a:ext>
                  </a:extLst>
                </p14:cNvPr>
                <p14:cNvContentPartPr/>
                <p14:nvPr/>
              </p14:nvContentPartPr>
              <p14:xfrm>
                <a:off x="1822277" y="3872665"/>
                <a:ext cx="5040" cy="3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B6ED976-4B1E-1143-6BD0-E05F06F49B2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804277" y="3855025"/>
                  <a:ext cx="40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5630B14-0E9A-7705-B0E3-87F251A406F4}"/>
                    </a:ext>
                  </a:extLst>
                </p14:cNvPr>
                <p14:cNvContentPartPr/>
                <p14:nvPr/>
              </p14:nvContentPartPr>
              <p14:xfrm>
                <a:off x="1668557" y="4092625"/>
                <a:ext cx="29520" cy="6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5630B14-0E9A-7705-B0E3-87F251A406F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650557" y="4074625"/>
                  <a:ext cx="65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C4F53F9-3460-E3A8-9AF2-1A1D45F409FE}"/>
                    </a:ext>
                  </a:extLst>
                </p14:cNvPr>
                <p14:cNvContentPartPr/>
                <p14:nvPr/>
              </p14:nvContentPartPr>
              <p14:xfrm>
                <a:off x="1587917" y="3904705"/>
                <a:ext cx="41400" cy="321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C4F53F9-3460-E3A8-9AF2-1A1D45F409F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569917" y="3887065"/>
                  <a:ext cx="7704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456A261-4395-0895-AA09-CD9675586530}"/>
                    </a:ext>
                  </a:extLst>
                </p14:cNvPr>
                <p14:cNvContentPartPr/>
                <p14:nvPr/>
              </p14:nvContentPartPr>
              <p14:xfrm>
                <a:off x="1813637" y="4049065"/>
                <a:ext cx="92520" cy="153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456A261-4395-0895-AA09-CD967558653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795997" y="4031065"/>
                  <a:ext cx="1281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2D44ECC-8DC0-26D3-FD12-C06E1F9DE071}"/>
                    </a:ext>
                  </a:extLst>
                </p14:cNvPr>
                <p14:cNvContentPartPr/>
                <p14:nvPr/>
              </p14:nvContentPartPr>
              <p14:xfrm>
                <a:off x="1569557" y="4441825"/>
                <a:ext cx="166320" cy="28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2D44ECC-8DC0-26D3-FD12-C06E1F9DE07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551917" y="4424185"/>
                  <a:ext cx="2019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6E1BBA3-54BE-A6DB-F259-BFA480260212}"/>
                    </a:ext>
                  </a:extLst>
                </p14:cNvPr>
                <p14:cNvContentPartPr/>
                <p14:nvPr/>
              </p14:nvContentPartPr>
              <p14:xfrm>
                <a:off x="1556957" y="3988945"/>
                <a:ext cx="10080" cy="3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6E1BBA3-54BE-A6DB-F259-BFA48026021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39317" y="3971305"/>
                  <a:ext cx="457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61DD54E-0D72-EBB1-F00B-C47E1019C55B}"/>
                    </a:ext>
                  </a:extLst>
                </p14:cNvPr>
                <p14:cNvContentPartPr/>
                <p14:nvPr/>
              </p14:nvContentPartPr>
              <p14:xfrm>
                <a:off x="1802117" y="4235545"/>
                <a:ext cx="22320" cy="392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61DD54E-0D72-EBB1-F00B-C47E1019C55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784477" y="4217545"/>
                  <a:ext cx="5796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F5B5C6B-E280-3B58-F11F-8B077A0D945F}"/>
                    </a:ext>
                  </a:extLst>
                </p14:cNvPr>
                <p14:cNvContentPartPr/>
                <p14:nvPr/>
              </p14:nvContentPartPr>
              <p14:xfrm>
                <a:off x="1576397" y="4624345"/>
                <a:ext cx="277200" cy="90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F5B5C6B-E280-3B58-F11F-8B077A0D945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558397" y="4606345"/>
                  <a:ext cx="312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5138EF4-9CDB-DBE0-DFE2-FA532BB1AA7C}"/>
                    </a:ext>
                  </a:extLst>
                </p14:cNvPr>
                <p14:cNvContentPartPr/>
                <p14:nvPr/>
              </p14:nvContentPartPr>
              <p14:xfrm>
                <a:off x="1662797" y="4488625"/>
                <a:ext cx="285480" cy="235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5138EF4-9CDB-DBE0-DFE2-FA532BB1AA7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645157" y="4470985"/>
                  <a:ext cx="3211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6B3A8C6-3139-DA87-8A8C-B6AFAFC4515B}"/>
                    </a:ext>
                  </a:extLst>
                </p14:cNvPr>
                <p14:cNvContentPartPr/>
                <p14:nvPr/>
              </p14:nvContentPartPr>
              <p14:xfrm>
                <a:off x="1863317" y="4517785"/>
                <a:ext cx="12960" cy="59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6B3A8C6-3139-DA87-8A8C-B6AFAFC4515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845677" y="4499785"/>
                  <a:ext cx="486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FDF0E84-551F-C9E6-E998-2397B546E047}"/>
                    </a:ext>
                  </a:extLst>
                </p14:cNvPr>
                <p14:cNvContentPartPr/>
                <p14:nvPr/>
              </p14:nvContentPartPr>
              <p14:xfrm>
                <a:off x="1651637" y="4944745"/>
                <a:ext cx="169200" cy="60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FDF0E84-551F-C9E6-E998-2397B546E04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633637" y="4926745"/>
                  <a:ext cx="2048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F8CFE95-83E1-20AB-A914-352F8954B163}"/>
                    </a:ext>
                  </a:extLst>
                </p14:cNvPr>
                <p14:cNvContentPartPr/>
                <p14:nvPr/>
              </p14:nvContentPartPr>
              <p14:xfrm>
                <a:off x="1566677" y="4730905"/>
                <a:ext cx="413280" cy="1530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F8CFE95-83E1-20AB-A914-352F8954B16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549037" y="4712905"/>
                  <a:ext cx="4489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CA227FB-33C5-1EDD-D15C-9389366C1423}"/>
                    </a:ext>
                  </a:extLst>
                </p14:cNvPr>
                <p14:cNvContentPartPr/>
                <p14:nvPr/>
              </p14:nvContentPartPr>
              <p14:xfrm>
                <a:off x="1851797" y="5032585"/>
                <a:ext cx="65880" cy="182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CA227FB-33C5-1EDD-D15C-9389366C142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834157" y="5014585"/>
                  <a:ext cx="1015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483E40F-00B3-A35B-E4C2-6326168DF205}"/>
                    </a:ext>
                  </a:extLst>
                </p14:cNvPr>
                <p14:cNvContentPartPr/>
                <p14:nvPr/>
              </p14:nvContentPartPr>
              <p14:xfrm>
                <a:off x="1540037" y="5174785"/>
                <a:ext cx="127080" cy="77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483E40F-00B3-A35B-E4C2-6326168DF20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522037" y="5157145"/>
                  <a:ext cx="162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082FAC2-6250-2B36-495C-97ABA7E60C41}"/>
                    </a:ext>
                  </a:extLst>
                </p14:cNvPr>
                <p14:cNvContentPartPr/>
                <p14:nvPr/>
              </p14:nvContentPartPr>
              <p14:xfrm>
                <a:off x="1930637" y="4969585"/>
                <a:ext cx="39240" cy="205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082FAC2-6250-2B36-495C-97ABA7E60C4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912997" y="4951585"/>
                  <a:ext cx="748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8173333-A67A-3DDA-9991-EFB77E787D09}"/>
                    </a:ext>
                  </a:extLst>
                </p14:cNvPr>
                <p14:cNvContentPartPr/>
                <p14:nvPr/>
              </p14:nvContentPartPr>
              <p14:xfrm>
                <a:off x="1731917" y="4704265"/>
                <a:ext cx="165600" cy="118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8173333-A67A-3DDA-9991-EFB77E787D0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714277" y="4686265"/>
                  <a:ext cx="201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3B183BC-6C73-FDC0-8106-95E35C870ED2}"/>
                    </a:ext>
                  </a:extLst>
                </p14:cNvPr>
                <p14:cNvContentPartPr/>
                <p14:nvPr/>
              </p14:nvContentPartPr>
              <p14:xfrm>
                <a:off x="1761797" y="4914505"/>
                <a:ext cx="7200" cy="5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3B183BC-6C73-FDC0-8106-95E35C870ED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743797" y="4896505"/>
                  <a:ext cx="428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05FCC29-5957-B0A7-C9F3-9416ABAA02B9}"/>
                    </a:ext>
                  </a:extLst>
                </p14:cNvPr>
                <p14:cNvContentPartPr/>
                <p14:nvPr/>
              </p14:nvContentPartPr>
              <p14:xfrm>
                <a:off x="1545437" y="4311145"/>
                <a:ext cx="45720" cy="253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05FCC29-5957-B0A7-C9F3-9416ABAA02B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527797" y="4293505"/>
                  <a:ext cx="813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B64F18B-06F8-E14B-E13B-0DEA58DE8EAF}"/>
                    </a:ext>
                  </a:extLst>
                </p14:cNvPr>
                <p14:cNvContentPartPr/>
                <p14:nvPr/>
              </p14:nvContentPartPr>
              <p14:xfrm>
                <a:off x="1763597" y="4274785"/>
                <a:ext cx="170640" cy="93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B64F18B-06F8-E14B-E13B-0DEA58DE8EA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745597" y="4257145"/>
                  <a:ext cx="2062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B4005D1-747F-FF14-63A6-BCF77BBA7D1C}"/>
                    </a:ext>
                  </a:extLst>
                </p14:cNvPr>
                <p14:cNvContentPartPr/>
                <p14:nvPr/>
              </p14:nvContentPartPr>
              <p14:xfrm>
                <a:off x="1879877" y="3797065"/>
                <a:ext cx="79200" cy="166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B4005D1-747F-FF14-63A6-BCF77BBA7D1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861877" y="3779065"/>
                  <a:ext cx="1148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CEC7BB7-ED8F-F26A-05E2-E8AFE873C7DC}"/>
                    </a:ext>
                  </a:extLst>
                </p14:cNvPr>
                <p14:cNvContentPartPr/>
                <p14:nvPr/>
              </p14:nvContentPartPr>
              <p14:xfrm>
                <a:off x="1610957" y="3726865"/>
                <a:ext cx="219600" cy="35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CEC7BB7-ED8F-F26A-05E2-E8AFE873C7D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592957" y="3708865"/>
                  <a:ext cx="255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9C5AC01-6AAC-5841-BA3F-53B8BFCE405B}"/>
                    </a:ext>
                  </a:extLst>
                </p14:cNvPr>
                <p14:cNvContentPartPr/>
                <p14:nvPr/>
              </p14:nvContentPartPr>
              <p14:xfrm>
                <a:off x="1517717" y="3987865"/>
                <a:ext cx="28080" cy="349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9C5AC01-6AAC-5841-BA3F-53B8BFCE405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499717" y="3969865"/>
                  <a:ext cx="6372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FDE67C6-878D-402C-3774-F9820659B025}"/>
                    </a:ext>
                  </a:extLst>
                </p14:cNvPr>
                <p14:cNvContentPartPr/>
                <p14:nvPr/>
              </p14:nvContentPartPr>
              <p14:xfrm>
                <a:off x="1848197" y="4239865"/>
                <a:ext cx="127080" cy="106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FDE67C6-878D-402C-3774-F9820659B02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830557" y="4221865"/>
                  <a:ext cx="162720" cy="14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16C67DC3-F05D-660F-AB41-E2F9252F026B}"/>
                  </a:ext>
                </a:extLst>
              </p14:cNvPr>
              <p14:cNvContentPartPr/>
              <p14:nvPr/>
            </p14:nvContentPartPr>
            <p14:xfrm>
              <a:off x="1520597" y="4117105"/>
              <a:ext cx="351000" cy="5302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16C67DC3-F05D-660F-AB41-E2F9252F026B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502957" y="4099465"/>
                <a:ext cx="386640" cy="56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F551B3E-48F9-CF20-C432-18758BEFF71A}"/>
                  </a:ext>
                </a:extLst>
              </p14:cNvPr>
              <p14:cNvContentPartPr/>
              <p14:nvPr/>
            </p14:nvContentPartPr>
            <p14:xfrm>
              <a:off x="825797" y="4742065"/>
              <a:ext cx="66600" cy="1227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F551B3E-48F9-CF20-C432-18758BEFF71A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07797" y="4724425"/>
                <a:ext cx="102240" cy="15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2B56383B-3AAE-7A38-531B-0466658754B6}"/>
              </a:ext>
            </a:extLst>
          </p:cNvPr>
          <p:cNvGrpSpPr/>
          <p:nvPr/>
        </p:nvGrpSpPr>
        <p:grpSpPr>
          <a:xfrm>
            <a:off x="947117" y="4674025"/>
            <a:ext cx="1829520" cy="252360"/>
            <a:chOff x="947117" y="4674025"/>
            <a:chExt cx="182952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1DA82AA-B576-1B55-69EC-C3A9285CDFBF}"/>
                    </a:ext>
                  </a:extLst>
                </p14:cNvPr>
                <p14:cNvContentPartPr/>
                <p14:nvPr/>
              </p14:nvContentPartPr>
              <p14:xfrm>
                <a:off x="947117" y="4728745"/>
                <a:ext cx="1441080" cy="157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1DA82AA-B576-1B55-69EC-C3A9285CDFB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29477" y="4711105"/>
                  <a:ext cx="14767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0290BA5-79BA-7EE6-6E63-7A17119828F1}"/>
                    </a:ext>
                  </a:extLst>
                </p14:cNvPr>
                <p14:cNvContentPartPr/>
                <p14:nvPr/>
              </p14:nvContentPartPr>
              <p14:xfrm>
                <a:off x="2521757" y="4674025"/>
                <a:ext cx="254880" cy="252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0290BA5-79BA-7EE6-6E63-7A17119828F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503757" y="4656025"/>
                  <a:ext cx="290520" cy="28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4A22E78-CE6B-2A10-2551-CBA704D47CC4}"/>
              </a:ext>
            </a:extLst>
          </p:cNvPr>
          <p:cNvGrpSpPr/>
          <p:nvPr/>
        </p:nvGrpSpPr>
        <p:grpSpPr>
          <a:xfrm>
            <a:off x="735797" y="5095945"/>
            <a:ext cx="155880" cy="157320"/>
            <a:chOff x="735797" y="5095945"/>
            <a:chExt cx="155880" cy="1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2EEF068-AABF-4CD1-511C-8CAB8072C950}"/>
                    </a:ext>
                  </a:extLst>
                </p14:cNvPr>
                <p14:cNvContentPartPr/>
                <p14:nvPr/>
              </p14:nvContentPartPr>
              <p14:xfrm>
                <a:off x="770357" y="5137345"/>
                <a:ext cx="1440" cy="4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2EEF068-AABF-4CD1-511C-8CAB8072C95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52357" y="5119345"/>
                  <a:ext cx="37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082715C-E2C0-CC5C-1C89-A1712EC2F3AC}"/>
                    </a:ext>
                  </a:extLst>
                </p14:cNvPr>
                <p14:cNvContentPartPr/>
                <p14:nvPr/>
              </p14:nvContentPartPr>
              <p14:xfrm>
                <a:off x="735797" y="5095945"/>
                <a:ext cx="155880" cy="1573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082715C-E2C0-CC5C-1C89-A1712EC2F3A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17797" y="5077945"/>
                  <a:ext cx="19152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541F793-03F9-6BD5-E43D-9DD7518AD95E}"/>
              </a:ext>
            </a:extLst>
          </p:cNvPr>
          <p:cNvGrpSpPr/>
          <p:nvPr/>
        </p:nvGrpSpPr>
        <p:grpSpPr>
          <a:xfrm>
            <a:off x="325037" y="6162985"/>
            <a:ext cx="500760" cy="295920"/>
            <a:chOff x="325037" y="6162985"/>
            <a:chExt cx="500760" cy="29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9CDE8BB-B490-324D-D04B-9B92EB649A36}"/>
                    </a:ext>
                  </a:extLst>
                </p14:cNvPr>
                <p14:cNvContentPartPr/>
                <p14:nvPr/>
              </p14:nvContentPartPr>
              <p14:xfrm>
                <a:off x="325037" y="6162985"/>
                <a:ext cx="500760" cy="295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9CDE8BB-B490-324D-D04B-9B92EB649A3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07397" y="6145345"/>
                  <a:ext cx="5364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7407A9F-F9F7-F933-AD77-4550872C38E6}"/>
                    </a:ext>
                  </a:extLst>
                </p14:cNvPr>
                <p14:cNvContentPartPr/>
                <p14:nvPr/>
              </p14:nvContentPartPr>
              <p14:xfrm>
                <a:off x="584957" y="6163705"/>
                <a:ext cx="28080" cy="38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7407A9F-F9F7-F933-AD77-4550872C38E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67317" y="6146065"/>
                  <a:ext cx="6372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4458E49-6BC4-8E57-08F1-D7D33EDCB369}"/>
              </a:ext>
            </a:extLst>
          </p:cNvPr>
          <p:cNvGrpSpPr/>
          <p:nvPr/>
        </p:nvGrpSpPr>
        <p:grpSpPr>
          <a:xfrm>
            <a:off x="1018397" y="6147865"/>
            <a:ext cx="889920" cy="449280"/>
            <a:chOff x="1018397" y="6147865"/>
            <a:chExt cx="88992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786A81E-F7DE-D27A-FD07-81D79F5C3A80}"/>
                    </a:ext>
                  </a:extLst>
                </p14:cNvPr>
                <p14:cNvContentPartPr/>
                <p14:nvPr/>
              </p14:nvContentPartPr>
              <p14:xfrm>
                <a:off x="1018397" y="6147865"/>
                <a:ext cx="84960" cy="3301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786A81E-F7DE-D27A-FD07-81D79F5C3A8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00757" y="6129865"/>
                  <a:ext cx="12060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13170D3-698A-A696-2A00-35B84951FEA4}"/>
                    </a:ext>
                  </a:extLst>
                </p14:cNvPr>
                <p14:cNvContentPartPr/>
                <p14:nvPr/>
              </p14:nvContentPartPr>
              <p14:xfrm>
                <a:off x="1117757" y="6234625"/>
                <a:ext cx="158760" cy="219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13170D3-698A-A696-2A00-35B84951FEA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99757" y="6216625"/>
                  <a:ext cx="1944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B5FFB7A-B50A-4CFB-616A-BDF517BD4E0B}"/>
                    </a:ext>
                  </a:extLst>
                </p14:cNvPr>
                <p14:cNvContentPartPr/>
                <p14:nvPr/>
              </p14:nvContentPartPr>
              <p14:xfrm>
                <a:off x="1366517" y="6252625"/>
                <a:ext cx="27720" cy="208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B5FFB7A-B50A-4CFB-616A-BDF517BD4E0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348877" y="6234625"/>
                  <a:ext cx="633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50530C2-C420-C877-BDCC-ACF5BE0341AB}"/>
                    </a:ext>
                  </a:extLst>
                </p14:cNvPr>
                <p14:cNvContentPartPr/>
                <p14:nvPr/>
              </p14:nvContentPartPr>
              <p14:xfrm>
                <a:off x="1295957" y="6228505"/>
                <a:ext cx="201960" cy="17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50530C2-C420-C877-BDCC-ACF5BE0341A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278317" y="6210865"/>
                  <a:ext cx="2376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79D537F-9CC4-EA6B-96E3-87AB6A08D0F8}"/>
                    </a:ext>
                  </a:extLst>
                </p14:cNvPr>
                <p14:cNvContentPartPr/>
                <p14:nvPr/>
              </p14:nvContentPartPr>
              <p14:xfrm>
                <a:off x="1564877" y="6245425"/>
                <a:ext cx="7200" cy="270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79D537F-9CC4-EA6B-96E3-87AB6A08D0F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546877" y="6227785"/>
                  <a:ext cx="428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391DEA0-5BE8-9A52-1DB5-534013AD6632}"/>
                    </a:ext>
                  </a:extLst>
                </p14:cNvPr>
                <p14:cNvContentPartPr/>
                <p14:nvPr/>
              </p14:nvContentPartPr>
              <p14:xfrm>
                <a:off x="1534997" y="6238585"/>
                <a:ext cx="128520" cy="1440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391DEA0-5BE8-9A52-1DB5-534013AD663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516997" y="6220945"/>
                  <a:ext cx="1641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2488947-003C-DD38-AE24-B57C05A15FDB}"/>
                    </a:ext>
                  </a:extLst>
                </p14:cNvPr>
                <p14:cNvContentPartPr/>
                <p14:nvPr/>
              </p14:nvContentPartPr>
              <p14:xfrm>
                <a:off x="1630397" y="6160465"/>
                <a:ext cx="163080" cy="436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2488947-003C-DD38-AE24-B57C05A15FD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612757" y="6142825"/>
                  <a:ext cx="19872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C0C6623-85AE-FFAF-0195-13BF96E90FEE}"/>
                    </a:ext>
                  </a:extLst>
                </p14:cNvPr>
                <p14:cNvContentPartPr/>
                <p14:nvPr/>
              </p14:nvContentPartPr>
              <p14:xfrm>
                <a:off x="1863317" y="6309505"/>
                <a:ext cx="28440" cy="40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C0C6623-85AE-FFAF-0195-13BF96E90FE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845317" y="6291505"/>
                  <a:ext cx="640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69264D2-78CB-0DE3-ED00-4D6F160E36DE}"/>
                    </a:ext>
                  </a:extLst>
                </p14:cNvPr>
                <p14:cNvContentPartPr/>
                <p14:nvPr/>
              </p14:nvContentPartPr>
              <p14:xfrm>
                <a:off x="1885997" y="6423625"/>
                <a:ext cx="22320" cy="17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69264D2-78CB-0DE3-ED00-4D6F160E36D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867997" y="6405985"/>
                  <a:ext cx="57960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9900609B-A3BE-7E36-1E44-F33510183D4A}"/>
                  </a:ext>
                </a:extLst>
              </p14:cNvPr>
              <p14:cNvContentPartPr/>
              <p14:nvPr/>
            </p14:nvContentPartPr>
            <p14:xfrm>
              <a:off x="2089397" y="6249745"/>
              <a:ext cx="279000" cy="3920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9900609B-A3BE-7E36-1E44-F33510183D4A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071757" y="6232105"/>
                <a:ext cx="314640" cy="42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21A4807-04C8-A626-2CF2-ADB735DD4F2F}"/>
              </a:ext>
            </a:extLst>
          </p:cNvPr>
          <p:cNvGrpSpPr/>
          <p:nvPr/>
        </p:nvGrpSpPr>
        <p:grpSpPr>
          <a:xfrm>
            <a:off x="2584037" y="6215185"/>
            <a:ext cx="652680" cy="169200"/>
            <a:chOff x="2584037" y="6215185"/>
            <a:chExt cx="652680" cy="16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D40D5A7-5EBA-316E-A15C-9CCF21566372}"/>
                    </a:ext>
                  </a:extLst>
                </p14:cNvPr>
                <p14:cNvContentPartPr/>
                <p14:nvPr/>
              </p14:nvContentPartPr>
              <p14:xfrm>
                <a:off x="2584037" y="6215185"/>
                <a:ext cx="228240" cy="349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D40D5A7-5EBA-316E-A15C-9CCF2156637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566397" y="6197545"/>
                  <a:ext cx="2638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95B91E0-C262-6159-133D-6C2CD75C2182}"/>
                    </a:ext>
                  </a:extLst>
                </p14:cNvPr>
                <p14:cNvContentPartPr/>
                <p14:nvPr/>
              </p14:nvContentPartPr>
              <p14:xfrm>
                <a:off x="2612117" y="6363505"/>
                <a:ext cx="199440" cy="20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95B91E0-C262-6159-133D-6C2CD75C218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594117" y="6345865"/>
                  <a:ext cx="2350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4F5CC13-6B12-59AB-252D-83864EECED98}"/>
                    </a:ext>
                  </a:extLst>
                </p14:cNvPr>
                <p14:cNvContentPartPr/>
                <p14:nvPr/>
              </p14:nvContentPartPr>
              <p14:xfrm>
                <a:off x="3189197" y="6273505"/>
                <a:ext cx="47520" cy="94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4F5CC13-6B12-59AB-252D-83864EECED9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171557" y="6255505"/>
                  <a:ext cx="83160" cy="13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4D4E958B-E3C4-5722-CCC0-C4B151C3DA11}"/>
                  </a:ext>
                </a:extLst>
              </p14:cNvPr>
              <p14:cNvContentPartPr/>
              <p14:nvPr/>
            </p14:nvContentPartPr>
            <p14:xfrm>
              <a:off x="3039797" y="6053545"/>
              <a:ext cx="9000" cy="3052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4D4E958B-E3C4-5722-CCC0-C4B151C3DA11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022157" y="6035545"/>
                <a:ext cx="4464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BA4AAC18-0319-CAA3-D77A-8BF2C1B49D3C}"/>
                  </a:ext>
                </a:extLst>
              </p14:cNvPr>
              <p14:cNvContentPartPr/>
              <p14:nvPr/>
            </p14:nvContentPartPr>
            <p14:xfrm>
              <a:off x="3307277" y="6094945"/>
              <a:ext cx="194760" cy="2959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BA4AAC18-0319-CAA3-D77A-8BF2C1B49D3C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289637" y="6077305"/>
                <a:ext cx="230400" cy="33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9F86691-F441-83CB-4370-DB0195849D30}"/>
              </a:ext>
            </a:extLst>
          </p:cNvPr>
          <p:cNvGrpSpPr/>
          <p:nvPr/>
        </p:nvGrpSpPr>
        <p:grpSpPr>
          <a:xfrm>
            <a:off x="3704357" y="6165505"/>
            <a:ext cx="928800" cy="443160"/>
            <a:chOff x="3704357" y="6165505"/>
            <a:chExt cx="928800" cy="44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DD71D7E-06D1-9BDF-A63D-A51E56DDEC3D}"/>
                    </a:ext>
                  </a:extLst>
                </p14:cNvPr>
                <p14:cNvContentPartPr/>
                <p14:nvPr/>
              </p14:nvContentPartPr>
              <p14:xfrm>
                <a:off x="3704357" y="6165505"/>
                <a:ext cx="135360" cy="195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DD71D7E-06D1-9BDF-A63D-A51E56DDEC3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686717" y="6147865"/>
                  <a:ext cx="1710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91B5EF0-B8D5-0FF6-1473-D173F0A0B784}"/>
                    </a:ext>
                  </a:extLst>
                </p14:cNvPr>
                <p14:cNvContentPartPr/>
                <p14:nvPr/>
              </p14:nvContentPartPr>
              <p14:xfrm>
                <a:off x="3894797" y="6193585"/>
                <a:ext cx="133200" cy="299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91B5EF0-B8D5-0FF6-1473-D173F0A0B78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877157" y="6175945"/>
                  <a:ext cx="1688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C82AC8F-FDE3-6CBB-689D-ED86378C9A5B}"/>
                    </a:ext>
                  </a:extLst>
                </p14:cNvPr>
                <p14:cNvContentPartPr/>
                <p14:nvPr/>
              </p14:nvContentPartPr>
              <p14:xfrm>
                <a:off x="4023677" y="6198265"/>
                <a:ext cx="315720" cy="3747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C82AC8F-FDE3-6CBB-689D-ED86378C9A5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005677" y="6180625"/>
                  <a:ext cx="35136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95CB737-ED55-9644-58C5-B82514A4BA43}"/>
                    </a:ext>
                  </a:extLst>
                </p14:cNvPr>
                <p14:cNvContentPartPr/>
                <p14:nvPr/>
              </p14:nvContentPartPr>
              <p14:xfrm>
                <a:off x="4236077" y="6425785"/>
                <a:ext cx="114840" cy="182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95CB737-ED55-9644-58C5-B82514A4BA4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218437" y="6408145"/>
                  <a:ext cx="1504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023E6F6-B9CE-2828-8317-A10CE6DB839B}"/>
                    </a:ext>
                  </a:extLst>
                </p14:cNvPr>
                <p14:cNvContentPartPr/>
                <p14:nvPr/>
              </p14:nvContentPartPr>
              <p14:xfrm>
                <a:off x="4391957" y="6430825"/>
                <a:ext cx="153360" cy="177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023E6F6-B9CE-2828-8317-A10CE6DB839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373957" y="6412825"/>
                  <a:ext cx="1890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019458B-3BFE-30B2-BFF9-2A0F3ED4A10E}"/>
                    </a:ext>
                  </a:extLst>
                </p14:cNvPr>
                <p14:cNvContentPartPr/>
                <p14:nvPr/>
              </p14:nvContentPartPr>
              <p14:xfrm>
                <a:off x="4558997" y="6330025"/>
                <a:ext cx="74160" cy="997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019458B-3BFE-30B2-BFF9-2A0F3ED4A10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541357" y="6312385"/>
                  <a:ext cx="109800" cy="1353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33" name="Picture 132">
            <a:extLst>
              <a:ext uri="{FF2B5EF4-FFF2-40B4-BE49-F238E27FC236}">
                <a16:creationId xmlns:a16="http://schemas.microsoft.com/office/drawing/2014/main" id="{6EDE413C-8CCB-8146-C285-C5CA9A77C0D1}"/>
              </a:ext>
            </a:extLst>
          </p:cNvPr>
          <p:cNvPicPr>
            <a:picLocks noChangeAspect="1"/>
          </p:cNvPicPr>
          <p:nvPr/>
        </p:nvPicPr>
        <p:blipFill rotWithShape="1">
          <a:blip r:embed="rId202"/>
          <a:srcRect l="6243" r="9581"/>
          <a:stretch/>
        </p:blipFill>
        <p:spPr>
          <a:xfrm>
            <a:off x="7588737" y="50817"/>
            <a:ext cx="3868799" cy="3586321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F3A16B52-E724-6EEF-1B41-F7E1C4D970B2}"/>
              </a:ext>
            </a:extLst>
          </p:cNvPr>
          <p:cNvPicPr>
            <a:picLocks noChangeAspect="1"/>
          </p:cNvPicPr>
          <p:nvPr/>
        </p:nvPicPr>
        <p:blipFill>
          <a:blip r:embed="rId203"/>
          <a:stretch>
            <a:fillRect/>
          </a:stretch>
        </p:blipFill>
        <p:spPr>
          <a:xfrm>
            <a:off x="7199794" y="3778343"/>
            <a:ext cx="3537217" cy="29675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8AE39165-D8E6-4B12-8D96-5FAFE8AEF3E9}"/>
                  </a:ext>
                </a:extLst>
              </p14:cNvPr>
              <p14:cNvContentPartPr/>
              <p14:nvPr/>
            </p14:nvContentPartPr>
            <p14:xfrm>
              <a:off x="9246197" y="4024225"/>
              <a:ext cx="1052640" cy="16923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8AE39165-D8E6-4B12-8D96-5FAFE8AEF3E9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9183557" y="3961585"/>
                <a:ext cx="1178280" cy="18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C0CBAA77-B7A9-928B-F766-F0116BC5E6E9}"/>
                  </a:ext>
                </a:extLst>
              </p14:cNvPr>
              <p14:cNvContentPartPr/>
              <p14:nvPr/>
            </p14:nvContentPartPr>
            <p14:xfrm>
              <a:off x="9296597" y="5211505"/>
              <a:ext cx="754560" cy="76572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C0CBAA77-B7A9-928B-F766-F0116BC5E6E9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9233957" y="5148505"/>
                <a:ext cx="880200" cy="89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A07A833E-B51B-37F5-664D-419BE8F3D9C8}"/>
              </a:ext>
            </a:extLst>
          </p:cNvPr>
          <p:cNvGrpSpPr/>
          <p:nvPr/>
        </p:nvGrpSpPr>
        <p:grpSpPr>
          <a:xfrm>
            <a:off x="9093917" y="5774905"/>
            <a:ext cx="739080" cy="442080"/>
            <a:chOff x="9093917" y="5774905"/>
            <a:chExt cx="739080" cy="44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0ED66FD-C3E7-0E54-4B27-EAE46884518D}"/>
                    </a:ext>
                  </a:extLst>
                </p14:cNvPr>
                <p14:cNvContentPartPr/>
                <p14:nvPr/>
              </p14:nvContentPartPr>
              <p14:xfrm>
                <a:off x="9633197" y="5813065"/>
                <a:ext cx="113400" cy="1425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0ED66FD-C3E7-0E54-4B27-EAE46884518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615557" y="5795425"/>
                  <a:ext cx="1490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5A57B25-89DF-39F1-8935-E30246693E2E}"/>
                    </a:ext>
                  </a:extLst>
                </p14:cNvPr>
                <p14:cNvContentPartPr/>
                <p14:nvPr/>
              </p14:nvContentPartPr>
              <p14:xfrm>
                <a:off x="9701237" y="5830705"/>
                <a:ext cx="55080" cy="80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5A57B25-89DF-39F1-8935-E30246693E2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683237" y="5812705"/>
                  <a:ext cx="907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F402406-357B-26F4-7E5A-DF420C0F08BC}"/>
                    </a:ext>
                  </a:extLst>
                </p14:cNvPr>
                <p14:cNvContentPartPr/>
                <p14:nvPr/>
              </p14:nvContentPartPr>
              <p14:xfrm>
                <a:off x="9631037" y="5918185"/>
                <a:ext cx="28440" cy="39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F402406-357B-26F4-7E5A-DF420C0F08B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613037" y="5900545"/>
                  <a:ext cx="640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F5E87BF-48B2-056F-AF65-26949EB62CDC}"/>
                    </a:ext>
                  </a:extLst>
                </p14:cNvPr>
                <p14:cNvContentPartPr/>
                <p14:nvPr/>
              </p14:nvContentPartPr>
              <p14:xfrm>
                <a:off x="9632837" y="5948065"/>
                <a:ext cx="15120" cy="44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F5E87BF-48B2-056F-AF65-26949EB62CD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614837" y="5930425"/>
                  <a:ext cx="507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D621B8B-10FF-C162-11EB-3E4BCA00F0CE}"/>
                    </a:ext>
                  </a:extLst>
                </p14:cNvPr>
                <p14:cNvContentPartPr/>
                <p14:nvPr/>
              </p14:nvContentPartPr>
              <p14:xfrm>
                <a:off x="9621317" y="5955265"/>
                <a:ext cx="13680" cy="18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D621B8B-10FF-C162-11EB-3E4BCA00F0C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603677" y="5937625"/>
                  <a:ext cx="493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BA44EB9-B807-00F1-A6FF-18250058A2D8}"/>
                    </a:ext>
                  </a:extLst>
                </p14:cNvPr>
                <p14:cNvContentPartPr/>
                <p14:nvPr/>
              </p14:nvContentPartPr>
              <p14:xfrm>
                <a:off x="9609797" y="5970385"/>
                <a:ext cx="34920" cy="32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BA44EB9-B807-00F1-A6FF-18250058A2D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592157" y="5952745"/>
                  <a:ext cx="705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B435219-10C9-6F94-E97D-E871D2FFB12E}"/>
                    </a:ext>
                  </a:extLst>
                </p14:cNvPr>
                <p14:cNvContentPartPr/>
                <p14:nvPr/>
              </p14:nvContentPartPr>
              <p14:xfrm>
                <a:off x="9631757" y="5962105"/>
                <a:ext cx="26640" cy="331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B435219-10C9-6F94-E97D-E871D2FFB12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613757" y="5944105"/>
                  <a:ext cx="622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F08530E-4503-6914-9CDD-9CBA0EA8081C}"/>
                    </a:ext>
                  </a:extLst>
                </p14:cNvPr>
                <p14:cNvContentPartPr/>
                <p14:nvPr/>
              </p14:nvContentPartPr>
              <p14:xfrm>
                <a:off x="9634637" y="5943385"/>
                <a:ext cx="42480" cy="44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F08530E-4503-6914-9CDD-9CBA0EA8081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616997" y="5925385"/>
                  <a:ext cx="781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0C78249-68C8-BA2F-3B47-D92947E1AB3A}"/>
                    </a:ext>
                  </a:extLst>
                </p14:cNvPr>
                <p14:cNvContentPartPr/>
                <p14:nvPr/>
              </p14:nvContentPartPr>
              <p14:xfrm>
                <a:off x="9307037" y="5958505"/>
                <a:ext cx="195480" cy="61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0C78249-68C8-BA2F-3B47-D92947E1AB3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289037" y="5940505"/>
                  <a:ext cx="231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DAD8EAF-EBC5-C978-0A6E-B10DBD8E91EE}"/>
                    </a:ext>
                  </a:extLst>
                </p14:cNvPr>
                <p14:cNvContentPartPr/>
                <p14:nvPr/>
              </p14:nvContentPartPr>
              <p14:xfrm>
                <a:off x="9298757" y="5979745"/>
                <a:ext cx="123120" cy="59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DAD8EAF-EBC5-C978-0A6E-B10DBD8E91E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280757" y="5962105"/>
                  <a:ext cx="1587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8D043F4-7B2E-A234-5E1B-F9C76CDBF6A5}"/>
                    </a:ext>
                  </a:extLst>
                </p14:cNvPr>
                <p14:cNvContentPartPr/>
                <p14:nvPr/>
              </p14:nvContentPartPr>
              <p14:xfrm>
                <a:off x="9426917" y="6142105"/>
                <a:ext cx="174600" cy="24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8D043F4-7B2E-A234-5E1B-F9C76CDBF6A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408917" y="6124465"/>
                  <a:ext cx="2102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5D5693B-0FB7-1249-243D-026BE37E78FA}"/>
                    </a:ext>
                  </a:extLst>
                </p14:cNvPr>
                <p14:cNvContentPartPr/>
                <p14:nvPr/>
              </p14:nvContentPartPr>
              <p14:xfrm>
                <a:off x="9342677" y="6190345"/>
                <a:ext cx="34920" cy="13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5D5693B-0FB7-1249-243D-026BE37E78F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325037" y="6172705"/>
                  <a:ext cx="705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08F923E-D567-0A0D-01EF-A0A8BD21C65B}"/>
                    </a:ext>
                  </a:extLst>
                </p14:cNvPr>
                <p14:cNvContentPartPr/>
                <p14:nvPr/>
              </p14:nvContentPartPr>
              <p14:xfrm>
                <a:off x="9191117" y="6186025"/>
                <a:ext cx="152280" cy="205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08F923E-D567-0A0D-01EF-A0A8BD21C65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173117" y="6168385"/>
                  <a:ext cx="1879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505C4C6-3CF0-FA53-06ED-E4616ADE1EBE}"/>
                    </a:ext>
                  </a:extLst>
                </p14:cNvPr>
                <p14:cNvContentPartPr/>
                <p14:nvPr/>
              </p14:nvContentPartPr>
              <p14:xfrm>
                <a:off x="9357797" y="6180265"/>
                <a:ext cx="67320" cy="22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505C4C6-3CF0-FA53-06ED-E4616ADE1EB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339797" y="6162265"/>
                  <a:ext cx="1029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6F8C1D5-F1F8-42F4-FFA3-9A4506D9EE53}"/>
                    </a:ext>
                  </a:extLst>
                </p14:cNvPr>
                <p14:cNvContentPartPr/>
                <p14:nvPr/>
              </p14:nvContentPartPr>
              <p14:xfrm>
                <a:off x="9624917" y="6147865"/>
                <a:ext cx="1440" cy="1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6F8C1D5-F1F8-42F4-FFA3-9A4506D9EE5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607277" y="6130225"/>
                  <a:ext cx="370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9F766F2-33A2-FD91-9126-7A1A96165FB7}"/>
                    </a:ext>
                  </a:extLst>
                </p14:cNvPr>
                <p14:cNvContentPartPr/>
                <p14:nvPr/>
              </p14:nvContentPartPr>
              <p14:xfrm>
                <a:off x="9419357" y="6143185"/>
                <a:ext cx="203040" cy="298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9F766F2-33A2-FD91-9126-7A1A96165FB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401717" y="6125185"/>
                  <a:ext cx="2386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D35F7E0-8EB8-68CA-1263-37DB3F7C60F6}"/>
                    </a:ext>
                  </a:extLst>
                </p14:cNvPr>
                <p14:cNvContentPartPr/>
                <p14:nvPr/>
              </p14:nvContentPartPr>
              <p14:xfrm>
                <a:off x="9622757" y="5840425"/>
                <a:ext cx="115200" cy="1537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D35F7E0-8EB8-68CA-1263-37DB3F7C60F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604757" y="5822425"/>
                  <a:ext cx="1508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482A0E1-E195-97D7-670D-C83025E4D395}"/>
                    </a:ext>
                  </a:extLst>
                </p14:cNvPr>
                <p14:cNvContentPartPr/>
                <p14:nvPr/>
              </p14:nvContentPartPr>
              <p14:xfrm>
                <a:off x="9331157" y="5774905"/>
                <a:ext cx="501840" cy="2570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482A0E1-E195-97D7-670D-C83025E4D39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313517" y="5757265"/>
                  <a:ext cx="5374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1A49D44-36B8-67AF-45BB-AE6957820001}"/>
                    </a:ext>
                  </a:extLst>
                </p14:cNvPr>
                <p14:cNvContentPartPr/>
                <p14:nvPr/>
              </p14:nvContentPartPr>
              <p14:xfrm>
                <a:off x="9434837" y="6126265"/>
                <a:ext cx="207000" cy="399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1A49D44-36B8-67AF-45BB-AE695782000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417197" y="6108265"/>
                  <a:ext cx="2426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D8757AB-FCC0-EE57-CDA4-511FBB54B236}"/>
                    </a:ext>
                  </a:extLst>
                </p14:cNvPr>
                <p14:cNvContentPartPr/>
                <p14:nvPr/>
              </p14:nvContentPartPr>
              <p14:xfrm>
                <a:off x="9586037" y="5979025"/>
                <a:ext cx="53640" cy="47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D8757AB-FCC0-EE57-CDA4-511FBB54B23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568397" y="5961385"/>
                  <a:ext cx="89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C45AC81-31A1-0701-F323-45104ABDFABE}"/>
                    </a:ext>
                  </a:extLst>
                </p14:cNvPr>
                <p14:cNvContentPartPr/>
                <p14:nvPr/>
              </p14:nvContentPartPr>
              <p14:xfrm>
                <a:off x="9541037" y="6123025"/>
                <a:ext cx="92160" cy="396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C45AC81-31A1-0701-F323-45104ABDFAB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523397" y="6105385"/>
                  <a:ext cx="127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B7B72CA-04C3-A4AC-BF2F-CB6EE519BE5F}"/>
                    </a:ext>
                  </a:extLst>
                </p14:cNvPr>
                <p14:cNvContentPartPr/>
                <p14:nvPr/>
              </p14:nvContentPartPr>
              <p14:xfrm>
                <a:off x="9093917" y="6156505"/>
                <a:ext cx="485640" cy="60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B7B72CA-04C3-A4AC-BF2F-CB6EE519BE5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075917" y="6138505"/>
                  <a:ext cx="5212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57649A8-2E5F-A6AE-00E8-1D50E952CF66}"/>
                    </a:ext>
                  </a:extLst>
                </p14:cNvPr>
                <p14:cNvContentPartPr/>
                <p14:nvPr/>
              </p14:nvContentPartPr>
              <p14:xfrm>
                <a:off x="9451757" y="6121945"/>
                <a:ext cx="190080" cy="774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57649A8-2E5F-A6AE-00E8-1D50E952CF6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433757" y="6104305"/>
                  <a:ext cx="225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3CC468B-B962-A00D-AD04-1AA1D82EC6E7}"/>
                    </a:ext>
                  </a:extLst>
                </p14:cNvPr>
                <p14:cNvContentPartPr/>
                <p14:nvPr/>
              </p14:nvContentPartPr>
              <p14:xfrm>
                <a:off x="9379397" y="6186385"/>
                <a:ext cx="52920" cy="158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3CC468B-B962-A00D-AD04-1AA1D82EC6E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361397" y="6168745"/>
                  <a:ext cx="8856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5304AA28-053F-0307-3218-D8A732A67959}"/>
              </a:ext>
            </a:extLst>
          </p:cNvPr>
          <p:cNvGrpSpPr/>
          <p:nvPr/>
        </p:nvGrpSpPr>
        <p:grpSpPr>
          <a:xfrm>
            <a:off x="10142597" y="5759065"/>
            <a:ext cx="459000" cy="401400"/>
            <a:chOff x="10142597" y="5759065"/>
            <a:chExt cx="45900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8C452E0-09C6-8EE1-7F36-2EF6781D937B}"/>
                    </a:ext>
                  </a:extLst>
                </p14:cNvPr>
                <p14:cNvContentPartPr/>
                <p14:nvPr/>
              </p14:nvContentPartPr>
              <p14:xfrm>
                <a:off x="10142597" y="5759065"/>
                <a:ext cx="190800" cy="482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8C452E0-09C6-8EE1-7F36-2EF6781D937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124597" y="5741425"/>
                  <a:ext cx="2264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6DDEE5C-34CF-D1F1-03B4-C7B01E980C5A}"/>
                    </a:ext>
                  </a:extLst>
                </p14:cNvPr>
                <p14:cNvContentPartPr/>
                <p14:nvPr/>
              </p14:nvContentPartPr>
              <p14:xfrm>
                <a:off x="10159517" y="5764825"/>
                <a:ext cx="260280" cy="1656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6DDEE5C-34CF-D1F1-03B4-C7B01E980C5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141877" y="5747185"/>
                  <a:ext cx="2959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0F2EE47-C17E-B6D0-EFC0-A609265AEA49}"/>
                    </a:ext>
                  </a:extLst>
                </p14:cNvPr>
                <p14:cNvContentPartPr/>
                <p14:nvPr/>
              </p14:nvContentPartPr>
              <p14:xfrm>
                <a:off x="10403597" y="6002065"/>
                <a:ext cx="176760" cy="1382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0F2EE47-C17E-B6D0-EFC0-A609265AEA4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385597" y="5984065"/>
                  <a:ext cx="212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E7B4AEC-D163-6059-6C98-FA3FC7B32A4A}"/>
                    </a:ext>
                  </a:extLst>
                </p14:cNvPr>
                <p14:cNvContentPartPr/>
                <p14:nvPr/>
              </p14:nvContentPartPr>
              <p14:xfrm>
                <a:off x="10523117" y="6045625"/>
                <a:ext cx="68760" cy="806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E7B4AEC-D163-6059-6C98-FA3FC7B32A4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505117" y="6027625"/>
                  <a:ext cx="1044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FB0BB38-3EEE-95CB-30EB-3E706690F99E}"/>
                    </a:ext>
                  </a:extLst>
                </p14:cNvPr>
                <p14:cNvContentPartPr/>
                <p14:nvPr/>
              </p14:nvContentPartPr>
              <p14:xfrm>
                <a:off x="10565597" y="6056065"/>
                <a:ext cx="36000" cy="1044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FB0BB38-3EEE-95CB-30EB-3E706690F99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547597" y="6038065"/>
                  <a:ext cx="716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7CC56C7-77B0-8DB4-77EF-A5B0E29433CC}"/>
                    </a:ext>
                  </a:extLst>
                </p14:cNvPr>
                <p14:cNvContentPartPr/>
                <p14:nvPr/>
              </p14:nvContentPartPr>
              <p14:xfrm>
                <a:off x="10586117" y="6069385"/>
                <a:ext cx="11160" cy="716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7CC56C7-77B0-8DB4-77EF-A5B0E29433C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568117" y="6051385"/>
                  <a:ext cx="468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69B1BAB-8B33-D798-CA95-76403818DC64}"/>
                    </a:ext>
                  </a:extLst>
                </p14:cNvPr>
                <p14:cNvContentPartPr/>
                <p14:nvPr/>
              </p14:nvContentPartPr>
              <p14:xfrm>
                <a:off x="10333757" y="5918905"/>
                <a:ext cx="49680" cy="208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69B1BAB-8B33-D798-CA95-76403818DC6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316117" y="5901265"/>
                  <a:ext cx="85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FE4D75F-7999-434F-18A7-952A2743142D}"/>
                    </a:ext>
                  </a:extLst>
                </p14:cNvPr>
                <p14:cNvContentPartPr/>
                <p14:nvPr/>
              </p14:nvContentPartPr>
              <p14:xfrm>
                <a:off x="10344557" y="5935465"/>
                <a:ext cx="77400" cy="180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FE4D75F-7999-434F-18A7-952A2743142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326557" y="5917465"/>
                  <a:ext cx="1130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F580F95-168F-1482-2173-5011BE7ED937}"/>
                    </a:ext>
                  </a:extLst>
                </p14:cNvPr>
                <p14:cNvContentPartPr/>
                <p14:nvPr/>
              </p14:nvContentPartPr>
              <p14:xfrm>
                <a:off x="10477757" y="6036985"/>
                <a:ext cx="83520" cy="1026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F580F95-168F-1482-2173-5011BE7ED93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460117" y="6018985"/>
                  <a:ext cx="1191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44E564F-01AD-E964-27C3-3F503D983055}"/>
                    </a:ext>
                  </a:extLst>
                </p14:cNvPr>
                <p14:cNvContentPartPr/>
                <p14:nvPr/>
              </p14:nvContentPartPr>
              <p14:xfrm>
                <a:off x="10588277" y="6057865"/>
                <a:ext cx="11520" cy="892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44E564F-01AD-E964-27C3-3F503D98305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570277" y="6039865"/>
                  <a:ext cx="471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F567AD4-287E-589D-3F77-C90B93AE2C89}"/>
                    </a:ext>
                  </a:extLst>
                </p14:cNvPr>
                <p14:cNvContentPartPr/>
                <p14:nvPr/>
              </p14:nvContentPartPr>
              <p14:xfrm>
                <a:off x="10570277" y="6071185"/>
                <a:ext cx="22320" cy="388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F567AD4-287E-589D-3F77-C90B93AE2C8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552637" y="6053185"/>
                  <a:ext cx="5796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C5F14F1D-388C-FEC2-CE87-F9269F63B83B}"/>
              </a:ext>
            </a:extLst>
          </p:cNvPr>
          <p:cNvGrpSpPr/>
          <p:nvPr/>
        </p:nvGrpSpPr>
        <p:grpSpPr>
          <a:xfrm>
            <a:off x="8567957" y="4566025"/>
            <a:ext cx="261000" cy="172800"/>
            <a:chOff x="8567957" y="4566025"/>
            <a:chExt cx="261000" cy="17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A11E112-8809-75E9-E2FB-60E6ED4F9340}"/>
                    </a:ext>
                  </a:extLst>
                </p14:cNvPr>
                <p14:cNvContentPartPr/>
                <p14:nvPr/>
              </p14:nvContentPartPr>
              <p14:xfrm>
                <a:off x="8567957" y="4663225"/>
                <a:ext cx="261000" cy="756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A11E112-8809-75E9-E2FB-60E6ED4F934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549957" y="4645585"/>
                  <a:ext cx="296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E6E04E7-6D33-2693-AEB8-98EAAD59C7C2}"/>
                    </a:ext>
                  </a:extLst>
                </p14:cNvPr>
                <p14:cNvContentPartPr/>
                <p14:nvPr/>
              </p14:nvContentPartPr>
              <p14:xfrm>
                <a:off x="8626997" y="4566025"/>
                <a:ext cx="24480" cy="324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E6E04E7-6D33-2693-AEB8-98EAAD59C7C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608997" y="4548385"/>
                  <a:ext cx="60120" cy="6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D7BE327B-78DC-FCCC-C2F7-48E9E45AE68D}"/>
                  </a:ext>
                </a:extLst>
              </p14:cNvPr>
              <p14:cNvContentPartPr/>
              <p14:nvPr/>
            </p14:nvContentPartPr>
            <p14:xfrm>
              <a:off x="4386917" y="359785"/>
              <a:ext cx="232920" cy="17640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D7BE327B-78DC-FCCC-C2F7-48E9E45AE68D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4369277" y="341785"/>
                <a:ext cx="268560" cy="21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oup 186">
            <a:extLst>
              <a:ext uri="{FF2B5EF4-FFF2-40B4-BE49-F238E27FC236}">
                <a16:creationId xmlns:a16="http://schemas.microsoft.com/office/drawing/2014/main" id="{15A621E1-62C8-5E62-98C9-1625F775A77D}"/>
              </a:ext>
            </a:extLst>
          </p:cNvPr>
          <p:cNvGrpSpPr/>
          <p:nvPr/>
        </p:nvGrpSpPr>
        <p:grpSpPr>
          <a:xfrm>
            <a:off x="4641077" y="142705"/>
            <a:ext cx="1206720" cy="412560"/>
            <a:chOff x="4641077" y="142705"/>
            <a:chExt cx="1206720" cy="4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21FF7A4-A296-7AD1-6395-BD86C8BD6185}"/>
                    </a:ext>
                  </a:extLst>
                </p14:cNvPr>
                <p14:cNvContentPartPr/>
                <p14:nvPr/>
              </p14:nvContentPartPr>
              <p14:xfrm>
                <a:off x="4641077" y="142705"/>
                <a:ext cx="707040" cy="4125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21FF7A4-A296-7AD1-6395-BD86C8BD618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623077" y="124705"/>
                  <a:ext cx="74268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6B1C374-01D6-5418-158D-C1143284EE6C}"/>
                    </a:ext>
                  </a:extLst>
                </p14:cNvPr>
                <p14:cNvContentPartPr/>
                <p14:nvPr/>
              </p14:nvContentPartPr>
              <p14:xfrm>
                <a:off x="5515157" y="374185"/>
                <a:ext cx="332640" cy="1191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6B1C374-01D6-5418-158D-C1143284EE6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497157" y="356185"/>
                  <a:ext cx="36828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CE4F7E6B-07F5-4170-9FE3-3A136D8224E6}"/>
              </a:ext>
            </a:extLst>
          </p:cNvPr>
          <p:cNvGrpSpPr/>
          <p:nvPr/>
        </p:nvGrpSpPr>
        <p:grpSpPr>
          <a:xfrm>
            <a:off x="4537037" y="689905"/>
            <a:ext cx="1375920" cy="506520"/>
            <a:chOff x="4537037" y="689905"/>
            <a:chExt cx="1375920" cy="50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0076B46-06BB-8A05-C688-E154FCC5BE94}"/>
                    </a:ext>
                  </a:extLst>
                </p14:cNvPr>
                <p14:cNvContentPartPr/>
                <p14:nvPr/>
              </p14:nvContentPartPr>
              <p14:xfrm>
                <a:off x="4537037" y="733105"/>
                <a:ext cx="762840" cy="4633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0076B46-06BB-8A05-C688-E154FCC5BE9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519397" y="715105"/>
                  <a:ext cx="79848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84D02DD-F47D-5633-664B-8F77CB5F97A1}"/>
                    </a:ext>
                  </a:extLst>
                </p14:cNvPr>
                <p14:cNvContentPartPr/>
                <p14:nvPr/>
              </p14:nvContentPartPr>
              <p14:xfrm>
                <a:off x="4714517" y="786025"/>
                <a:ext cx="18360" cy="147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84D02DD-F47D-5633-664B-8F77CB5F97A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696877" y="768025"/>
                  <a:ext cx="54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5DB5054-5260-321A-77D7-E67E9D45A5A8}"/>
                    </a:ext>
                  </a:extLst>
                </p14:cNvPr>
                <p14:cNvContentPartPr/>
                <p14:nvPr/>
              </p14:nvContentPartPr>
              <p14:xfrm>
                <a:off x="5432717" y="689905"/>
                <a:ext cx="480240" cy="3474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5DB5054-5260-321A-77D7-E67E9D45A5A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414717" y="671905"/>
                  <a:ext cx="515880" cy="38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CDF03E66-28F3-2F99-4AF5-878ECE2A5997}"/>
                  </a:ext>
                </a:extLst>
              </p14:cNvPr>
              <p14:cNvContentPartPr/>
              <p14:nvPr/>
            </p14:nvContentPartPr>
            <p14:xfrm>
              <a:off x="5296997" y="1211545"/>
              <a:ext cx="1148760" cy="27828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CDF03E66-28F3-2F99-4AF5-878ECE2A5997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5278997" y="1193905"/>
                <a:ext cx="118440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71AA8F78-AE5F-9686-A85D-FF7EA6C66833}"/>
                  </a:ext>
                </a:extLst>
              </p14:cNvPr>
              <p14:cNvContentPartPr/>
              <p14:nvPr/>
            </p14:nvContentPartPr>
            <p14:xfrm>
              <a:off x="4654037" y="1785385"/>
              <a:ext cx="200160" cy="43560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71AA8F78-AE5F-9686-A85D-FF7EA6C66833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4636397" y="1767745"/>
                <a:ext cx="23580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6D2A1EFF-AB7D-36B8-0C7E-989B2C5297A7}"/>
                  </a:ext>
                </a:extLst>
              </p14:cNvPr>
              <p14:cNvContentPartPr/>
              <p14:nvPr/>
            </p14:nvContentPartPr>
            <p14:xfrm>
              <a:off x="5074877" y="1641745"/>
              <a:ext cx="1333440" cy="37116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6D2A1EFF-AB7D-36B8-0C7E-989B2C5297A7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5057237" y="1623745"/>
                <a:ext cx="1369080" cy="40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oup 205">
            <a:extLst>
              <a:ext uri="{FF2B5EF4-FFF2-40B4-BE49-F238E27FC236}">
                <a16:creationId xmlns:a16="http://schemas.microsoft.com/office/drawing/2014/main" id="{3E68CB60-BEF9-FC04-6A11-BD3C977FA472}"/>
              </a:ext>
            </a:extLst>
          </p:cNvPr>
          <p:cNvGrpSpPr/>
          <p:nvPr/>
        </p:nvGrpSpPr>
        <p:grpSpPr>
          <a:xfrm>
            <a:off x="4747997" y="2285425"/>
            <a:ext cx="837360" cy="403200"/>
            <a:chOff x="4747997" y="2285425"/>
            <a:chExt cx="837360" cy="4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103BACB-25F2-90FC-19A5-92BF3F231E10}"/>
                    </a:ext>
                  </a:extLst>
                </p14:cNvPr>
                <p14:cNvContentPartPr/>
                <p14:nvPr/>
              </p14:nvContentPartPr>
              <p14:xfrm>
                <a:off x="4747997" y="2310625"/>
                <a:ext cx="217800" cy="3780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103BACB-25F2-90FC-19A5-92BF3F231E1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729997" y="2292985"/>
                  <a:ext cx="25344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A86DC6B-14AC-0563-41EE-A04F24F1362A}"/>
                    </a:ext>
                  </a:extLst>
                </p14:cNvPr>
                <p14:cNvContentPartPr/>
                <p14:nvPr/>
              </p14:nvContentPartPr>
              <p14:xfrm>
                <a:off x="5025917" y="2343385"/>
                <a:ext cx="110520" cy="2462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A86DC6B-14AC-0563-41EE-A04F24F1362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008277" y="2325745"/>
                  <a:ext cx="1461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02F3C3C-F10D-2EFD-CAA7-310C1CFAFCE0}"/>
                    </a:ext>
                  </a:extLst>
                </p14:cNvPr>
                <p14:cNvContentPartPr/>
                <p14:nvPr/>
              </p14:nvContentPartPr>
              <p14:xfrm>
                <a:off x="5046797" y="2298025"/>
                <a:ext cx="153360" cy="601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02F3C3C-F10D-2EFD-CAA7-310C1CFAFCE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029157" y="2280385"/>
                  <a:ext cx="1890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BFAC889-7113-E744-B3C7-700BD52D188F}"/>
                    </a:ext>
                  </a:extLst>
                </p14:cNvPr>
                <p14:cNvContentPartPr/>
                <p14:nvPr/>
              </p14:nvContentPartPr>
              <p14:xfrm>
                <a:off x="5246237" y="2285425"/>
                <a:ext cx="184680" cy="3438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BFAC889-7113-E744-B3C7-700BD52D188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228237" y="2267425"/>
                  <a:ext cx="22032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54BB86B-6DBE-D73D-3AD2-127F2C2675EC}"/>
                    </a:ext>
                  </a:extLst>
                </p14:cNvPr>
                <p14:cNvContentPartPr/>
                <p14:nvPr/>
              </p14:nvContentPartPr>
              <p14:xfrm>
                <a:off x="5540717" y="2604025"/>
                <a:ext cx="44640" cy="147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54BB86B-6DBE-D73D-3AD2-127F2C2675E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523077" y="2586025"/>
                  <a:ext cx="8028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ACB7D9A7-9AE0-0CF3-C67D-A429A3F69161}"/>
              </a:ext>
            </a:extLst>
          </p:cNvPr>
          <p:cNvGrpSpPr/>
          <p:nvPr/>
        </p:nvGrpSpPr>
        <p:grpSpPr>
          <a:xfrm>
            <a:off x="5839157" y="310465"/>
            <a:ext cx="1500120" cy="520200"/>
            <a:chOff x="5839157" y="310465"/>
            <a:chExt cx="1500120" cy="52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EDB2A09-8520-6A85-88F2-450E632112AF}"/>
                    </a:ext>
                  </a:extLst>
                </p14:cNvPr>
                <p14:cNvContentPartPr/>
                <p14:nvPr/>
              </p14:nvContentPartPr>
              <p14:xfrm>
                <a:off x="5839157" y="315145"/>
                <a:ext cx="177480" cy="1458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EDB2A09-8520-6A85-88F2-450E632112A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821157" y="297505"/>
                  <a:ext cx="2131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583917B-B1AC-E4FA-7189-A7A3BF932236}"/>
                    </a:ext>
                  </a:extLst>
                </p14:cNvPr>
                <p14:cNvContentPartPr/>
                <p14:nvPr/>
              </p14:nvContentPartPr>
              <p14:xfrm>
                <a:off x="5839517" y="310465"/>
                <a:ext cx="106560" cy="1062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583917B-B1AC-E4FA-7189-A7A3BF93223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821877" y="292465"/>
                  <a:ext cx="1422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FD4157C-B362-28EA-894B-D9EDEE78F914}"/>
                    </a:ext>
                  </a:extLst>
                </p14:cNvPr>
                <p14:cNvContentPartPr/>
                <p14:nvPr/>
              </p14:nvContentPartPr>
              <p14:xfrm>
                <a:off x="6063077" y="723025"/>
                <a:ext cx="417240" cy="1076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FD4157C-B362-28EA-894B-D9EDEE78F91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045437" y="705025"/>
                  <a:ext cx="452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6D4CD87-5033-E5D0-F309-45913AB737C8}"/>
                    </a:ext>
                  </a:extLst>
                </p14:cNvPr>
                <p14:cNvContentPartPr/>
                <p14:nvPr/>
              </p14:nvContentPartPr>
              <p14:xfrm>
                <a:off x="6312917" y="541225"/>
                <a:ext cx="29520" cy="46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6D4CD87-5033-E5D0-F309-45913AB737C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294917" y="523585"/>
                  <a:ext cx="651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2826D520-1B2B-694E-7D57-18FBE78624E2}"/>
                    </a:ext>
                  </a:extLst>
                </p14:cNvPr>
                <p14:cNvContentPartPr/>
                <p14:nvPr/>
              </p14:nvContentPartPr>
              <p14:xfrm>
                <a:off x="6659957" y="541225"/>
                <a:ext cx="130680" cy="2149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2826D520-1B2B-694E-7D57-18FBE78624E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641957" y="523585"/>
                  <a:ext cx="1663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FE32754-5694-0A39-CA91-302C25729D74}"/>
                    </a:ext>
                  </a:extLst>
                </p14:cNvPr>
                <p14:cNvContentPartPr/>
                <p14:nvPr/>
              </p14:nvContentPartPr>
              <p14:xfrm>
                <a:off x="6627197" y="594145"/>
                <a:ext cx="167400" cy="640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FE32754-5694-0A39-CA91-302C25729D7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609557" y="576145"/>
                  <a:ext cx="2030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91C81BE-55D1-4986-FDF7-0117A1CF628B}"/>
                    </a:ext>
                  </a:extLst>
                </p14:cNvPr>
                <p14:cNvContentPartPr/>
                <p14:nvPr/>
              </p14:nvContentPartPr>
              <p14:xfrm>
                <a:off x="6843197" y="490465"/>
                <a:ext cx="496080" cy="2872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91C81BE-55D1-4986-FDF7-0117A1CF628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825557" y="472465"/>
                  <a:ext cx="531720" cy="32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30F54362-DDD8-77EB-36C2-1CFFF077B124}"/>
              </a:ext>
            </a:extLst>
          </p:cNvPr>
          <p:cNvGrpSpPr/>
          <p:nvPr/>
        </p:nvGrpSpPr>
        <p:grpSpPr>
          <a:xfrm>
            <a:off x="4642877" y="1232785"/>
            <a:ext cx="357480" cy="316800"/>
            <a:chOff x="4642877" y="1232785"/>
            <a:chExt cx="357480" cy="31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B7CC095-681E-94B0-28C8-92BFC16AC46E}"/>
                    </a:ext>
                  </a:extLst>
                </p14:cNvPr>
                <p14:cNvContentPartPr/>
                <p14:nvPr/>
              </p14:nvContentPartPr>
              <p14:xfrm>
                <a:off x="4642877" y="1271305"/>
                <a:ext cx="176760" cy="2768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B7CC095-681E-94B0-28C8-92BFC16AC46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624877" y="1253665"/>
                  <a:ext cx="2124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85F28BE-31C7-6C3E-081C-DB52980741FF}"/>
                    </a:ext>
                  </a:extLst>
                </p14:cNvPr>
                <p14:cNvContentPartPr/>
                <p14:nvPr/>
              </p14:nvContentPartPr>
              <p14:xfrm>
                <a:off x="4873637" y="1232785"/>
                <a:ext cx="126720" cy="3168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85F28BE-31C7-6C3E-081C-DB52980741F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855637" y="1215145"/>
                  <a:ext cx="162360" cy="35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92DA642-B8D1-DBE2-4902-31FFE78F4576}"/>
              </a:ext>
            </a:extLst>
          </p:cNvPr>
          <p:cNvGrpSpPr/>
          <p:nvPr/>
        </p:nvGrpSpPr>
        <p:grpSpPr>
          <a:xfrm>
            <a:off x="4565125" y="2868329"/>
            <a:ext cx="2034360" cy="473400"/>
            <a:chOff x="4565125" y="2868329"/>
            <a:chExt cx="2034360" cy="47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84FAAE2-2C87-BA9C-3788-262B09607301}"/>
                    </a:ext>
                  </a:extLst>
                </p14:cNvPr>
                <p14:cNvContentPartPr/>
                <p14:nvPr/>
              </p14:nvContentPartPr>
              <p14:xfrm>
                <a:off x="4669525" y="2991449"/>
                <a:ext cx="46080" cy="218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84FAAE2-2C87-BA9C-3788-262B0960730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651885" y="2973449"/>
                  <a:ext cx="817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B22B994-28C3-8AA8-53C9-1A3B5D257209}"/>
                    </a:ext>
                  </a:extLst>
                </p14:cNvPr>
                <p14:cNvContentPartPr/>
                <p14:nvPr/>
              </p14:nvContentPartPr>
              <p14:xfrm>
                <a:off x="4618405" y="2980649"/>
                <a:ext cx="174240" cy="15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B22B994-28C3-8AA8-53C9-1A3B5D25720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600765" y="2963009"/>
                  <a:ext cx="2098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78D892B-6720-D724-9673-B7A0A8A4E57C}"/>
                    </a:ext>
                  </a:extLst>
                </p14:cNvPr>
                <p14:cNvContentPartPr/>
                <p14:nvPr/>
              </p14:nvContentPartPr>
              <p14:xfrm>
                <a:off x="4565125" y="3213929"/>
                <a:ext cx="145440" cy="19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78D892B-6720-D724-9673-B7A0A8A4E57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547485" y="3196289"/>
                  <a:ext cx="1810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1934476-D8A2-2036-4A74-9392576F5A16}"/>
                    </a:ext>
                  </a:extLst>
                </p14:cNvPr>
                <p14:cNvContentPartPr/>
                <p14:nvPr/>
              </p14:nvContentPartPr>
              <p14:xfrm>
                <a:off x="4781845" y="2979929"/>
                <a:ext cx="185760" cy="361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1934476-D8A2-2036-4A74-9392576F5A1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763845" y="2962289"/>
                  <a:ext cx="22140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BCD66D6-233B-CFA7-08C5-497FF8DBD304}"/>
                    </a:ext>
                  </a:extLst>
                </p14:cNvPr>
                <p14:cNvContentPartPr/>
                <p14:nvPr/>
              </p14:nvContentPartPr>
              <p14:xfrm>
                <a:off x="5147965" y="3072089"/>
                <a:ext cx="424080" cy="140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BCD66D6-233B-CFA7-08C5-497FF8DBD30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130325" y="3054449"/>
                  <a:ext cx="4597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277E129-156F-45B8-58D1-162D83D7FBBE}"/>
                    </a:ext>
                  </a:extLst>
                </p14:cNvPr>
                <p14:cNvContentPartPr/>
                <p14:nvPr/>
              </p14:nvContentPartPr>
              <p14:xfrm>
                <a:off x="5772205" y="2868329"/>
                <a:ext cx="827280" cy="335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277E129-156F-45B8-58D1-162D83D7FBB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754205" y="2850329"/>
                  <a:ext cx="862920" cy="37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420138C-4870-4445-9F45-127559F01B84}"/>
                  </a:ext>
                </a:extLst>
              </p14:cNvPr>
              <p14:cNvContentPartPr/>
              <p14:nvPr/>
            </p14:nvContentPartPr>
            <p14:xfrm>
              <a:off x="4514005" y="3589409"/>
              <a:ext cx="1345680" cy="3517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420138C-4870-4445-9F45-127559F01B84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4496365" y="3571409"/>
                <a:ext cx="138132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79141F9-4359-9C2F-FC3D-35E87BE13DD3}"/>
                  </a:ext>
                </a:extLst>
              </p14:cNvPr>
              <p14:cNvContentPartPr/>
              <p14:nvPr/>
            </p14:nvContentPartPr>
            <p14:xfrm>
              <a:off x="6037165" y="3558809"/>
              <a:ext cx="471600" cy="141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79141F9-4359-9C2F-FC3D-35E87BE13DD3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6019165" y="3540809"/>
                <a:ext cx="5072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D9B98BFA-A690-BB1A-F9EA-07DBCB239597}"/>
                  </a:ext>
                </a:extLst>
              </p14:cNvPr>
              <p14:cNvContentPartPr/>
              <p14:nvPr/>
            </p14:nvContentPartPr>
            <p14:xfrm>
              <a:off x="6288805" y="3450089"/>
              <a:ext cx="14040" cy="61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D9B98BFA-A690-BB1A-F9EA-07DBCB239597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6270805" y="3432089"/>
                <a:ext cx="4968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oup 222">
            <a:extLst>
              <a:ext uri="{FF2B5EF4-FFF2-40B4-BE49-F238E27FC236}">
                <a16:creationId xmlns:a16="http://schemas.microsoft.com/office/drawing/2014/main" id="{99709A3F-9C81-6278-2984-E93DFA94ACF8}"/>
              </a:ext>
            </a:extLst>
          </p:cNvPr>
          <p:cNvGrpSpPr/>
          <p:nvPr/>
        </p:nvGrpSpPr>
        <p:grpSpPr>
          <a:xfrm>
            <a:off x="4322485" y="3877769"/>
            <a:ext cx="2631600" cy="1144080"/>
            <a:chOff x="4322485" y="3877769"/>
            <a:chExt cx="2631600" cy="114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5CC7304-5338-DE06-B6A2-272B8CD20250}"/>
                    </a:ext>
                  </a:extLst>
                </p14:cNvPr>
                <p14:cNvContentPartPr/>
                <p14:nvPr/>
              </p14:nvContentPartPr>
              <p14:xfrm>
                <a:off x="4322485" y="4005929"/>
                <a:ext cx="430200" cy="277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5CC7304-5338-DE06-B6A2-272B8CD2025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304845" y="3987929"/>
                  <a:ext cx="4658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904213D-A4F4-77C1-4F8C-3E307220557E}"/>
                    </a:ext>
                  </a:extLst>
                </p14:cNvPr>
                <p14:cNvContentPartPr/>
                <p14:nvPr/>
              </p14:nvContentPartPr>
              <p14:xfrm>
                <a:off x="4357045" y="4041569"/>
                <a:ext cx="245880" cy="702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904213D-A4F4-77C1-4F8C-3E307220557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339405" y="4023929"/>
                  <a:ext cx="2815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C1293F0-4D5D-9447-AAA2-78E52018B25D}"/>
                    </a:ext>
                  </a:extLst>
                </p14:cNvPr>
                <p14:cNvContentPartPr/>
                <p14:nvPr/>
              </p14:nvContentPartPr>
              <p14:xfrm>
                <a:off x="4911085" y="3936449"/>
                <a:ext cx="550440" cy="3585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C1293F0-4D5D-9447-AAA2-78E52018B25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893085" y="3918809"/>
                  <a:ext cx="58608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F9212F0-EBBD-8110-1762-EDD2DC58A829}"/>
                    </a:ext>
                  </a:extLst>
                </p14:cNvPr>
                <p14:cNvContentPartPr/>
                <p14:nvPr/>
              </p14:nvContentPartPr>
              <p14:xfrm>
                <a:off x="4997845" y="4007009"/>
                <a:ext cx="250920" cy="70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F9212F0-EBBD-8110-1762-EDD2DC58A82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980205" y="3989369"/>
                  <a:ext cx="2865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F33ABA7-E0DC-E0B5-7109-228229FA467D}"/>
                    </a:ext>
                  </a:extLst>
                </p14:cNvPr>
                <p14:cNvContentPartPr/>
                <p14:nvPr/>
              </p14:nvContentPartPr>
              <p14:xfrm>
                <a:off x="5652325" y="3877769"/>
                <a:ext cx="1001160" cy="4539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F33ABA7-E0DC-E0B5-7109-228229FA467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634685" y="3860129"/>
                  <a:ext cx="103680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307445C-480C-AC49-F53F-5DA14807CB9A}"/>
                    </a:ext>
                  </a:extLst>
                </p14:cNvPr>
                <p14:cNvContentPartPr/>
                <p14:nvPr/>
              </p14:nvContentPartPr>
              <p14:xfrm>
                <a:off x="6319405" y="3963089"/>
                <a:ext cx="279720" cy="457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307445C-480C-AC49-F53F-5DA14807CB9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301765" y="3945089"/>
                  <a:ext cx="3153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F6378A0-798E-B96A-6784-75B501B0F571}"/>
                    </a:ext>
                  </a:extLst>
                </p14:cNvPr>
                <p14:cNvContentPartPr/>
                <p14:nvPr/>
              </p14:nvContentPartPr>
              <p14:xfrm>
                <a:off x="4355965" y="4523969"/>
                <a:ext cx="203040" cy="497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F6378A0-798E-B96A-6784-75B501B0F57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338325" y="4505969"/>
                  <a:ext cx="23868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905CEC8-4FE5-B09B-0486-3E1577C34C5E}"/>
                    </a:ext>
                  </a:extLst>
                </p14:cNvPr>
                <p14:cNvContentPartPr/>
                <p14:nvPr/>
              </p14:nvContentPartPr>
              <p14:xfrm>
                <a:off x="4834405" y="4530809"/>
                <a:ext cx="16200" cy="2451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905CEC8-4FE5-B09B-0486-3E1577C34C5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816405" y="4512809"/>
                  <a:ext cx="518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C8C43B2-A84F-B536-67A3-CBCE0A3752E3}"/>
                    </a:ext>
                  </a:extLst>
                </p14:cNvPr>
                <p14:cNvContentPartPr/>
                <p14:nvPr/>
              </p14:nvContentPartPr>
              <p14:xfrm>
                <a:off x="4805965" y="4508129"/>
                <a:ext cx="174960" cy="167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C8C43B2-A84F-B536-67A3-CBCE0A3752E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787965" y="4490129"/>
                  <a:ext cx="2106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1C12518-3E5B-685B-78D4-C4559C3A886E}"/>
                    </a:ext>
                  </a:extLst>
                </p14:cNvPr>
                <p14:cNvContentPartPr/>
                <p14:nvPr/>
              </p14:nvContentPartPr>
              <p14:xfrm>
                <a:off x="5040685" y="4512449"/>
                <a:ext cx="92520" cy="2941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1C12518-3E5B-685B-78D4-C4559C3A886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022685" y="4494809"/>
                  <a:ext cx="1281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06C8140E-4567-76C7-81E8-CF9941B97267}"/>
                    </a:ext>
                  </a:extLst>
                </p14:cNvPr>
                <p14:cNvContentPartPr/>
                <p14:nvPr/>
              </p14:nvContentPartPr>
              <p14:xfrm>
                <a:off x="5205565" y="4841849"/>
                <a:ext cx="80280" cy="1090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06C8140E-4567-76C7-81E8-CF9941B9726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187565" y="4824209"/>
                  <a:ext cx="115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5801CED-EF5F-2A5F-B123-3938D2EC72A7}"/>
                    </a:ext>
                  </a:extLst>
                </p14:cNvPr>
                <p14:cNvContentPartPr/>
                <p14:nvPr/>
              </p14:nvContentPartPr>
              <p14:xfrm>
                <a:off x="5497525" y="4440809"/>
                <a:ext cx="329400" cy="3121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5801CED-EF5F-2A5F-B123-3938D2EC72A7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479525" y="4423169"/>
                  <a:ext cx="3650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F302AB3-550E-3C97-495C-193A2C8DBF43}"/>
                    </a:ext>
                  </a:extLst>
                </p14:cNvPr>
                <p14:cNvContentPartPr/>
                <p14:nvPr/>
              </p14:nvContentPartPr>
              <p14:xfrm>
                <a:off x="5654845" y="4526129"/>
                <a:ext cx="199800" cy="16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F302AB3-550E-3C97-495C-193A2C8DBF4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637205" y="4508489"/>
                  <a:ext cx="235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4C889FE-F890-F13E-0008-99A2CD38EAF6}"/>
                    </a:ext>
                  </a:extLst>
                </p14:cNvPr>
                <p14:cNvContentPartPr/>
                <p14:nvPr/>
              </p14:nvContentPartPr>
              <p14:xfrm>
                <a:off x="5542885" y="4476449"/>
                <a:ext cx="22320" cy="154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4C889FE-F890-F13E-0008-99A2CD38EAF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525245" y="4458809"/>
                  <a:ext cx="579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6956707-B1FE-29DF-1112-A24F342A7878}"/>
                    </a:ext>
                  </a:extLst>
                </p14:cNvPr>
                <p14:cNvContentPartPr/>
                <p14:nvPr/>
              </p14:nvContentPartPr>
              <p14:xfrm>
                <a:off x="6058765" y="4407689"/>
                <a:ext cx="895320" cy="3477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6956707-B1FE-29DF-1112-A24F342A787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040765" y="4390049"/>
                  <a:ext cx="930960" cy="38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CF2AE346-4798-1F5D-AD3C-5422BAC854C1}"/>
              </a:ext>
            </a:extLst>
          </p:cNvPr>
          <p:cNvGrpSpPr/>
          <p:nvPr/>
        </p:nvGrpSpPr>
        <p:grpSpPr>
          <a:xfrm>
            <a:off x="4347325" y="5143529"/>
            <a:ext cx="554040" cy="361800"/>
            <a:chOff x="4347325" y="5143529"/>
            <a:chExt cx="554040" cy="36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9ED3B8F-BE6E-FB36-6545-D02449E9ED11}"/>
                    </a:ext>
                  </a:extLst>
                </p14:cNvPr>
                <p14:cNvContentPartPr/>
                <p14:nvPr/>
              </p14:nvContentPartPr>
              <p14:xfrm>
                <a:off x="4347325" y="5219489"/>
                <a:ext cx="554040" cy="2858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9ED3B8F-BE6E-FB36-6545-D02449E9ED1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329325" y="5201489"/>
                  <a:ext cx="5896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6D20B03-5FFB-E294-ED84-44A0C673292E}"/>
                    </a:ext>
                  </a:extLst>
                </p14:cNvPr>
                <p14:cNvContentPartPr/>
                <p14:nvPr/>
              </p14:nvContentPartPr>
              <p14:xfrm>
                <a:off x="4597525" y="5143529"/>
                <a:ext cx="39240" cy="111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6D20B03-5FFB-E294-ED84-44A0C673292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579885" y="5125889"/>
                  <a:ext cx="7488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050C0F17-AD44-E033-9296-426DE8EF0C9C}"/>
              </a:ext>
            </a:extLst>
          </p:cNvPr>
          <p:cNvGrpSpPr/>
          <p:nvPr/>
        </p:nvGrpSpPr>
        <p:grpSpPr>
          <a:xfrm>
            <a:off x="5103685" y="4935809"/>
            <a:ext cx="2103480" cy="597600"/>
            <a:chOff x="5103685" y="4935809"/>
            <a:chExt cx="2103480" cy="59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D757A5C-839C-8592-6BF8-F35DA1A5AE3F}"/>
                    </a:ext>
                  </a:extLst>
                </p14:cNvPr>
                <p14:cNvContentPartPr/>
                <p14:nvPr/>
              </p14:nvContentPartPr>
              <p14:xfrm>
                <a:off x="5103685" y="4947689"/>
                <a:ext cx="899280" cy="3592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D757A5C-839C-8592-6BF8-F35DA1A5AE3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085685" y="4930049"/>
                  <a:ext cx="9349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B6C2ACB-82C6-5AB3-9E29-6D68A02A0380}"/>
                    </a:ext>
                  </a:extLst>
                </p14:cNvPr>
                <p14:cNvContentPartPr/>
                <p14:nvPr/>
              </p14:nvContentPartPr>
              <p14:xfrm>
                <a:off x="5484925" y="5093849"/>
                <a:ext cx="362880" cy="651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B6C2ACB-82C6-5AB3-9E29-6D68A02A038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467285" y="5076209"/>
                  <a:ext cx="3985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A19642A-C52E-6620-4684-85BBA03B3C35}"/>
                    </a:ext>
                  </a:extLst>
                </p14:cNvPr>
                <p14:cNvContentPartPr/>
                <p14:nvPr/>
              </p14:nvContentPartPr>
              <p14:xfrm>
                <a:off x="6162085" y="4935809"/>
                <a:ext cx="1045080" cy="5976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A19642A-C52E-6620-4684-85BBA03B3C3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144445" y="4917809"/>
                  <a:ext cx="1080720" cy="63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B4B772D-5AFB-D039-F4C5-CF6CABD5EE89}"/>
                    </a:ext>
                  </a:extLst>
                </p14:cNvPr>
                <p14:cNvContentPartPr/>
                <p14:nvPr/>
              </p14:nvContentPartPr>
              <p14:xfrm>
                <a:off x="6488245" y="5012129"/>
                <a:ext cx="531720" cy="2138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B4B772D-5AFB-D039-F4C5-CF6CABD5EE8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470245" y="4994489"/>
                  <a:ext cx="5673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BF45728-7726-4CA6-365E-E3F00AB1B4CC}"/>
                    </a:ext>
                  </a:extLst>
                </p14:cNvPr>
                <p14:cNvContentPartPr/>
                <p14:nvPr/>
              </p14:nvContentPartPr>
              <p14:xfrm>
                <a:off x="7000525" y="5112209"/>
                <a:ext cx="22320" cy="230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BF45728-7726-4CA6-365E-E3F00AB1B4C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982525" y="5094209"/>
                  <a:ext cx="57960" cy="58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5566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A3100B6-1D92-8C3A-F423-441B9E6DB5A6}"/>
              </a:ext>
            </a:extLst>
          </p:cNvPr>
          <p:cNvGrpSpPr/>
          <p:nvPr/>
        </p:nvGrpSpPr>
        <p:grpSpPr>
          <a:xfrm>
            <a:off x="872965" y="221249"/>
            <a:ext cx="2041920" cy="623880"/>
            <a:chOff x="872965" y="221249"/>
            <a:chExt cx="2041920" cy="62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4572076-FFD7-DFC6-539F-8284A44F465F}"/>
                    </a:ext>
                  </a:extLst>
                </p14:cNvPr>
                <p14:cNvContentPartPr/>
                <p14:nvPr/>
              </p14:nvContentPartPr>
              <p14:xfrm>
                <a:off x="872965" y="342929"/>
                <a:ext cx="247320" cy="363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4572076-FFD7-DFC6-539F-8284A44F465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55325" y="325289"/>
                  <a:ext cx="28296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8C115EA-8243-B0A0-BAAC-160B37F747AD}"/>
                    </a:ext>
                  </a:extLst>
                </p14:cNvPr>
                <p14:cNvContentPartPr/>
                <p14:nvPr/>
              </p14:nvContentPartPr>
              <p14:xfrm>
                <a:off x="1245565" y="670169"/>
                <a:ext cx="61920" cy="25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8C115EA-8243-B0A0-BAAC-160B37F747A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27925" y="652169"/>
                  <a:ext cx="975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EE25517-170B-4B8D-A694-2C9DB9457A55}"/>
                    </a:ext>
                  </a:extLst>
                </p14:cNvPr>
                <p14:cNvContentPartPr/>
                <p14:nvPr/>
              </p14:nvContentPartPr>
              <p14:xfrm>
                <a:off x="1679365" y="221249"/>
                <a:ext cx="1235520" cy="623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EE25517-170B-4B8D-A694-2C9DB9457A5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61725" y="203609"/>
                  <a:ext cx="1271160" cy="65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67B359-4336-413F-37C4-40A314E4B593}"/>
              </a:ext>
            </a:extLst>
          </p:cNvPr>
          <p:cNvGrpSpPr/>
          <p:nvPr/>
        </p:nvGrpSpPr>
        <p:grpSpPr>
          <a:xfrm>
            <a:off x="2864845" y="1036289"/>
            <a:ext cx="2177640" cy="606240"/>
            <a:chOff x="2864845" y="1036289"/>
            <a:chExt cx="2177640" cy="60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C7434CD-CD51-9398-EC63-C259521D2113}"/>
                    </a:ext>
                  </a:extLst>
                </p14:cNvPr>
                <p14:cNvContentPartPr/>
                <p14:nvPr/>
              </p14:nvContentPartPr>
              <p14:xfrm>
                <a:off x="2864845" y="1083449"/>
                <a:ext cx="378720" cy="343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C7434CD-CD51-9398-EC63-C259521D211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46845" y="1065449"/>
                  <a:ext cx="41436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99B98BE-7E23-959F-B0C0-78DFDD711A36}"/>
                    </a:ext>
                  </a:extLst>
                </p14:cNvPr>
                <p14:cNvContentPartPr/>
                <p14:nvPr/>
              </p14:nvContentPartPr>
              <p14:xfrm>
                <a:off x="3065365" y="1232129"/>
                <a:ext cx="205920" cy="232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99B98BE-7E23-959F-B0C0-78DFDD711A3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47725" y="1214489"/>
                  <a:ext cx="2415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641A86D-9D18-C67E-3026-191339D3DB90}"/>
                    </a:ext>
                  </a:extLst>
                </p14:cNvPr>
                <p14:cNvContentPartPr/>
                <p14:nvPr/>
              </p14:nvContentPartPr>
              <p14:xfrm>
                <a:off x="3274165" y="1036289"/>
                <a:ext cx="1768320" cy="606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641A86D-9D18-C67E-3026-191339D3DB9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56165" y="1018289"/>
                  <a:ext cx="1803960" cy="64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AB5BBFE-80EE-C715-B75D-102E21C3A028}"/>
                    </a:ext>
                  </a:extLst>
                </p14:cNvPr>
                <p14:cNvContentPartPr/>
                <p14:nvPr/>
              </p14:nvContentPartPr>
              <p14:xfrm>
                <a:off x="4723525" y="1153649"/>
                <a:ext cx="114840" cy="12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AB5BBFE-80EE-C715-B75D-102E21C3A02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705525" y="1135649"/>
                  <a:ext cx="150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7C80295-A4BE-F088-F3A2-4FD85C0CDACD}"/>
                    </a:ext>
                  </a:extLst>
                </p14:cNvPr>
                <p14:cNvContentPartPr/>
                <p14:nvPr/>
              </p14:nvContentPartPr>
              <p14:xfrm>
                <a:off x="3950605" y="1093169"/>
                <a:ext cx="32400" cy="23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7C80295-A4BE-F088-F3A2-4FD85C0CDAC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32605" y="1075169"/>
                  <a:ext cx="68040" cy="5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A86B42E-418A-9781-7CD7-BFF2DE9051E8}"/>
                  </a:ext>
                </a:extLst>
              </p14:cNvPr>
              <p14:cNvContentPartPr/>
              <p14:nvPr/>
            </p14:nvContentPartPr>
            <p14:xfrm>
              <a:off x="6276925" y="1197569"/>
              <a:ext cx="128880" cy="169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A86B42E-418A-9781-7CD7-BFF2DE9051E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59285" y="1179929"/>
                <a:ext cx="164520" cy="20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14F9ADF6-B6F5-0375-DA9A-411CCCDB05E8}"/>
              </a:ext>
            </a:extLst>
          </p:cNvPr>
          <p:cNvGrpSpPr/>
          <p:nvPr/>
        </p:nvGrpSpPr>
        <p:grpSpPr>
          <a:xfrm>
            <a:off x="6028885" y="1537769"/>
            <a:ext cx="731520" cy="457920"/>
            <a:chOff x="6028885" y="1537769"/>
            <a:chExt cx="731520" cy="45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A678BC3-CDD3-862E-21EB-90B324ACAA14}"/>
                    </a:ext>
                  </a:extLst>
                </p14:cNvPr>
                <p14:cNvContentPartPr/>
                <p14:nvPr/>
              </p14:nvContentPartPr>
              <p14:xfrm>
                <a:off x="6028885" y="1537769"/>
                <a:ext cx="298080" cy="322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A678BC3-CDD3-862E-21EB-90B324ACAA1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10885" y="1519769"/>
                  <a:ext cx="33372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61CE74C-558D-F642-8D9C-4DFC02F01C8F}"/>
                    </a:ext>
                  </a:extLst>
                </p14:cNvPr>
                <p14:cNvContentPartPr/>
                <p14:nvPr/>
              </p14:nvContentPartPr>
              <p14:xfrm>
                <a:off x="6385645" y="1866449"/>
                <a:ext cx="58680" cy="129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61CE74C-558D-F642-8D9C-4DFC02F01C8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67645" y="1848809"/>
                  <a:ext cx="943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B03C254-D10C-4506-5524-78C959514D28}"/>
                    </a:ext>
                  </a:extLst>
                </p14:cNvPr>
                <p14:cNvContentPartPr/>
                <p14:nvPr/>
              </p14:nvContentPartPr>
              <p14:xfrm>
                <a:off x="6577885" y="1661969"/>
                <a:ext cx="182520" cy="299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B03C254-D10C-4506-5524-78C959514D2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560245" y="1644329"/>
                  <a:ext cx="218160" cy="33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4EAC469-F243-F80D-ED2E-C525357C98EB}"/>
                  </a:ext>
                </a:extLst>
              </p14:cNvPr>
              <p14:cNvContentPartPr/>
              <p14:nvPr/>
            </p14:nvContentPartPr>
            <p14:xfrm>
              <a:off x="6437125" y="1201169"/>
              <a:ext cx="1226520" cy="185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4EAC469-F243-F80D-ED2E-C525357C98E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19485" y="1183529"/>
                <a:ext cx="126216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2D9F2C2-5662-CCB3-DDFB-09F07994A8BE}"/>
                  </a:ext>
                </a:extLst>
              </p14:cNvPr>
              <p14:cNvContentPartPr/>
              <p14:nvPr/>
            </p14:nvContentPartPr>
            <p14:xfrm>
              <a:off x="7421725" y="1520129"/>
              <a:ext cx="221400" cy="275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2D9F2C2-5662-CCB3-DDFB-09F07994A8B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403725" y="1502489"/>
                <a:ext cx="25704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08B947C-30DB-E4C6-0FED-02A939F8E7EE}"/>
                  </a:ext>
                </a:extLst>
              </p14:cNvPr>
              <p14:cNvContentPartPr/>
              <p14:nvPr/>
            </p14:nvContentPartPr>
            <p14:xfrm>
              <a:off x="8170165" y="633809"/>
              <a:ext cx="1134720" cy="1737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08B947C-30DB-E4C6-0FED-02A939F8E7E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152525" y="616169"/>
                <a:ext cx="1170360" cy="177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D43017D1-C493-A898-C340-E1A7E1EE3BD0}"/>
              </a:ext>
            </a:extLst>
          </p:cNvPr>
          <p:cNvGrpSpPr/>
          <p:nvPr/>
        </p:nvGrpSpPr>
        <p:grpSpPr>
          <a:xfrm>
            <a:off x="8908165" y="785369"/>
            <a:ext cx="56160" cy="235080"/>
            <a:chOff x="8908165" y="785369"/>
            <a:chExt cx="56160" cy="2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DDE20BA-0E0B-1A46-531B-219F0B978120}"/>
                    </a:ext>
                  </a:extLst>
                </p14:cNvPr>
                <p14:cNvContentPartPr/>
                <p14:nvPr/>
              </p14:nvContentPartPr>
              <p14:xfrm>
                <a:off x="8908165" y="785369"/>
                <a:ext cx="22320" cy="50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DDE20BA-0E0B-1A46-531B-219F0B97812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890165" y="767729"/>
                  <a:ext cx="579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97DBFE4-58B8-6943-21C1-7CE1A2F2B2C4}"/>
                    </a:ext>
                  </a:extLst>
                </p14:cNvPr>
                <p14:cNvContentPartPr/>
                <p14:nvPr/>
              </p14:nvContentPartPr>
              <p14:xfrm>
                <a:off x="8952085" y="884369"/>
                <a:ext cx="12240" cy="11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97DBFE4-58B8-6943-21C1-7CE1A2F2B2C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934445" y="866369"/>
                  <a:ext cx="47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82A7EFA-3EBF-8BE3-2436-F0FCA32F7D43}"/>
                    </a:ext>
                  </a:extLst>
                </p14:cNvPr>
                <p14:cNvContentPartPr/>
                <p14:nvPr/>
              </p14:nvContentPartPr>
              <p14:xfrm>
                <a:off x="8908165" y="925049"/>
                <a:ext cx="53280" cy="92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82A7EFA-3EBF-8BE3-2436-F0FCA32F7D4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890165" y="907409"/>
                  <a:ext cx="88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00DF095-0BB3-A2C8-8B5D-4A1C1443968A}"/>
                    </a:ext>
                  </a:extLst>
                </p14:cNvPr>
                <p14:cNvContentPartPr/>
                <p14:nvPr/>
              </p14:nvContentPartPr>
              <p14:xfrm>
                <a:off x="8934085" y="1014329"/>
                <a:ext cx="22320" cy="6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00DF095-0BB3-A2C8-8B5D-4A1C1443968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916085" y="996689"/>
                  <a:ext cx="5796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BCC911A-6DA1-8BDC-2A82-7CA719DA122C}"/>
              </a:ext>
            </a:extLst>
          </p:cNvPr>
          <p:cNvGrpSpPr/>
          <p:nvPr/>
        </p:nvGrpSpPr>
        <p:grpSpPr>
          <a:xfrm>
            <a:off x="8921845" y="1116929"/>
            <a:ext cx="46440" cy="139680"/>
            <a:chOff x="8921845" y="1116929"/>
            <a:chExt cx="46440" cy="13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AB4365A-5A63-4CD4-4A28-FA35C691FF37}"/>
                    </a:ext>
                  </a:extLst>
                </p14:cNvPr>
                <p14:cNvContentPartPr/>
                <p14:nvPr/>
              </p14:nvContentPartPr>
              <p14:xfrm>
                <a:off x="8921845" y="1116929"/>
                <a:ext cx="12240" cy="3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AB4365A-5A63-4CD4-4A28-FA35C691FF3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904205" y="1099289"/>
                  <a:ext cx="478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4167A38-3AFF-ECFA-757A-A0CCB7CE5F40}"/>
                    </a:ext>
                  </a:extLst>
                </p14:cNvPr>
                <p14:cNvContentPartPr/>
                <p14:nvPr/>
              </p14:nvContentPartPr>
              <p14:xfrm>
                <a:off x="8923285" y="1127729"/>
                <a:ext cx="28080" cy="12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4167A38-3AFF-ECFA-757A-A0CCB7CE5F4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905285" y="1110089"/>
                  <a:ext cx="63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F8AB923-5A81-3D84-7F8F-DE4F2D865816}"/>
                    </a:ext>
                  </a:extLst>
                </p14:cNvPr>
                <p14:cNvContentPartPr/>
                <p14:nvPr/>
              </p14:nvContentPartPr>
              <p14:xfrm>
                <a:off x="8931925" y="1192529"/>
                <a:ext cx="36360" cy="64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F8AB923-5A81-3D84-7F8F-DE4F2D86581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914285" y="1174889"/>
                  <a:ext cx="7200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CD3CAF7-7798-3EC4-2A1D-DB0E133BA7A5}"/>
              </a:ext>
            </a:extLst>
          </p:cNvPr>
          <p:cNvGrpSpPr/>
          <p:nvPr/>
        </p:nvGrpSpPr>
        <p:grpSpPr>
          <a:xfrm>
            <a:off x="8826445" y="1368209"/>
            <a:ext cx="159120" cy="653040"/>
            <a:chOff x="8826445" y="1368209"/>
            <a:chExt cx="159120" cy="65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7634326-E7B6-2F96-8164-79C99FFB120C}"/>
                    </a:ext>
                  </a:extLst>
                </p14:cNvPr>
                <p14:cNvContentPartPr/>
                <p14:nvPr/>
              </p14:nvContentPartPr>
              <p14:xfrm>
                <a:off x="8904925" y="1368209"/>
                <a:ext cx="37440" cy="69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7634326-E7B6-2F96-8164-79C99FFB120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887285" y="1350209"/>
                  <a:ext cx="730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377A652-A67C-F2A4-E4C4-0391FF960E41}"/>
                    </a:ext>
                  </a:extLst>
                </p14:cNvPr>
                <p14:cNvContentPartPr/>
                <p14:nvPr/>
              </p14:nvContentPartPr>
              <p14:xfrm>
                <a:off x="8906365" y="1453169"/>
                <a:ext cx="26280" cy="178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377A652-A67C-F2A4-E4C4-0391FF960E4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888365" y="1435169"/>
                  <a:ext cx="619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8DCB993-6F25-64E4-A40B-47263F3FB3F5}"/>
                    </a:ext>
                  </a:extLst>
                </p14:cNvPr>
                <p14:cNvContentPartPr/>
                <p14:nvPr/>
              </p14:nvContentPartPr>
              <p14:xfrm>
                <a:off x="8826445" y="1560809"/>
                <a:ext cx="159120" cy="71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8DCB993-6F25-64E4-A40B-47263F3FB3F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808445" y="1542809"/>
                  <a:ext cx="1947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DC46273-7A06-E24E-C06B-C8226C9D465E}"/>
                    </a:ext>
                  </a:extLst>
                </p14:cNvPr>
                <p14:cNvContentPartPr/>
                <p14:nvPr/>
              </p14:nvContentPartPr>
              <p14:xfrm>
                <a:off x="8906365" y="1688969"/>
                <a:ext cx="41400" cy="170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DC46273-7A06-E24E-C06B-C8226C9D465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888365" y="1671329"/>
                  <a:ext cx="770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476A111-D6FF-D9A5-3FE3-34131ADFC0C4}"/>
                    </a:ext>
                  </a:extLst>
                </p14:cNvPr>
                <p14:cNvContentPartPr/>
                <p14:nvPr/>
              </p14:nvContentPartPr>
              <p14:xfrm>
                <a:off x="8840125" y="1886249"/>
                <a:ext cx="92160" cy="135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476A111-D6FF-D9A5-3FE3-34131ADFC0C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822485" y="1868249"/>
                  <a:ext cx="127800" cy="17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1963047-2BD7-E37A-8108-F8D5DCCE351D}"/>
                  </a:ext>
                </a:extLst>
              </p14:cNvPr>
              <p14:cNvContentPartPr/>
              <p14:nvPr/>
            </p14:nvContentPartPr>
            <p14:xfrm>
              <a:off x="8850205" y="2155529"/>
              <a:ext cx="50040" cy="914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1963047-2BD7-E37A-8108-F8D5DCCE351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832565" y="2137529"/>
                <a:ext cx="85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82505E7-1151-DEF4-9A8D-B080D46BCC63}"/>
                  </a:ext>
                </a:extLst>
              </p14:cNvPr>
              <p14:cNvContentPartPr/>
              <p14:nvPr/>
            </p14:nvContentPartPr>
            <p14:xfrm>
              <a:off x="8972965" y="2349209"/>
              <a:ext cx="7200" cy="1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82505E7-1151-DEF4-9A8D-B080D46BCC6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954965" y="2331569"/>
                <a:ext cx="428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CBE9E9A-5443-4557-A9F4-3D9C7671A087}"/>
                  </a:ext>
                </a:extLst>
              </p14:cNvPr>
              <p14:cNvContentPartPr/>
              <p14:nvPr/>
            </p14:nvContentPartPr>
            <p14:xfrm>
              <a:off x="8135245" y="2567009"/>
              <a:ext cx="601200" cy="196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CBE9E9A-5443-4557-A9F4-3D9C7671A08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117605" y="2549369"/>
                <a:ext cx="6368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275B944-AEE4-50F9-C901-C27F4B3B752A}"/>
                  </a:ext>
                </a:extLst>
              </p14:cNvPr>
              <p14:cNvContentPartPr/>
              <p14:nvPr/>
            </p14:nvContentPartPr>
            <p14:xfrm>
              <a:off x="8005285" y="2925569"/>
              <a:ext cx="825120" cy="4129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275B944-AEE4-50F9-C901-C27F4B3B752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987645" y="2907929"/>
                <a:ext cx="860760" cy="44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D834E8AC-051A-FA3D-7848-86B6851AB0E5}"/>
              </a:ext>
            </a:extLst>
          </p:cNvPr>
          <p:cNvGrpSpPr/>
          <p:nvPr/>
        </p:nvGrpSpPr>
        <p:grpSpPr>
          <a:xfrm>
            <a:off x="4865005" y="3571049"/>
            <a:ext cx="366840" cy="294840"/>
            <a:chOff x="4865005" y="3571049"/>
            <a:chExt cx="366840" cy="29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D14D016-49A2-CC74-33B6-3FAC38AAB6AC}"/>
                    </a:ext>
                  </a:extLst>
                </p14:cNvPr>
                <p14:cNvContentPartPr/>
                <p14:nvPr/>
              </p14:nvContentPartPr>
              <p14:xfrm>
                <a:off x="4865005" y="3571049"/>
                <a:ext cx="366840" cy="294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D14D016-49A2-CC74-33B6-3FAC38AAB6A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847365" y="3553049"/>
                  <a:ext cx="4024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922FF06-2DDA-736A-F8BB-4C3A4FB8BBD5}"/>
                    </a:ext>
                  </a:extLst>
                </p14:cNvPr>
                <p14:cNvContentPartPr/>
                <p14:nvPr/>
              </p14:nvContentPartPr>
              <p14:xfrm>
                <a:off x="5019805" y="3652769"/>
                <a:ext cx="146880" cy="33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922FF06-2DDA-736A-F8BB-4C3A4FB8BBD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002165" y="3634769"/>
                  <a:ext cx="18252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A8D4FD9-A09B-8498-2E8A-72EDD3D9FAAF}"/>
              </a:ext>
            </a:extLst>
          </p:cNvPr>
          <p:cNvGrpSpPr/>
          <p:nvPr/>
        </p:nvGrpSpPr>
        <p:grpSpPr>
          <a:xfrm>
            <a:off x="5565925" y="3420929"/>
            <a:ext cx="2901240" cy="603000"/>
            <a:chOff x="5565925" y="3420929"/>
            <a:chExt cx="2901240" cy="60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2BF6F4E-0664-37FE-AD6D-1AD804E1DD3D}"/>
                    </a:ext>
                  </a:extLst>
                </p14:cNvPr>
                <p14:cNvContentPartPr/>
                <p14:nvPr/>
              </p14:nvContentPartPr>
              <p14:xfrm>
                <a:off x="5565925" y="3725849"/>
                <a:ext cx="207000" cy="115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2BF6F4E-0664-37FE-AD6D-1AD804E1DD3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47925" y="3707849"/>
                  <a:ext cx="242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FE495D4-048C-C8A6-F7CC-63A61634AF60}"/>
                    </a:ext>
                  </a:extLst>
                </p14:cNvPr>
                <p14:cNvContentPartPr/>
                <p14:nvPr/>
              </p14:nvContentPartPr>
              <p14:xfrm>
                <a:off x="5898925" y="3645929"/>
                <a:ext cx="928080" cy="378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FE495D4-048C-C8A6-F7CC-63A61634AF6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881285" y="3627929"/>
                  <a:ext cx="96372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C5B5E88-3FC0-2904-EA31-463FC62F3092}"/>
                    </a:ext>
                  </a:extLst>
                </p14:cNvPr>
                <p14:cNvContentPartPr/>
                <p14:nvPr/>
              </p14:nvContentPartPr>
              <p14:xfrm>
                <a:off x="6341725" y="3492209"/>
                <a:ext cx="12240" cy="3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C5B5E88-3FC0-2904-EA31-463FC62F309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323725" y="3474569"/>
                  <a:ext cx="478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23A2086-7520-4D2D-1CC9-71B0FB219C02}"/>
                    </a:ext>
                  </a:extLst>
                </p14:cNvPr>
                <p14:cNvContentPartPr/>
                <p14:nvPr/>
              </p14:nvContentPartPr>
              <p14:xfrm>
                <a:off x="7115725" y="3420929"/>
                <a:ext cx="1108080" cy="525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23A2086-7520-4D2D-1CC9-71B0FB219C0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098085" y="3402929"/>
                  <a:ext cx="114372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BA64CC2-B5E3-444F-E656-94B0A0DE52F9}"/>
                    </a:ext>
                  </a:extLst>
                </p14:cNvPr>
                <p14:cNvContentPartPr/>
                <p14:nvPr/>
              </p14:nvContentPartPr>
              <p14:xfrm>
                <a:off x="7746805" y="3519209"/>
                <a:ext cx="291240" cy="15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BA64CC2-B5E3-444F-E656-94B0A0DE52F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29165" y="3501569"/>
                  <a:ext cx="3268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EC780BE-723D-3FAA-9B23-1C5BCD8F415A}"/>
                    </a:ext>
                  </a:extLst>
                </p14:cNvPr>
                <p14:cNvContentPartPr/>
                <p14:nvPr/>
              </p14:nvContentPartPr>
              <p14:xfrm>
                <a:off x="8396965" y="3781649"/>
                <a:ext cx="70200" cy="164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EC780BE-723D-3FAA-9B23-1C5BCD8F415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379325" y="3763649"/>
                  <a:ext cx="10584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F239B47-52AD-D70B-3791-01EFF590C9D9}"/>
              </a:ext>
            </a:extLst>
          </p:cNvPr>
          <p:cNvGrpSpPr/>
          <p:nvPr/>
        </p:nvGrpSpPr>
        <p:grpSpPr>
          <a:xfrm>
            <a:off x="8852725" y="3235889"/>
            <a:ext cx="2332800" cy="787320"/>
            <a:chOff x="8852725" y="3235889"/>
            <a:chExt cx="2332800" cy="78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3FE5726-E94B-A78A-E0C9-0E5904729076}"/>
                    </a:ext>
                  </a:extLst>
                </p14:cNvPr>
                <p14:cNvContentPartPr/>
                <p14:nvPr/>
              </p14:nvContentPartPr>
              <p14:xfrm>
                <a:off x="8852725" y="3477089"/>
                <a:ext cx="1522080" cy="272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3FE5726-E94B-A78A-E0C9-0E590472907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834725" y="3459449"/>
                  <a:ext cx="15577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A51D838-E74D-DF14-6868-944D9102DC98}"/>
                    </a:ext>
                  </a:extLst>
                </p14:cNvPr>
                <p14:cNvContentPartPr/>
                <p14:nvPr/>
              </p14:nvContentPartPr>
              <p14:xfrm>
                <a:off x="10687285" y="3235889"/>
                <a:ext cx="147960" cy="298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A51D838-E74D-DF14-6868-944D9102DC9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669645" y="3217889"/>
                  <a:ext cx="18360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6932E4E-881B-C58B-B22D-9BCBE02C9F2E}"/>
                    </a:ext>
                  </a:extLst>
                </p14:cNvPr>
                <p14:cNvContentPartPr/>
                <p14:nvPr/>
              </p14:nvContentPartPr>
              <p14:xfrm>
                <a:off x="10950085" y="3265049"/>
                <a:ext cx="182520" cy="247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6932E4E-881B-C58B-B22D-9BCBE02C9F2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932445" y="3247409"/>
                  <a:ext cx="2181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03CA578-D427-0645-2D64-D12C7A276CB3}"/>
                    </a:ext>
                  </a:extLst>
                </p14:cNvPr>
                <p14:cNvContentPartPr/>
                <p14:nvPr/>
              </p14:nvContentPartPr>
              <p14:xfrm>
                <a:off x="11018485" y="3401489"/>
                <a:ext cx="167040" cy="53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03CA578-D427-0645-2D64-D12C7A276CB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000485" y="3383849"/>
                  <a:ext cx="2026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658B29A-3F32-0234-2F41-0431A9B9F646}"/>
                    </a:ext>
                  </a:extLst>
                </p14:cNvPr>
                <p14:cNvContentPartPr/>
                <p14:nvPr/>
              </p14:nvContentPartPr>
              <p14:xfrm>
                <a:off x="11028565" y="3287729"/>
                <a:ext cx="149040" cy="15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658B29A-3F32-0234-2F41-0431A9B9F64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010565" y="3269729"/>
                  <a:ext cx="1846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B65B30D-C0A3-CDAE-CEA6-05A2FD51DBA1}"/>
                    </a:ext>
                  </a:extLst>
                </p14:cNvPr>
                <p14:cNvContentPartPr/>
                <p14:nvPr/>
              </p14:nvContentPartPr>
              <p14:xfrm>
                <a:off x="10688005" y="3666449"/>
                <a:ext cx="415800" cy="38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B65B30D-C0A3-CDAE-CEA6-05A2FD51DBA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670005" y="3648809"/>
                  <a:ext cx="4514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F6E72EB-6B3B-FC4C-BBF6-967B56333FA9}"/>
                    </a:ext>
                  </a:extLst>
                </p14:cNvPr>
                <p14:cNvContentPartPr/>
                <p14:nvPr/>
              </p14:nvContentPartPr>
              <p14:xfrm>
                <a:off x="10685845" y="3750689"/>
                <a:ext cx="184320" cy="272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F6E72EB-6B3B-FC4C-BBF6-967B56333FA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668205" y="3733049"/>
                  <a:ext cx="2199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F7AF7F8-4AC7-FF46-D5E1-38B7949BDF33}"/>
                    </a:ext>
                  </a:extLst>
                </p14:cNvPr>
                <p14:cNvContentPartPr/>
                <p14:nvPr/>
              </p14:nvContentPartPr>
              <p14:xfrm>
                <a:off x="10978525" y="3843209"/>
                <a:ext cx="111960" cy="144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F7AF7F8-4AC7-FF46-D5E1-38B7949BDF3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960885" y="3825209"/>
                  <a:ext cx="1476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E105A2F-AD47-B5FA-79AB-FEAE6D1EDC1F}"/>
                    </a:ext>
                  </a:extLst>
                </p14:cNvPr>
                <p14:cNvContentPartPr/>
                <p14:nvPr/>
              </p14:nvContentPartPr>
              <p14:xfrm>
                <a:off x="10829485" y="3879929"/>
                <a:ext cx="326880" cy="131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E105A2F-AD47-B5FA-79AB-FEAE6D1EDC1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811845" y="3861929"/>
                  <a:ext cx="362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8B86E40-F58B-9444-1A9B-3B862D5278BC}"/>
                    </a:ext>
                  </a:extLst>
                </p14:cNvPr>
                <p14:cNvContentPartPr/>
                <p14:nvPr/>
              </p14:nvContentPartPr>
              <p14:xfrm>
                <a:off x="10529245" y="3448289"/>
                <a:ext cx="74160" cy="79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8B86E40-F58B-9444-1A9B-3B862D5278B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511605" y="3430289"/>
                  <a:ext cx="10980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D36599C-6928-D29D-3A17-46ADC6F2849D}"/>
                  </a:ext>
                </a:extLst>
              </p14:cNvPr>
              <p14:cNvContentPartPr/>
              <p14:nvPr/>
            </p14:nvContentPartPr>
            <p14:xfrm>
              <a:off x="704485" y="3537929"/>
              <a:ext cx="218520" cy="4482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D36599C-6928-D29D-3A17-46ADC6F2849D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86485" y="3520289"/>
                <a:ext cx="254160" cy="4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87166A2-884C-ED62-D736-079474C3B961}"/>
                  </a:ext>
                </a:extLst>
              </p14:cNvPr>
              <p14:cNvContentPartPr/>
              <p14:nvPr/>
            </p14:nvContentPartPr>
            <p14:xfrm>
              <a:off x="886285" y="3610289"/>
              <a:ext cx="450000" cy="3906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87166A2-884C-ED62-D736-079474C3B96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68645" y="3592289"/>
                <a:ext cx="48564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FE38B3D-CA95-AB06-091C-F86638FA229F}"/>
                  </a:ext>
                </a:extLst>
              </p14:cNvPr>
              <p14:cNvContentPartPr/>
              <p14:nvPr/>
            </p14:nvContentPartPr>
            <p14:xfrm>
              <a:off x="1069165" y="3746369"/>
              <a:ext cx="272520" cy="63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FE38B3D-CA95-AB06-091C-F86638FA229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051525" y="3728729"/>
                <a:ext cx="3081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8C783BA-70B1-5B06-B92B-2D3E66C28FD3}"/>
                  </a:ext>
                </a:extLst>
              </p14:cNvPr>
              <p14:cNvContentPartPr/>
              <p14:nvPr/>
            </p14:nvContentPartPr>
            <p14:xfrm>
              <a:off x="1294525" y="3546209"/>
              <a:ext cx="676080" cy="4359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8C783BA-70B1-5B06-B92B-2D3E66C28FD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276525" y="3528569"/>
                <a:ext cx="711720" cy="4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2D24C11-5DF5-CCC0-3E4A-86F016BA7343}"/>
                  </a:ext>
                </a:extLst>
              </p14:cNvPr>
              <p14:cNvContentPartPr/>
              <p14:nvPr/>
            </p14:nvContentPartPr>
            <p14:xfrm>
              <a:off x="1361485" y="3718289"/>
              <a:ext cx="45000" cy="122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2D24C11-5DF5-CCC0-3E4A-86F016BA7343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343485" y="3700289"/>
                <a:ext cx="806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C2C42A7-0D38-FD32-6114-89EE375264BA}"/>
                  </a:ext>
                </a:extLst>
              </p14:cNvPr>
              <p14:cNvContentPartPr/>
              <p14:nvPr/>
            </p14:nvContentPartPr>
            <p14:xfrm>
              <a:off x="2178325" y="3518489"/>
              <a:ext cx="786240" cy="4629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C2C42A7-0D38-FD32-6114-89EE375264BA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160685" y="3500489"/>
                <a:ext cx="82188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A23A5C7-48C8-E455-8E6D-31EF3B80ADE6}"/>
                  </a:ext>
                </a:extLst>
              </p14:cNvPr>
              <p14:cNvContentPartPr/>
              <p14:nvPr/>
            </p14:nvContentPartPr>
            <p14:xfrm>
              <a:off x="2226925" y="3662129"/>
              <a:ext cx="276480" cy="9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A23A5C7-48C8-E455-8E6D-31EF3B80ADE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208925" y="3644489"/>
                <a:ext cx="3121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EBBB4A8-AD1A-F254-E8B0-59DDA615FA50}"/>
                  </a:ext>
                </a:extLst>
              </p14:cNvPr>
              <p14:cNvContentPartPr/>
              <p14:nvPr/>
            </p14:nvContentPartPr>
            <p14:xfrm>
              <a:off x="3189565" y="3508409"/>
              <a:ext cx="402480" cy="385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EBBB4A8-AD1A-F254-E8B0-59DDA615FA5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171565" y="3490409"/>
                <a:ext cx="438120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A99D04B-F95C-EF43-839B-0BE3AAB751DF}"/>
                  </a:ext>
                </a:extLst>
              </p14:cNvPr>
              <p14:cNvContentPartPr/>
              <p14:nvPr/>
            </p14:nvContentPartPr>
            <p14:xfrm>
              <a:off x="3254005" y="3563489"/>
              <a:ext cx="303840" cy="457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A99D04B-F95C-EF43-839B-0BE3AAB751D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236005" y="3545489"/>
                <a:ext cx="3394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3247CD2-ABCC-9C78-4C17-75F413D4B9C1}"/>
                  </a:ext>
                </a:extLst>
              </p14:cNvPr>
              <p14:cNvContentPartPr/>
              <p14:nvPr/>
            </p14:nvContentPartPr>
            <p14:xfrm>
              <a:off x="3841165" y="3466649"/>
              <a:ext cx="698400" cy="535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3247CD2-ABCC-9C78-4C17-75F413D4B9C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823165" y="3449009"/>
                <a:ext cx="734040" cy="5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67CC5B0-89F3-057F-A5A2-3B09686BFCD2}"/>
                  </a:ext>
                </a:extLst>
              </p14:cNvPr>
              <p14:cNvContentPartPr/>
              <p14:nvPr/>
            </p14:nvContentPartPr>
            <p14:xfrm>
              <a:off x="4049245" y="3613889"/>
              <a:ext cx="288000" cy="30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67CC5B0-89F3-057F-A5A2-3B09686BFCD2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031605" y="3595889"/>
                <a:ext cx="323640" cy="6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90CA5B4F-E880-8EAD-A03C-160C0E8DC1BE}"/>
              </a:ext>
            </a:extLst>
          </p:cNvPr>
          <p:cNvGrpSpPr/>
          <p:nvPr/>
        </p:nvGrpSpPr>
        <p:grpSpPr>
          <a:xfrm>
            <a:off x="658405" y="4118609"/>
            <a:ext cx="4024440" cy="548640"/>
            <a:chOff x="658405" y="4118609"/>
            <a:chExt cx="4024440" cy="54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6E70351-F186-B2F5-2916-4B7C986314F4}"/>
                    </a:ext>
                  </a:extLst>
                </p14:cNvPr>
                <p14:cNvContentPartPr/>
                <p14:nvPr/>
              </p14:nvContentPartPr>
              <p14:xfrm>
                <a:off x="658405" y="4118609"/>
                <a:ext cx="1112400" cy="412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6E70351-F186-B2F5-2916-4B7C986314F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40765" y="4100609"/>
                  <a:ext cx="114804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E23423D-C588-7D40-EA2D-3C69C05DC9DD}"/>
                    </a:ext>
                  </a:extLst>
                </p14:cNvPr>
                <p14:cNvContentPartPr/>
                <p14:nvPr/>
              </p14:nvContentPartPr>
              <p14:xfrm>
                <a:off x="1412965" y="4247489"/>
                <a:ext cx="252000" cy="29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E23423D-C588-7D40-EA2D-3C69C05DC9D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395325" y="4229489"/>
                  <a:ext cx="2876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36B0A16-DF72-E045-C017-DFDEEDC1B027}"/>
                    </a:ext>
                  </a:extLst>
                </p14:cNvPr>
                <p14:cNvContentPartPr/>
                <p14:nvPr/>
              </p14:nvContentPartPr>
              <p14:xfrm>
                <a:off x="1989325" y="4311209"/>
                <a:ext cx="356760" cy="356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36B0A16-DF72-E045-C017-DFDEEDC1B02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971685" y="4293209"/>
                  <a:ext cx="39240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4F2C82F-490E-FB6E-CFCF-F7A05B936523}"/>
                    </a:ext>
                  </a:extLst>
                </p14:cNvPr>
                <p14:cNvContentPartPr/>
                <p14:nvPr/>
              </p14:nvContentPartPr>
              <p14:xfrm>
                <a:off x="2693125" y="4280249"/>
                <a:ext cx="361800" cy="1749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4F2C82F-490E-FB6E-CFCF-F7A05B93652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675125" y="4262609"/>
                  <a:ext cx="3974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A44AF02-65A0-7310-A645-A04B26738135}"/>
                    </a:ext>
                  </a:extLst>
                </p14:cNvPr>
                <p14:cNvContentPartPr/>
                <p14:nvPr/>
              </p14:nvContentPartPr>
              <p14:xfrm>
                <a:off x="3468925" y="4194569"/>
                <a:ext cx="212400" cy="284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A44AF02-65A0-7310-A645-A04B2673813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451285" y="4176929"/>
                  <a:ext cx="2480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8E0E939-3871-F41E-A500-AB5537D93F6A}"/>
                    </a:ext>
                  </a:extLst>
                </p14:cNvPr>
                <p14:cNvContentPartPr/>
                <p14:nvPr/>
              </p14:nvContentPartPr>
              <p14:xfrm>
                <a:off x="3795085" y="4225889"/>
                <a:ext cx="437400" cy="149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8E0E939-3871-F41E-A500-AB5537D93F6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777085" y="4208249"/>
                  <a:ext cx="4730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3ACE745-88B3-C2D0-8F00-5BAEC9EC83F4}"/>
                    </a:ext>
                  </a:extLst>
                </p14:cNvPr>
                <p14:cNvContentPartPr/>
                <p14:nvPr/>
              </p14:nvContentPartPr>
              <p14:xfrm>
                <a:off x="4355965" y="4197809"/>
                <a:ext cx="242640" cy="263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3ACE745-88B3-C2D0-8F00-5BAEC9EC83F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338325" y="4180169"/>
                  <a:ext cx="2782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0E6B075-47D8-E1EE-D96A-9B4E6E138606}"/>
                    </a:ext>
                  </a:extLst>
                </p14:cNvPr>
                <p14:cNvContentPartPr/>
                <p14:nvPr/>
              </p14:nvContentPartPr>
              <p14:xfrm>
                <a:off x="4617685" y="4491569"/>
                <a:ext cx="65160" cy="90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0E6B075-47D8-E1EE-D96A-9B4E6E13860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600045" y="4473929"/>
                  <a:ext cx="100800" cy="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9F4F3B12-D20D-EE9E-25DF-F828CA1C9C79}"/>
                  </a:ext>
                </a:extLst>
              </p14:cNvPr>
              <p14:cNvContentPartPr/>
              <p14:nvPr/>
            </p14:nvContentPartPr>
            <p14:xfrm>
              <a:off x="852805" y="4807649"/>
              <a:ext cx="209160" cy="3351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9F4F3B12-D20D-EE9E-25DF-F828CA1C9C79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35165" y="4789649"/>
                <a:ext cx="24480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40AC3BF-7AD9-BA9E-E1FE-1FC97CB7B1C2}"/>
                  </a:ext>
                </a:extLst>
              </p14:cNvPr>
              <p14:cNvContentPartPr/>
              <p14:nvPr/>
            </p14:nvContentPartPr>
            <p14:xfrm>
              <a:off x="1128205" y="5006009"/>
              <a:ext cx="1037880" cy="1839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40AC3BF-7AD9-BA9E-E1FE-1FC97CB7B1C2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110565" y="4988369"/>
                <a:ext cx="10735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DE9CA843-70A2-4EEF-39A9-69616FE5D986}"/>
                  </a:ext>
                </a:extLst>
              </p14:cNvPr>
              <p14:cNvContentPartPr/>
              <p14:nvPr/>
            </p14:nvContentPartPr>
            <p14:xfrm>
              <a:off x="2352565" y="4672649"/>
              <a:ext cx="626040" cy="4856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DE9CA843-70A2-4EEF-39A9-69616FE5D986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334565" y="4654649"/>
                <a:ext cx="661680" cy="5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29D3BD2C-625B-8929-049A-D0ED1221B8E9}"/>
                  </a:ext>
                </a:extLst>
              </p14:cNvPr>
              <p14:cNvContentPartPr/>
              <p14:nvPr/>
            </p14:nvContentPartPr>
            <p14:xfrm>
              <a:off x="2431405" y="4806209"/>
              <a:ext cx="291600" cy="640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29D3BD2C-625B-8929-049A-D0ED1221B8E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413405" y="4788569"/>
                <a:ext cx="3272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8F8198DC-5E2A-D546-CA24-DEE1FC0DF105}"/>
                  </a:ext>
                </a:extLst>
              </p14:cNvPr>
              <p14:cNvContentPartPr/>
              <p14:nvPr/>
            </p14:nvContentPartPr>
            <p14:xfrm>
              <a:off x="3124405" y="4880729"/>
              <a:ext cx="1097280" cy="3463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F8198DC-5E2A-D546-CA24-DEE1FC0DF105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106405" y="4863089"/>
                <a:ext cx="1132920" cy="38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E51C145-A6B9-490C-0FF7-F50B70DCCC6F}"/>
              </a:ext>
            </a:extLst>
          </p:cNvPr>
          <p:cNvGrpSpPr/>
          <p:nvPr/>
        </p:nvGrpSpPr>
        <p:grpSpPr>
          <a:xfrm>
            <a:off x="4577365" y="4509929"/>
            <a:ext cx="1834920" cy="691200"/>
            <a:chOff x="4577365" y="4509929"/>
            <a:chExt cx="1834920" cy="69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58EA377-6E2D-DC1E-68C6-64E41477AE46}"/>
                    </a:ext>
                  </a:extLst>
                </p14:cNvPr>
                <p14:cNvContentPartPr/>
                <p14:nvPr/>
              </p14:nvContentPartPr>
              <p14:xfrm>
                <a:off x="4577365" y="4703249"/>
                <a:ext cx="475560" cy="4708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58EA377-6E2D-DC1E-68C6-64E41477AE4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559725" y="4685609"/>
                  <a:ext cx="51120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A917CC8-6790-E62D-4BAC-092F32CBBE39}"/>
                    </a:ext>
                  </a:extLst>
                </p14:cNvPr>
                <p14:cNvContentPartPr/>
                <p14:nvPr/>
              </p14:nvContentPartPr>
              <p14:xfrm>
                <a:off x="5348125" y="4511009"/>
                <a:ext cx="145080" cy="476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A917CC8-6790-E62D-4BAC-092F32CBBE3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330125" y="4493009"/>
                  <a:ext cx="18072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DD82ED5-58D1-DC72-88A9-F312A51912B5}"/>
                    </a:ext>
                  </a:extLst>
                </p14:cNvPr>
                <p14:cNvContentPartPr/>
                <p14:nvPr/>
              </p14:nvContentPartPr>
              <p14:xfrm>
                <a:off x="5508685" y="4717289"/>
                <a:ext cx="172440" cy="184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DD82ED5-58D1-DC72-88A9-F312A51912B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491045" y="4699649"/>
                  <a:ext cx="2080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FD4D27D-7EB0-EA2A-8748-384503ACD2BB}"/>
                    </a:ext>
                  </a:extLst>
                </p14:cNvPr>
                <p14:cNvContentPartPr/>
                <p14:nvPr/>
              </p14:nvContentPartPr>
              <p14:xfrm>
                <a:off x="5803525" y="4876049"/>
                <a:ext cx="20520" cy="64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FD4D27D-7EB0-EA2A-8748-384503ACD2B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785525" y="4858409"/>
                  <a:ext cx="561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4E7DA6E-4B86-8490-CCF9-8E8D6CC80BA5}"/>
                    </a:ext>
                  </a:extLst>
                </p14:cNvPr>
                <p14:cNvContentPartPr/>
                <p14:nvPr/>
              </p14:nvContentPartPr>
              <p14:xfrm>
                <a:off x="5850685" y="4735289"/>
                <a:ext cx="181440" cy="465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4E7DA6E-4B86-8490-CCF9-8E8D6CC80BA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832685" y="4717649"/>
                  <a:ext cx="21708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71DB815-F88C-5818-8E22-8B1EC9825D74}"/>
                    </a:ext>
                  </a:extLst>
                </p14:cNvPr>
                <p14:cNvContentPartPr/>
                <p14:nvPr/>
              </p14:nvContentPartPr>
              <p14:xfrm>
                <a:off x="6125005" y="4940849"/>
                <a:ext cx="5400" cy="51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71DB815-F88C-5818-8E22-8B1EC9825D7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107365" y="4923209"/>
                  <a:ext cx="410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404DA5C-26BD-33EA-FAF2-8DC677B14593}"/>
                    </a:ext>
                  </a:extLst>
                </p14:cNvPr>
                <p14:cNvContentPartPr/>
                <p14:nvPr/>
              </p14:nvContentPartPr>
              <p14:xfrm>
                <a:off x="6300685" y="4509929"/>
                <a:ext cx="111600" cy="594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404DA5C-26BD-33EA-FAF2-8DC677B1459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282685" y="4491929"/>
                  <a:ext cx="147240" cy="62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DE1BFF7D-D7E1-DB66-3280-5A33C7AB4361}"/>
              </a:ext>
            </a:extLst>
          </p:cNvPr>
          <p:cNvGrpSpPr/>
          <p:nvPr/>
        </p:nvGrpSpPr>
        <p:grpSpPr>
          <a:xfrm>
            <a:off x="6863365" y="4544849"/>
            <a:ext cx="1098360" cy="353160"/>
            <a:chOff x="6863365" y="4544849"/>
            <a:chExt cx="109836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D5703F4-0B2A-58CE-B676-FC8BAF94F368}"/>
                    </a:ext>
                  </a:extLst>
                </p14:cNvPr>
                <p14:cNvContentPartPr/>
                <p14:nvPr/>
              </p14:nvContentPartPr>
              <p14:xfrm>
                <a:off x="6863365" y="4544849"/>
                <a:ext cx="226800" cy="296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D5703F4-0B2A-58CE-B676-FC8BAF94F36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845365" y="4526849"/>
                  <a:ext cx="2624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B0DFE5F-3505-6935-36A9-46890D6137CA}"/>
                    </a:ext>
                  </a:extLst>
                </p14:cNvPr>
                <p14:cNvContentPartPr/>
                <p14:nvPr/>
              </p14:nvContentPartPr>
              <p14:xfrm>
                <a:off x="7226605" y="4561409"/>
                <a:ext cx="45360" cy="336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B0DFE5F-3505-6935-36A9-46890D6137C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208965" y="4543409"/>
                  <a:ext cx="8100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EB5BC49-92C3-46CD-CAFF-00407174192F}"/>
                    </a:ext>
                  </a:extLst>
                </p14:cNvPr>
                <p14:cNvContentPartPr/>
                <p14:nvPr/>
              </p14:nvContentPartPr>
              <p14:xfrm>
                <a:off x="7405525" y="4570049"/>
                <a:ext cx="219240" cy="266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EB5BC49-92C3-46CD-CAFF-00407174192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387525" y="4552049"/>
                  <a:ext cx="2548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B3131B8-DEB1-060B-8578-6944438BD6B9}"/>
                    </a:ext>
                  </a:extLst>
                </p14:cNvPr>
                <p14:cNvContentPartPr/>
                <p14:nvPr/>
              </p14:nvContentPartPr>
              <p14:xfrm>
                <a:off x="7746805" y="4585889"/>
                <a:ext cx="214920" cy="292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B3131B8-DEB1-060B-8578-6944438BD6B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729165" y="4567889"/>
                  <a:ext cx="250560" cy="32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641726D4-D611-D237-4EC2-4DD16AD7B09D}"/>
                  </a:ext>
                </a:extLst>
              </p14:cNvPr>
              <p14:cNvContentPartPr/>
              <p14:nvPr/>
            </p14:nvContentPartPr>
            <p14:xfrm>
              <a:off x="8087725" y="4919609"/>
              <a:ext cx="34200" cy="187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641726D4-D611-D237-4EC2-4DD16AD7B09D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8069725" y="4901609"/>
                <a:ext cx="698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EF3DFCDD-830E-8E7F-E50C-F38282846E8B}"/>
                  </a:ext>
                </a:extLst>
              </p14:cNvPr>
              <p14:cNvContentPartPr/>
              <p14:nvPr/>
            </p14:nvContentPartPr>
            <p14:xfrm>
              <a:off x="9413965" y="4527569"/>
              <a:ext cx="15480" cy="187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EF3DFCDD-830E-8E7F-E50C-F38282846E8B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9396325" y="4509569"/>
                <a:ext cx="51120" cy="5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BE133D6C-47F6-0395-D7AC-9889D051DA44}"/>
              </a:ext>
            </a:extLst>
          </p:cNvPr>
          <p:cNvGrpSpPr/>
          <p:nvPr/>
        </p:nvGrpSpPr>
        <p:grpSpPr>
          <a:xfrm>
            <a:off x="8514685" y="4644929"/>
            <a:ext cx="1449720" cy="312480"/>
            <a:chOff x="8514685" y="4644929"/>
            <a:chExt cx="1449720" cy="3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B22B901-9F15-802F-A5FE-67306335DDA4}"/>
                    </a:ext>
                  </a:extLst>
                </p14:cNvPr>
                <p14:cNvContentPartPr/>
                <p14:nvPr/>
              </p14:nvContentPartPr>
              <p14:xfrm>
                <a:off x="8514685" y="4652489"/>
                <a:ext cx="473400" cy="167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B22B901-9F15-802F-A5FE-67306335DDA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497045" y="4634849"/>
                  <a:ext cx="5090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24D5835-8FC4-456F-F4F5-A1C078779BBA}"/>
                    </a:ext>
                  </a:extLst>
                </p14:cNvPr>
                <p14:cNvContentPartPr/>
                <p14:nvPr/>
              </p14:nvContentPartPr>
              <p14:xfrm>
                <a:off x="9208045" y="4644929"/>
                <a:ext cx="116280" cy="3124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24D5835-8FC4-456F-F4F5-A1C078779BB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190045" y="4627289"/>
                  <a:ext cx="1519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40FA728-FA7A-DDED-625D-B9463093F3D7}"/>
                    </a:ext>
                  </a:extLst>
                </p14:cNvPr>
                <p14:cNvContentPartPr/>
                <p14:nvPr/>
              </p14:nvContentPartPr>
              <p14:xfrm>
                <a:off x="9429085" y="4671209"/>
                <a:ext cx="4680" cy="777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40FA728-FA7A-DDED-625D-B9463093F3D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411445" y="4653209"/>
                  <a:ext cx="40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CFB1CF6-9B97-5057-3795-1F9B43557EAC}"/>
                    </a:ext>
                  </a:extLst>
                </p14:cNvPr>
                <p14:cNvContentPartPr/>
                <p14:nvPr/>
              </p14:nvContentPartPr>
              <p14:xfrm>
                <a:off x="9500365" y="4655369"/>
                <a:ext cx="114840" cy="106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CFB1CF6-9B97-5057-3795-1F9B43557EA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482365" y="4637369"/>
                  <a:ext cx="150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2CB5809-3477-786F-3424-E294868CFC9D}"/>
                    </a:ext>
                  </a:extLst>
                </p14:cNvPr>
                <p14:cNvContentPartPr/>
                <p14:nvPr/>
              </p14:nvContentPartPr>
              <p14:xfrm>
                <a:off x="9652645" y="4668329"/>
                <a:ext cx="121320" cy="91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2CB5809-3477-786F-3424-E294868CFC9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635005" y="4650689"/>
                  <a:ext cx="1569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0FB5931-4FBC-E4AE-8798-8D04E41ADF9C}"/>
                    </a:ext>
                  </a:extLst>
                </p14:cNvPr>
                <p14:cNvContentPartPr/>
                <p14:nvPr/>
              </p14:nvContentPartPr>
              <p14:xfrm>
                <a:off x="9802405" y="4673009"/>
                <a:ext cx="162000" cy="92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0FB5931-4FBC-E4AE-8798-8D04E41ADF9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784765" y="4655009"/>
                  <a:ext cx="197640" cy="12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13BF6EFD-AE73-028B-A5D9-AD5C405FED8C}"/>
                  </a:ext>
                </a:extLst>
              </p14:cNvPr>
              <p14:cNvContentPartPr/>
              <p14:nvPr/>
            </p14:nvContentPartPr>
            <p14:xfrm>
              <a:off x="7615765" y="1803089"/>
              <a:ext cx="71280" cy="921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13BF6EFD-AE73-028B-A5D9-AD5C405FED8C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597765" y="1785089"/>
                <a:ext cx="106920" cy="12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42081F7A-8871-90C0-2810-21317C3520B1}"/>
              </a:ext>
            </a:extLst>
          </p:cNvPr>
          <p:cNvGrpSpPr/>
          <p:nvPr/>
        </p:nvGrpSpPr>
        <p:grpSpPr>
          <a:xfrm>
            <a:off x="10259245" y="4495889"/>
            <a:ext cx="361800" cy="317160"/>
            <a:chOff x="10259245" y="4495889"/>
            <a:chExt cx="36180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48ED7EF-2EAF-0965-F63C-AE782E8965F1}"/>
                    </a:ext>
                  </a:extLst>
                </p14:cNvPr>
                <p14:cNvContentPartPr/>
                <p14:nvPr/>
              </p14:nvContentPartPr>
              <p14:xfrm>
                <a:off x="10259245" y="4525409"/>
                <a:ext cx="180360" cy="241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48ED7EF-2EAF-0965-F63C-AE782E8965F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241605" y="4507769"/>
                  <a:ext cx="2160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D11E9E3-40E2-43EE-BB5A-E4A7A54DA945}"/>
                    </a:ext>
                  </a:extLst>
                </p14:cNvPr>
                <p14:cNvContentPartPr/>
                <p14:nvPr/>
              </p14:nvContentPartPr>
              <p14:xfrm>
                <a:off x="10295965" y="4612529"/>
                <a:ext cx="173880" cy="550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D11E9E3-40E2-43EE-BB5A-E4A7A54DA94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277965" y="4594529"/>
                  <a:ext cx="209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523622A-AFF6-4A91-FEEF-65045A674AB5}"/>
                    </a:ext>
                  </a:extLst>
                </p14:cNvPr>
                <p14:cNvContentPartPr/>
                <p14:nvPr/>
              </p14:nvContentPartPr>
              <p14:xfrm>
                <a:off x="10285885" y="4495889"/>
                <a:ext cx="203040" cy="27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523622A-AFF6-4A91-FEEF-65045A674AB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267885" y="4478249"/>
                  <a:ext cx="2386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5D707EA-5B47-9CB0-0230-A06003222800}"/>
                    </a:ext>
                  </a:extLst>
                </p14:cNvPr>
                <p14:cNvContentPartPr/>
                <p14:nvPr/>
              </p14:nvContentPartPr>
              <p14:xfrm>
                <a:off x="10524205" y="4723769"/>
                <a:ext cx="96840" cy="89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5D707EA-5B47-9CB0-0230-A0600322280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506565" y="4705769"/>
                  <a:ext cx="13248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4D348439-C741-F60F-DE06-0E83CFB4FE7D}"/>
              </a:ext>
            </a:extLst>
          </p:cNvPr>
          <p:cNvGrpSpPr/>
          <p:nvPr/>
        </p:nvGrpSpPr>
        <p:grpSpPr>
          <a:xfrm>
            <a:off x="939205" y="5551769"/>
            <a:ext cx="2264760" cy="802080"/>
            <a:chOff x="939205" y="5551769"/>
            <a:chExt cx="2264760" cy="80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0A840D2-BE68-94E9-816E-30FD2C48AF32}"/>
                    </a:ext>
                  </a:extLst>
                </p14:cNvPr>
                <p14:cNvContentPartPr/>
                <p14:nvPr/>
              </p14:nvContentPartPr>
              <p14:xfrm>
                <a:off x="939205" y="5869289"/>
                <a:ext cx="221760" cy="90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0A840D2-BE68-94E9-816E-30FD2C48AF3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21205" y="5851649"/>
                  <a:ext cx="2574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A15CA49-7B88-78E9-E032-A4C29D3A6F51}"/>
                    </a:ext>
                  </a:extLst>
                </p14:cNvPr>
                <p14:cNvContentPartPr/>
                <p14:nvPr/>
              </p14:nvContentPartPr>
              <p14:xfrm>
                <a:off x="1292725" y="5551769"/>
                <a:ext cx="146160" cy="303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A15CA49-7B88-78E9-E032-A4C29D3A6F5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274725" y="5534129"/>
                  <a:ext cx="1818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FAD4CCC-C741-F0D3-B5F9-144CBAFF87C1}"/>
                    </a:ext>
                  </a:extLst>
                </p14:cNvPr>
                <p14:cNvContentPartPr/>
                <p14:nvPr/>
              </p14:nvContentPartPr>
              <p14:xfrm>
                <a:off x="1555165" y="5591729"/>
                <a:ext cx="106920" cy="203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FAD4CCC-C741-F0D3-B5F9-144CBAFF87C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537525" y="5574089"/>
                  <a:ext cx="1425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C96DBB0-DBCA-F65B-AF68-B085BE834B1D}"/>
                    </a:ext>
                  </a:extLst>
                </p14:cNvPr>
                <p14:cNvContentPartPr/>
                <p14:nvPr/>
              </p14:nvContentPartPr>
              <p14:xfrm>
                <a:off x="1592965" y="5706569"/>
                <a:ext cx="117000" cy="10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C96DBB0-DBCA-F65B-AF68-B085BE834B1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574965" y="5688929"/>
                  <a:ext cx="152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574D42C-516B-4D77-BD30-92C5B677EE2A}"/>
                    </a:ext>
                  </a:extLst>
                </p14:cNvPr>
                <p14:cNvContentPartPr/>
                <p14:nvPr/>
              </p14:nvContentPartPr>
              <p14:xfrm>
                <a:off x="1610965" y="5585969"/>
                <a:ext cx="111960" cy="30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574D42C-516B-4D77-BD30-92C5B677EE2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593325" y="5568329"/>
                  <a:ext cx="1476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D4DB3F0-A243-F186-0E69-7CF7E3887902}"/>
                    </a:ext>
                  </a:extLst>
                </p14:cNvPr>
                <p14:cNvContentPartPr/>
                <p14:nvPr/>
              </p14:nvContentPartPr>
              <p14:xfrm>
                <a:off x="1318645" y="5933009"/>
                <a:ext cx="405360" cy="66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D4DB3F0-A243-F186-0E69-7CF7E388790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300645" y="5915009"/>
                  <a:ext cx="4410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CBF81EF-9319-39B8-6777-26266F127F74}"/>
                    </a:ext>
                  </a:extLst>
                </p14:cNvPr>
                <p14:cNvContentPartPr/>
                <p14:nvPr/>
              </p14:nvContentPartPr>
              <p14:xfrm>
                <a:off x="1330165" y="6070169"/>
                <a:ext cx="136080" cy="237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CBF81EF-9319-39B8-6777-26266F127F7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312165" y="6052529"/>
                  <a:ext cx="1717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4812533-C6A2-C3D1-1D2B-9ABC70EE0531}"/>
                    </a:ext>
                  </a:extLst>
                </p14:cNvPr>
                <p14:cNvContentPartPr/>
                <p14:nvPr/>
              </p14:nvContentPartPr>
              <p14:xfrm>
                <a:off x="1516645" y="6170609"/>
                <a:ext cx="187560" cy="130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4812533-C6A2-C3D1-1D2B-9ABC70EE053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499005" y="6152969"/>
                  <a:ext cx="223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3F678E7-9032-CE8E-BBF6-8EB34B0C8499}"/>
                    </a:ext>
                  </a:extLst>
                </p14:cNvPr>
                <p14:cNvContentPartPr/>
                <p14:nvPr/>
              </p14:nvContentPartPr>
              <p14:xfrm>
                <a:off x="1521685" y="6172409"/>
                <a:ext cx="214920" cy="181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3F678E7-9032-CE8E-BBF6-8EB34B0C849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504045" y="6154409"/>
                  <a:ext cx="2505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DFC403F-DEAB-FF34-7311-F318C480E8A3}"/>
                    </a:ext>
                  </a:extLst>
                </p14:cNvPr>
                <p14:cNvContentPartPr/>
                <p14:nvPr/>
              </p14:nvContentPartPr>
              <p14:xfrm>
                <a:off x="2000125" y="5873609"/>
                <a:ext cx="198000" cy="39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DFC403F-DEAB-FF34-7311-F318C480E8A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982485" y="5855969"/>
                  <a:ext cx="2336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F09A16A-37AD-71E4-1650-07FE4DDE452D}"/>
                    </a:ext>
                  </a:extLst>
                </p14:cNvPr>
                <p14:cNvContentPartPr/>
                <p14:nvPr/>
              </p14:nvContentPartPr>
              <p14:xfrm>
                <a:off x="2026045" y="6000329"/>
                <a:ext cx="185760" cy="8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F09A16A-37AD-71E4-1650-07FE4DDE452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008045" y="5982329"/>
                  <a:ext cx="221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246CC24-FE63-015C-E845-034AEC07AD42}"/>
                    </a:ext>
                  </a:extLst>
                </p14:cNvPr>
                <p14:cNvContentPartPr/>
                <p14:nvPr/>
              </p14:nvContentPartPr>
              <p14:xfrm>
                <a:off x="2434285" y="5702249"/>
                <a:ext cx="139320" cy="3456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246CC24-FE63-015C-E845-034AEC07AD4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416645" y="5684609"/>
                  <a:ext cx="17496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1FACAD2-667D-5D45-3ABB-62F802031BA2}"/>
                    </a:ext>
                  </a:extLst>
                </p14:cNvPr>
                <p14:cNvContentPartPr/>
                <p14:nvPr/>
              </p14:nvContentPartPr>
              <p14:xfrm>
                <a:off x="2410525" y="5890169"/>
                <a:ext cx="181080" cy="262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1FACAD2-667D-5D45-3ABB-62F802031BA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392525" y="5872169"/>
                  <a:ext cx="2167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43A19E8-692D-6D58-D74E-DD29A303C7A6}"/>
                    </a:ext>
                  </a:extLst>
                </p14:cNvPr>
                <p14:cNvContentPartPr/>
                <p14:nvPr/>
              </p14:nvContentPartPr>
              <p14:xfrm>
                <a:off x="2702485" y="5670569"/>
                <a:ext cx="73440" cy="4176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43A19E8-692D-6D58-D74E-DD29A303C7A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684845" y="5652569"/>
                  <a:ext cx="10908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B4676B8-C2DD-0D21-E994-DBBAE3C0212B}"/>
                    </a:ext>
                  </a:extLst>
                </p14:cNvPr>
                <p14:cNvContentPartPr/>
                <p14:nvPr/>
              </p14:nvContentPartPr>
              <p14:xfrm>
                <a:off x="2858725" y="5773529"/>
                <a:ext cx="144720" cy="2401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B4676B8-C2DD-0D21-E994-DBBAE3C0212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840725" y="5755529"/>
                  <a:ext cx="1803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6DDC262-59C8-96D4-48F5-68B6C5CB0B06}"/>
                    </a:ext>
                  </a:extLst>
                </p14:cNvPr>
                <p14:cNvContentPartPr/>
                <p14:nvPr/>
              </p14:nvContentPartPr>
              <p14:xfrm>
                <a:off x="2891845" y="5884409"/>
                <a:ext cx="103680" cy="367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6DDC262-59C8-96D4-48F5-68B6C5CB0B0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874205" y="5866769"/>
                  <a:ext cx="1393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D079E70-C49A-3343-626C-A9575CE04C4A}"/>
                    </a:ext>
                  </a:extLst>
                </p14:cNvPr>
                <p14:cNvContentPartPr/>
                <p14:nvPr/>
              </p14:nvContentPartPr>
              <p14:xfrm>
                <a:off x="2873485" y="5785769"/>
                <a:ext cx="149400" cy="11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D079E70-C49A-3343-626C-A9575CE04C4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855485" y="5767769"/>
                  <a:ext cx="1850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F54E2E1-7384-C39E-533C-09E337772E5C}"/>
                    </a:ext>
                  </a:extLst>
                </p14:cNvPr>
                <p14:cNvContentPartPr/>
                <p14:nvPr/>
              </p14:nvContentPartPr>
              <p14:xfrm>
                <a:off x="3003445" y="5695049"/>
                <a:ext cx="200520" cy="486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F54E2E1-7384-C39E-533C-09E337772E5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985445" y="5677049"/>
                  <a:ext cx="236160" cy="52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08443D1-F627-6B0C-3C43-8CA8C4D5A544}"/>
                  </a:ext>
                </a:extLst>
              </p14:cNvPr>
              <p14:cNvContentPartPr/>
              <p14:nvPr/>
            </p14:nvContentPartPr>
            <p14:xfrm>
              <a:off x="3957445" y="5918969"/>
              <a:ext cx="562320" cy="11520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08443D1-F627-6B0C-3C43-8CA8C4D5A544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3939805" y="5901329"/>
                <a:ext cx="59796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4887E2EE-72DE-CC03-3B27-FE607C267441}"/>
                  </a:ext>
                </a:extLst>
              </p14:cNvPr>
              <p14:cNvContentPartPr/>
              <p14:nvPr/>
            </p14:nvContentPartPr>
            <p14:xfrm>
              <a:off x="4964725" y="5652209"/>
              <a:ext cx="169560" cy="34128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4887E2EE-72DE-CC03-3B27-FE607C267441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4946725" y="5634209"/>
                <a:ext cx="205200" cy="37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3B44B6FD-A5FD-14E9-A433-C2992E1A078D}"/>
              </a:ext>
            </a:extLst>
          </p:cNvPr>
          <p:cNvGrpSpPr/>
          <p:nvPr/>
        </p:nvGrpSpPr>
        <p:grpSpPr>
          <a:xfrm>
            <a:off x="5179285" y="5523689"/>
            <a:ext cx="2055600" cy="1001160"/>
            <a:chOff x="5179285" y="5523689"/>
            <a:chExt cx="2055600" cy="100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75AD56B-705E-F4F0-809E-7A681F40CC15}"/>
                    </a:ext>
                  </a:extLst>
                </p14:cNvPr>
                <p14:cNvContentPartPr/>
                <p14:nvPr/>
              </p14:nvContentPartPr>
              <p14:xfrm>
                <a:off x="5199085" y="5881529"/>
                <a:ext cx="175680" cy="161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75AD56B-705E-F4F0-809E-7A681F40CC1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181085" y="5863529"/>
                  <a:ext cx="2113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D1B7F02-087A-7F02-7286-86242936D311}"/>
                    </a:ext>
                  </a:extLst>
                </p14:cNvPr>
                <p14:cNvContentPartPr/>
                <p14:nvPr/>
              </p14:nvContentPartPr>
              <p14:xfrm>
                <a:off x="5179285" y="5860289"/>
                <a:ext cx="253080" cy="2271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D1B7F02-087A-7F02-7286-86242936D31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161285" y="5842649"/>
                  <a:ext cx="2887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61042C2-A8D1-39B4-5542-4E2685D8ABD4}"/>
                    </a:ext>
                  </a:extLst>
                </p14:cNvPr>
                <p14:cNvContentPartPr/>
                <p14:nvPr/>
              </p14:nvContentPartPr>
              <p14:xfrm>
                <a:off x="5667805" y="5914289"/>
                <a:ext cx="194040" cy="399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61042C2-A8D1-39B4-5542-4E2685D8ABD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650165" y="5896289"/>
                  <a:ext cx="2296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169DB5E-7944-23F3-9D42-8C54ABF0A2C4}"/>
                    </a:ext>
                  </a:extLst>
                </p14:cNvPr>
                <p14:cNvContentPartPr/>
                <p14:nvPr/>
              </p14:nvContentPartPr>
              <p14:xfrm>
                <a:off x="5672125" y="6012929"/>
                <a:ext cx="211680" cy="12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169DB5E-7944-23F3-9D42-8C54ABF0A2C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654485" y="5994929"/>
                  <a:ext cx="247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D6F5924-650E-F531-502D-21EA8A77C45B}"/>
                    </a:ext>
                  </a:extLst>
                </p14:cNvPr>
                <p14:cNvContentPartPr/>
                <p14:nvPr/>
              </p14:nvContentPartPr>
              <p14:xfrm>
                <a:off x="6096205" y="5896289"/>
                <a:ext cx="160920" cy="29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D6F5924-650E-F531-502D-21EA8A77C45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078205" y="5878649"/>
                  <a:ext cx="1965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514EDF2-E509-F371-2055-376C73532F8D}"/>
                    </a:ext>
                  </a:extLst>
                </p14:cNvPr>
                <p14:cNvContentPartPr/>
                <p14:nvPr/>
              </p14:nvContentPartPr>
              <p14:xfrm>
                <a:off x="6440725" y="5524409"/>
                <a:ext cx="209880" cy="313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514EDF2-E509-F371-2055-376C73532F8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422725" y="5506769"/>
                  <a:ext cx="2455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FCA157A-79D9-EBD8-88C8-97ABC83594DF}"/>
                    </a:ext>
                  </a:extLst>
                </p14:cNvPr>
                <p14:cNvContentPartPr/>
                <p14:nvPr/>
              </p14:nvContentPartPr>
              <p14:xfrm>
                <a:off x="6764005" y="5523689"/>
                <a:ext cx="129960" cy="2620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FCA157A-79D9-EBD8-88C8-97ABC83594D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746005" y="5506049"/>
                  <a:ext cx="1656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69F3D71-424D-99F8-5C33-0DCA6B31B4E0}"/>
                    </a:ext>
                  </a:extLst>
                </p14:cNvPr>
                <p14:cNvContentPartPr/>
                <p14:nvPr/>
              </p14:nvContentPartPr>
              <p14:xfrm>
                <a:off x="6791365" y="5620889"/>
                <a:ext cx="264240" cy="77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69F3D71-424D-99F8-5C33-0DCA6B31B4E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773365" y="5602889"/>
                  <a:ext cx="2998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729A5F4-15BD-041E-EDC1-12083A2A7CF4}"/>
                    </a:ext>
                  </a:extLst>
                </p14:cNvPr>
                <p14:cNvContentPartPr/>
                <p14:nvPr/>
              </p14:nvContentPartPr>
              <p14:xfrm>
                <a:off x="6835645" y="5534489"/>
                <a:ext cx="203040" cy="154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729A5F4-15BD-041E-EDC1-12083A2A7CF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817645" y="5516849"/>
                  <a:ext cx="2386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790C719-3D6E-04DC-C744-66C8660C9399}"/>
                    </a:ext>
                  </a:extLst>
                </p14:cNvPr>
                <p14:cNvContentPartPr/>
                <p14:nvPr/>
              </p14:nvContentPartPr>
              <p14:xfrm>
                <a:off x="6361525" y="5960009"/>
                <a:ext cx="678960" cy="78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790C719-3D6E-04DC-C744-66C8660C939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343885" y="5942369"/>
                  <a:ext cx="714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7B41C5E-4CDF-9F2D-2538-369181517CE3}"/>
                    </a:ext>
                  </a:extLst>
                </p14:cNvPr>
                <p14:cNvContentPartPr/>
                <p14:nvPr/>
              </p14:nvContentPartPr>
              <p14:xfrm>
                <a:off x="6410845" y="6192929"/>
                <a:ext cx="142560" cy="2948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7B41C5E-4CDF-9F2D-2538-369181517CE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392845" y="6174929"/>
                  <a:ext cx="1782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055C94A-D537-EEF0-E05C-9826CE74341C}"/>
                    </a:ext>
                  </a:extLst>
                </p14:cNvPr>
                <p14:cNvContentPartPr/>
                <p14:nvPr/>
              </p14:nvContentPartPr>
              <p14:xfrm>
                <a:off x="6401485" y="6344489"/>
                <a:ext cx="209880" cy="54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055C94A-D537-EEF0-E05C-9826CE74341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383485" y="6326489"/>
                  <a:ext cx="2455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7985E6E-4D74-3A6B-0B54-77B58CD753E3}"/>
                    </a:ext>
                  </a:extLst>
                </p14:cNvPr>
                <p14:cNvContentPartPr/>
                <p14:nvPr/>
              </p14:nvContentPartPr>
              <p14:xfrm>
                <a:off x="6683725" y="6118409"/>
                <a:ext cx="146880" cy="348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7985E6E-4D74-3A6B-0B54-77B58CD753E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666085" y="6100769"/>
                  <a:ext cx="1825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FE982E3-926C-CA3C-3AAF-D8D62EC5C070}"/>
                    </a:ext>
                  </a:extLst>
                </p14:cNvPr>
                <p14:cNvContentPartPr/>
                <p14:nvPr/>
              </p14:nvContentPartPr>
              <p14:xfrm>
                <a:off x="6867685" y="6223169"/>
                <a:ext cx="141480" cy="2466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FE982E3-926C-CA3C-3AAF-D8D62EC5C07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849685" y="6205169"/>
                  <a:ext cx="1771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B850EE7-F214-6A11-FE51-C76568EE84D9}"/>
                    </a:ext>
                  </a:extLst>
                </p14:cNvPr>
                <p14:cNvContentPartPr/>
                <p14:nvPr/>
              </p14:nvContentPartPr>
              <p14:xfrm>
                <a:off x="6879205" y="6317129"/>
                <a:ext cx="188280" cy="25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B850EE7-F214-6A11-FE51-C76568EE84D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861565" y="6299129"/>
                  <a:ext cx="2239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802E5BC-8728-440B-E97D-9D10F358F786}"/>
                    </a:ext>
                  </a:extLst>
                </p14:cNvPr>
                <p14:cNvContentPartPr/>
                <p14:nvPr/>
              </p14:nvContentPartPr>
              <p14:xfrm>
                <a:off x="6855085" y="6240089"/>
                <a:ext cx="205560" cy="61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802E5BC-8728-440B-E97D-9D10F358F78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837085" y="6222449"/>
                  <a:ext cx="241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602ADDF-2B33-CC1E-8FB5-E1B1D1E09501}"/>
                    </a:ext>
                  </a:extLst>
                </p14:cNvPr>
                <p14:cNvContentPartPr/>
                <p14:nvPr/>
              </p14:nvContentPartPr>
              <p14:xfrm>
                <a:off x="7149205" y="6155129"/>
                <a:ext cx="85680" cy="3697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602ADDF-2B33-CC1E-8FB5-E1B1D1E0950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131205" y="6137129"/>
                  <a:ext cx="121320" cy="40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F224A3E8-0EC3-D5C7-8395-7D62A59ED9BE}"/>
                  </a:ext>
                </a:extLst>
              </p14:cNvPr>
              <p14:cNvContentPartPr/>
              <p14:nvPr/>
            </p14:nvContentPartPr>
            <p14:xfrm>
              <a:off x="7605685" y="5825369"/>
              <a:ext cx="481680" cy="19224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F224A3E8-0EC3-D5C7-8395-7D62A59ED9BE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7588045" y="5807369"/>
                <a:ext cx="51732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4550A97F-211A-FAA6-9916-F6B61EBE7790}"/>
                  </a:ext>
                </a:extLst>
              </p14:cNvPr>
              <p14:cNvContentPartPr/>
              <p14:nvPr/>
            </p14:nvContentPartPr>
            <p14:xfrm>
              <a:off x="8302285" y="5565809"/>
              <a:ext cx="398520" cy="5277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4550A97F-211A-FAA6-9916-F6B61EBE7790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8284285" y="5548169"/>
                <a:ext cx="434160" cy="56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2641B265-011B-E0D7-1DEA-840B98A3A24B}"/>
              </a:ext>
            </a:extLst>
          </p:cNvPr>
          <p:cNvGrpSpPr/>
          <p:nvPr/>
        </p:nvGrpSpPr>
        <p:grpSpPr>
          <a:xfrm>
            <a:off x="8954245" y="2918369"/>
            <a:ext cx="480600" cy="324000"/>
            <a:chOff x="8954245" y="2918369"/>
            <a:chExt cx="480600" cy="3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5BFF7CD-5F3C-36C5-2750-D9DC12AC3EEE}"/>
                    </a:ext>
                  </a:extLst>
                </p14:cNvPr>
                <p14:cNvContentPartPr/>
                <p14:nvPr/>
              </p14:nvContentPartPr>
              <p14:xfrm>
                <a:off x="8977645" y="3100169"/>
                <a:ext cx="80640" cy="381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5BFF7CD-5F3C-36C5-2750-D9DC12AC3EE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960005" y="3082169"/>
                  <a:ext cx="1162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CC41D21-7342-97BA-638B-BE185F7E2BE3}"/>
                    </a:ext>
                  </a:extLst>
                </p14:cNvPr>
                <p14:cNvContentPartPr/>
                <p14:nvPr/>
              </p14:nvContentPartPr>
              <p14:xfrm>
                <a:off x="8954245" y="3189449"/>
                <a:ext cx="84240" cy="216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CC41D21-7342-97BA-638B-BE185F7E2BE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936245" y="3171809"/>
                  <a:ext cx="1198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9A5AA87-2404-EBB0-E779-8822F798405C}"/>
                    </a:ext>
                  </a:extLst>
                </p14:cNvPr>
                <p14:cNvContentPartPr/>
                <p14:nvPr/>
              </p14:nvContentPartPr>
              <p14:xfrm>
                <a:off x="9203365" y="2918369"/>
                <a:ext cx="231480" cy="3240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9A5AA87-2404-EBB0-E779-8822F798405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185365" y="2900729"/>
                  <a:ext cx="2671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0965FDF-A42C-82C4-AA63-9CA7BC4DB46E}"/>
                    </a:ext>
                  </a:extLst>
                </p14:cNvPr>
                <p14:cNvContentPartPr/>
                <p14:nvPr/>
              </p14:nvContentPartPr>
              <p14:xfrm>
                <a:off x="9160165" y="3007289"/>
                <a:ext cx="58680" cy="932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0965FDF-A42C-82C4-AA63-9CA7BC4DB46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142525" y="2989649"/>
                  <a:ext cx="9432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1327E111-3F02-42D7-6AE6-B54EC3259EB3}"/>
              </a:ext>
            </a:extLst>
          </p:cNvPr>
          <p:cNvGrpSpPr/>
          <p:nvPr/>
        </p:nvGrpSpPr>
        <p:grpSpPr>
          <a:xfrm>
            <a:off x="8999965" y="5299769"/>
            <a:ext cx="2015280" cy="1152000"/>
            <a:chOff x="8999965" y="5299769"/>
            <a:chExt cx="2015280" cy="11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DEB5D78-ECF3-21CE-BBE0-493F9994F7B0}"/>
                    </a:ext>
                  </a:extLst>
                </p14:cNvPr>
                <p14:cNvContentPartPr/>
                <p14:nvPr/>
              </p14:nvContentPartPr>
              <p14:xfrm>
                <a:off x="8999965" y="5769209"/>
                <a:ext cx="246960" cy="338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DEB5D78-ECF3-21CE-BBE0-493F9994F7B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982325" y="5751569"/>
                  <a:ext cx="2826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8ED19EA-1CAC-8EEF-6418-5E7A6D5C1994}"/>
                    </a:ext>
                  </a:extLst>
                </p14:cNvPr>
                <p14:cNvContentPartPr/>
                <p14:nvPr/>
              </p14:nvContentPartPr>
              <p14:xfrm>
                <a:off x="9068005" y="5836169"/>
                <a:ext cx="197280" cy="165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8ED19EA-1CAC-8EEF-6418-5E7A6D5C199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050005" y="5818169"/>
                  <a:ext cx="2329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11AB324-EBE1-3522-699B-68F6214026F4}"/>
                    </a:ext>
                  </a:extLst>
                </p14:cNvPr>
                <p14:cNvContentPartPr/>
                <p14:nvPr/>
              </p14:nvContentPartPr>
              <p14:xfrm>
                <a:off x="9486325" y="5488409"/>
                <a:ext cx="268200" cy="771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11AB324-EBE1-3522-699B-68F6214026F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468325" y="5470769"/>
                  <a:ext cx="303840" cy="80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1EDCBC8-24C2-385B-A967-18DFFDB35624}"/>
                    </a:ext>
                  </a:extLst>
                </p14:cNvPr>
                <p14:cNvContentPartPr/>
                <p14:nvPr/>
              </p14:nvContentPartPr>
              <p14:xfrm>
                <a:off x="9643645" y="6248729"/>
                <a:ext cx="104760" cy="712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1EDCBC8-24C2-385B-A967-18DFFDB3562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625645" y="6231089"/>
                  <a:ext cx="140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D5B1303-6438-B421-98CB-1A1E16EC8D6D}"/>
                    </a:ext>
                  </a:extLst>
                </p14:cNvPr>
                <p14:cNvContentPartPr/>
                <p14:nvPr/>
              </p14:nvContentPartPr>
              <p14:xfrm>
                <a:off x="9848845" y="5311649"/>
                <a:ext cx="119160" cy="1915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D5B1303-6438-B421-98CB-1A1E16EC8D6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831205" y="5293649"/>
                  <a:ext cx="1548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C0971DD-99F2-0B62-EE09-04A57AF8AB0E}"/>
                    </a:ext>
                  </a:extLst>
                </p14:cNvPr>
                <p14:cNvContentPartPr/>
                <p14:nvPr/>
              </p14:nvContentPartPr>
              <p14:xfrm>
                <a:off x="9887005" y="5404169"/>
                <a:ext cx="114480" cy="284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C0971DD-99F2-0B62-EE09-04A57AF8AB0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869365" y="5386529"/>
                  <a:ext cx="150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F73716C-4EC3-9A52-50A4-50AC785C4DF7}"/>
                    </a:ext>
                  </a:extLst>
                </p14:cNvPr>
                <p14:cNvContentPartPr/>
                <p14:nvPr/>
              </p14:nvContentPartPr>
              <p14:xfrm>
                <a:off x="9853525" y="5299769"/>
                <a:ext cx="172080" cy="144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F73716C-4EC3-9A52-50A4-50AC785C4DF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835525" y="5281769"/>
                  <a:ext cx="207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EE39522-7AEA-1161-D9F7-2AA55A07FFFE}"/>
                    </a:ext>
                  </a:extLst>
                </p14:cNvPr>
                <p14:cNvContentPartPr/>
                <p14:nvPr/>
              </p14:nvContentPartPr>
              <p14:xfrm>
                <a:off x="10036045" y="5510009"/>
                <a:ext cx="91080" cy="388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EE39522-7AEA-1161-D9F7-2AA55A07FFF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018405" y="5492009"/>
                  <a:ext cx="1267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FBA1578-271A-D441-204D-FC645D4627F7}"/>
                    </a:ext>
                  </a:extLst>
                </p14:cNvPr>
                <p14:cNvContentPartPr/>
                <p14:nvPr/>
              </p14:nvContentPartPr>
              <p14:xfrm>
                <a:off x="10306405" y="5437649"/>
                <a:ext cx="183600" cy="3164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FBA1578-271A-D441-204D-FC645D4627F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288405" y="5420009"/>
                  <a:ext cx="21924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87C73A2-98B9-4848-2EA0-AF586374E4E0}"/>
                    </a:ext>
                  </a:extLst>
                </p14:cNvPr>
                <p14:cNvContentPartPr/>
                <p14:nvPr/>
              </p14:nvContentPartPr>
              <p14:xfrm>
                <a:off x="10580365" y="5463209"/>
                <a:ext cx="167760" cy="2592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87C73A2-98B9-4848-2EA0-AF586374E4E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562365" y="5445569"/>
                  <a:ext cx="2034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3EDBD1F-0FF2-0788-3AB0-FF5A0CA4F8C3}"/>
                    </a:ext>
                  </a:extLst>
                </p14:cNvPr>
                <p14:cNvContentPartPr/>
                <p14:nvPr/>
              </p14:nvContentPartPr>
              <p14:xfrm>
                <a:off x="10675405" y="5555729"/>
                <a:ext cx="131400" cy="612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3EDBD1F-0FF2-0788-3AB0-FF5A0CA4F8C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657765" y="5537729"/>
                  <a:ext cx="167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5A5EB1F-C6AD-79F8-E8E5-F91078DE5921}"/>
                    </a:ext>
                  </a:extLst>
                </p14:cNvPr>
                <p14:cNvContentPartPr/>
                <p14:nvPr/>
              </p14:nvContentPartPr>
              <p14:xfrm>
                <a:off x="10689805" y="5463209"/>
                <a:ext cx="140040" cy="79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5A5EB1F-C6AD-79F8-E8E5-F91078DE592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672165" y="5445569"/>
                  <a:ext cx="1756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96FADAF-CB31-11E8-32B5-928AD4739D78}"/>
                    </a:ext>
                  </a:extLst>
                </p14:cNvPr>
                <p14:cNvContentPartPr/>
                <p14:nvPr/>
              </p14:nvContentPartPr>
              <p14:xfrm>
                <a:off x="10128565" y="5849129"/>
                <a:ext cx="795960" cy="72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96FADAF-CB31-11E8-32B5-928AD4739D7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110925" y="5831489"/>
                  <a:ext cx="8316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76CE8A6-70F4-8334-A411-AB42F6F2F6C3}"/>
                    </a:ext>
                  </a:extLst>
                </p14:cNvPr>
                <p14:cNvContentPartPr/>
                <p14:nvPr/>
              </p14:nvContentPartPr>
              <p14:xfrm>
                <a:off x="10160605" y="6038489"/>
                <a:ext cx="187200" cy="3596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76CE8A6-70F4-8334-A411-AB42F6F2F6C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142605" y="6020489"/>
                  <a:ext cx="22284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8231037-F9DD-FC98-DB65-BCFB4CCD29AB}"/>
                    </a:ext>
                  </a:extLst>
                </p14:cNvPr>
                <p14:cNvContentPartPr/>
                <p14:nvPr/>
              </p14:nvContentPartPr>
              <p14:xfrm>
                <a:off x="10137925" y="6248729"/>
                <a:ext cx="204840" cy="216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8231037-F9DD-FC98-DB65-BCFB4CCD29A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120285" y="6231089"/>
                  <a:ext cx="2404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B2E3D33-56C3-C96A-5D41-A26AEDB87F61}"/>
                    </a:ext>
                  </a:extLst>
                </p14:cNvPr>
                <p14:cNvContentPartPr/>
                <p14:nvPr/>
              </p14:nvContentPartPr>
              <p14:xfrm>
                <a:off x="10378045" y="6020489"/>
                <a:ext cx="158400" cy="4312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B2E3D33-56C3-C96A-5D41-A26AEDB87F6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360405" y="6002489"/>
                  <a:ext cx="19404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75F5105-2A5E-86A8-E5C8-064BCDB925D7}"/>
                    </a:ext>
                  </a:extLst>
                </p14:cNvPr>
                <p14:cNvContentPartPr/>
                <p14:nvPr/>
              </p14:nvContentPartPr>
              <p14:xfrm>
                <a:off x="10541125" y="6134969"/>
                <a:ext cx="197640" cy="2037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75F5105-2A5E-86A8-E5C8-064BCDB925D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523125" y="6116969"/>
                  <a:ext cx="2332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A494EBD-DFE5-9488-079D-8F32D2ECB227}"/>
                    </a:ext>
                  </a:extLst>
                </p14:cNvPr>
                <p14:cNvContentPartPr/>
                <p14:nvPr/>
              </p14:nvContentPartPr>
              <p14:xfrm>
                <a:off x="10574245" y="6245849"/>
                <a:ext cx="135720" cy="216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A494EBD-DFE5-9488-079D-8F32D2ECB22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556245" y="6227849"/>
                  <a:ext cx="1713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C661BD3-0A7C-508D-7E14-9FE74A72188A}"/>
                    </a:ext>
                  </a:extLst>
                </p14:cNvPr>
                <p14:cNvContentPartPr/>
                <p14:nvPr/>
              </p14:nvContentPartPr>
              <p14:xfrm>
                <a:off x="10566685" y="6118769"/>
                <a:ext cx="166320" cy="270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C661BD3-0A7C-508D-7E14-9FE74A72188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549045" y="6100769"/>
                  <a:ext cx="2019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A669025-090D-C543-7D73-B1B42B75F3D9}"/>
                    </a:ext>
                  </a:extLst>
                </p14:cNvPr>
                <p14:cNvContentPartPr/>
                <p14:nvPr/>
              </p14:nvContentPartPr>
              <p14:xfrm>
                <a:off x="10833805" y="5980169"/>
                <a:ext cx="181440" cy="4338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A669025-090D-C543-7D73-B1B42B75F3D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815805" y="5962529"/>
                  <a:ext cx="217080" cy="46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FF6D081E-E7D5-A742-B8DF-3AF5039D1033}"/>
                  </a:ext>
                </a:extLst>
              </p14:cNvPr>
              <p14:cNvContentPartPr/>
              <p14:nvPr/>
            </p14:nvContentPartPr>
            <p14:xfrm>
              <a:off x="8228485" y="711569"/>
              <a:ext cx="976680" cy="158688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FF6D081E-E7D5-A742-B8DF-3AF5039D1033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8174485" y="603569"/>
                <a:ext cx="1084320" cy="180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770E94-987A-F997-6E54-62AC2B3632EE}"/>
              </a:ext>
            </a:extLst>
          </p:cNvPr>
          <p:cNvGrpSpPr/>
          <p:nvPr/>
        </p:nvGrpSpPr>
        <p:grpSpPr>
          <a:xfrm>
            <a:off x="9286525" y="442649"/>
            <a:ext cx="2414880" cy="554040"/>
            <a:chOff x="9286525" y="442649"/>
            <a:chExt cx="2414880" cy="55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482E2F5-F06C-BC2E-0D3D-82D4E9B617BF}"/>
                    </a:ext>
                  </a:extLst>
                </p14:cNvPr>
                <p14:cNvContentPartPr/>
                <p14:nvPr/>
              </p14:nvContentPartPr>
              <p14:xfrm>
                <a:off x="9349165" y="656849"/>
                <a:ext cx="606600" cy="2718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482E2F5-F06C-BC2E-0D3D-82D4E9B617B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331525" y="639209"/>
                  <a:ext cx="6422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0004629-8A69-E685-606C-CF202C09DDFA}"/>
                    </a:ext>
                  </a:extLst>
                </p14:cNvPr>
                <p14:cNvContentPartPr/>
                <p14:nvPr/>
              </p14:nvContentPartPr>
              <p14:xfrm>
                <a:off x="9286525" y="810569"/>
                <a:ext cx="195840" cy="186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0004629-8A69-E685-606C-CF202C09DDF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268525" y="792569"/>
                  <a:ext cx="2314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6AD678B-7B7B-6467-34EC-6B54B2D083FA}"/>
                    </a:ext>
                  </a:extLst>
                </p14:cNvPr>
                <p14:cNvContentPartPr/>
                <p14:nvPr/>
              </p14:nvContentPartPr>
              <p14:xfrm>
                <a:off x="10034605" y="442649"/>
                <a:ext cx="1666800" cy="3456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6AD678B-7B7B-6467-34EC-6B54B2D083F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016965" y="424649"/>
                  <a:ext cx="1702440" cy="38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F21C4A57-CDDA-B242-5D8E-3F5ADAC7EC75}"/>
              </a:ext>
            </a:extLst>
          </p:cNvPr>
          <p:cNvGrpSpPr/>
          <p:nvPr/>
        </p:nvGrpSpPr>
        <p:grpSpPr>
          <a:xfrm>
            <a:off x="8160445" y="5056769"/>
            <a:ext cx="3435480" cy="1666800"/>
            <a:chOff x="8160445" y="5056769"/>
            <a:chExt cx="3435480" cy="166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FC52FBE-D743-3C06-3CEE-3C7F2FDFA5AA}"/>
                    </a:ext>
                  </a:extLst>
                </p14:cNvPr>
                <p14:cNvContentPartPr/>
                <p14:nvPr/>
              </p14:nvContentPartPr>
              <p14:xfrm>
                <a:off x="8223085" y="5248289"/>
                <a:ext cx="21960" cy="1398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FC52FBE-D743-3C06-3CEE-3C7F2FDFA5A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205085" y="5230289"/>
                  <a:ext cx="57600" cy="14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5CBA69F-51AC-2B3D-4A77-F0EA4DBE87B5}"/>
                    </a:ext>
                  </a:extLst>
                </p14:cNvPr>
                <p14:cNvContentPartPr/>
                <p14:nvPr/>
              </p14:nvContentPartPr>
              <p14:xfrm>
                <a:off x="8160445" y="5056769"/>
                <a:ext cx="3435480" cy="16668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5CBA69F-51AC-2B3D-4A77-F0EA4DBE87B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142445" y="5039129"/>
                  <a:ext cx="3471120" cy="170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0E87854-03C6-1FB5-2296-B0EC4BC7C3A5}"/>
                    </a:ext>
                  </a:extLst>
                </p14:cNvPr>
                <p14:cNvContentPartPr/>
                <p14:nvPr/>
              </p14:nvContentPartPr>
              <p14:xfrm>
                <a:off x="8201485" y="6621329"/>
                <a:ext cx="3125160" cy="1015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0E87854-03C6-1FB5-2296-B0EC4BC7C3A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183485" y="6603689"/>
                  <a:ext cx="3160800" cy="13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EBB8A50-28AA-7FA9-736B-E4D97A2BDF77}"/>
                  </a:ext>
                </a:extLst>
              </p14:cNvPr>
              <p14:cNvContentPartPr/>
              <p14:nvPr/>
            </p14:nvContentPartPr>
            <p14:xfrm>
              <a:off x="2132237" y="3963025"/>
              <a:ext cx="825840" cy="47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EBB8A50-28AA-7FA9-736B-E4D97A2BDF77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2114597" y="3945025"/>
                <a:ext cx="861480" cy="8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" name="Group 207">
            <a:extLst>
              <a:ext uri="{FF2B5EF4-FFF2-40B4-BE49-F238E27FC236}">
                <a16:creationId xmlns:a16="http://schemas.microsoft.com/office/drawing/2014/main" id="{3972AAA4-BB97-C150-2EE9-9A3298201556}"/>
              </a:ext>
            </a:extLst>
          </p:cNvPr>
          <p:cNvGrpSpPr/>
          <p:nvPr/>
        </p:nvGrpSpPr>
        <p:grpSpPr>
          <a:xfrm>
            <a:off x="5050757" y="3992185"/>
            <a:ext cx="2089080" cy="408600"/>
            <a:chOff x="5050757" y="3992185"/>
            <a:chExt cx="2089080" cy="4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8BD10C4-1AFB-AC9D-C98B-F6C21BAE82B2}"/>
                    </a:ext>
                  </a:extLst>
                </p14:cNvPr>
                <p14:cNvContentPartPr/>
                <p14:nvPr/>
              </p14:nvContentPartPr>
              <p14:xfrm>
                <a:off x="5050757" y="3992185"/>
                <a:ext cx="262800" cy="408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8BD10C4-1AFB-AC9D-C98B-F6C21BAE82B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032757" y="3974185"/>
                  <a:ext cx="29844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F7FF19A-8AB9-ED30-C313-8C4F3F97F6B6}"/>
                    </a:ext>
                  </a:extLst>
                </p14:cNvPr>
                <p14:cNvContentPartPr/>
                <p14:nvPr/>
              </p14:nvContentPartPr>
              <p14:xfrm>
                <a:off x="5311757" y="3997945"/>
                <a:ext cx="1305720" cy="324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F7FF19A-8AB9-ED30-C313-8C4F3F97F6B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294117" y="3980305"/>
                  <a:ext cx="13413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9B1373C-3A38-5B13-5848-1B86CE52FE84}"/>
                    </a:ext>
                  </a:extLst>
                </p14:cNvPr>
                <p14:cNvContentPartPr/>
                <p14:nvPr/>
              </p14:nvContentPartPr>
              <p14:xfrm>
                <a:off x="6207437" y="4086505"/>
                <a:ext cx="44640" cy="48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9B1373C-3A38-5B13-5848-1B86CE52FE8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189797" y="4068865"/>
                  <a:ext cx="802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2AC4E8F-81CA-3B52-C4C5-F5B51EEAADF2}"/>
                    </a:ext>
                  </a:extLst>
                </p14:cNvPr>
                <p14:cNvContentPartPr/>
                <p14:nvPr/>
              </p14:nvContentPartPr>
              <p14:xfrm>
                <a:off x="5916557" y="4098385"/>
                <a:ext cx="219240" cy="47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2AC4E8F-81CA-3B52-C4C5-F5B51EEAADF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898917" y="4080745"/>
                  <a:ext cx="2548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92FB222-68D5-AEFA-D770-B89EC4C86A11}"/>
                    </a:ext>
                  </a:extLst>
                </p14:cNvPr>
                <p14:cNvContentPartPr/>
                <p14:nvPr/>
              </p14:nvContentPartPr>
              <p14:xfrm>
                <a:off x="5650517" y="4070665"/>
                <a:ext cx="62640" cy="20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92FB222-68D5-AEFA-D770-B89EC4C86A1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632517" y="4053025"/>
                  <a:ext cx="982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452A6B8-623B-A208-6F04-F024413DAC51}"/>
                    </a:ext>
                  </a:extLst>
                </p14:cNvPr>
                <p14:cNvContentPartPr/>
                <p14:nvPr/>
              </p14:nvContentPartPr>
              <p14:xfrm>
                <a:off x="6824117" y="4153825"/>
                <a:ext cx="315720" cy="118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452A6B8-623B-A208-6F04-F024413DAC5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806117" y="4135825"/>
                  <a:ext cx="3513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9FC014C-422D-BEE9-CD74-841102ECB433}"/>
                    </a:ext>
                  </a:extLst>
                </p14:cNvPr>
                <p14:cNvContentPartPr/>
                <p14:nvPr/>
              </p14:nvContentPartPr>
              <p14:xfrm>
                <a:off x="6912317" y="3996145"/>
                <a:ext cx="13680" cy="5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9FC014C-422D-BEE9-CD74-841102ECB43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894677" y="3978505"/>
                  <a:ext cx="4932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756A0043-567B-C9E9-1018-070A17CE77D5}"/>
              </a:ext>
            </a:extLst>
          </p:cNvPr>
          <p:cNvGrpSpPr/>
          <p:nvPr/>
        </p:nvGrpSpPr>
        <p:grpSpPr>
          <a:xfrm>
            <a:off x="7351877" y="3912625"/>
            <a:ext cx="2736720" cy="540720"/>
            <a:chOff x="7351877" y="3912625"/>
            <a:chExt cx="2736720" cy="54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619873F-625E-F4F2-EEB0-A1B328F2D850}"/>
                    </a:ext>
                  </a:extLst>
                </p14:cNvPr>
                <p14:cNvContentPartPr/>
                <p14:nvPr/>
              </p14:nvContentPartPr>
              <p14:xfrm>
                <a:off x="7351877" y="3966985"/>
                <a:ext cx="808200" cy="298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619873F-625E-F4F2-EEB0-A1B328F2D85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333877" y="3948985"/>
                  <a:ext cx="8438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1E3E20A-7774-FF92-9C23-3EAD956AB7FA}"/>
                    </a:ext>
                  </a:extLst>
                </p14:cNvPr>
                <p14:cNvContentPartPr/>
                <p14:nvPr/>
              </p14:nvContentPartPr>
              <p14:xfrm>
                <a:off x="8346557" y="4001185"/>
                <a:ext cx="39600" cy="120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1E3E20A-7774-FF92-9C23-3EAD956AB7F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328917" y="3983185"/>
                  <a:ext cx="752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63857C7-860D-2AAB-592B-D41FBD49B1A8}"/>
                    </a:ext>
                  </a:extLst>
                </p14:cNvPr>
                <p14:cNvContentPartPr/>
                <p14:nvPr/>
              </p14:nvContentPartPr>
              <p14:xfrm>
                <a:off x="8455997" y="3990745"/>
                <a:ext cx="42840" cy="1328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63857C7-860D-2AAB-592B-D41FBD49B1A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438357" y="3973105"/>
                  <a:ext cx="784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78FF36A-FE8F-AE0C-8829-A900475F3470}"/>
                    </a:ext>
                  </a:extLst>
                </p14:cNvPr>
                <p14:cNvContentPartPr/>
                <p14:nvPr/>
              </p14:nvContentPartPr>
              <p14:xfrm>
                <a:off x="8456357" y="3912625"/>
                <a:ext cx="1488960" cy="540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78FF36A-FE8F-AE0C-8829-A900475F347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438357" y="3894625"/>
                  <a:ext cx="152460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AF26733-C4FE-7F83-AC9B-1D1F732BBD31}"/>
                    </a:ext>
                  </a:extLst>
                </p14:cNvPr>
                <p14:cNvContentPartPr/>
                <p14:nvPr/>
              </p14:nvContentPartPr>
              <p14:xfrm>
                <a:off x="9686837" y="4005505"/>
                <a:ext cx="15480" cy="20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AF26733-C4FE-7F83-AC9B-1D1F732BBD3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668837" y="3987505"/>
                  <a:ext cx="511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BF5C732-ADB5-C8C8-D533-5B721147B6E3}"/>
                    </a:ext>
                  </a:extLst>
                </p14:cNvPr>
                <p14:cNvContentPartPr/>
                <p14:nvPr/>
              </p14:nvContentPartPr>
              <p14:xfrm>
                <a:off x="8788637" y="3958705"/>
                <a:ext cx="215280" cy="23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BF5C732-ADB5-C8C8-D533-5B721147B6E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770997" y="3941065"/>
                  <a:ext cx="2509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894F9C9-D4E2-3B30-D8DF-52342630B0B1}"/>
                    </a:ext>
                  </a:extLst>
                </p14:cNvPr>
                <p14:cNvContentPartPr/>
                <p14:nvPr/>
              </p14:nvContentPartPr>
              <p14:xfrm>
                <a:off x="9881957" y="3951505"/>
                <a:ext cx="75960" cy="91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894F9C9-D4E2-3B30-D8DF-52342630B0B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863957" y="3933505"/>
                  <a:ext cx="111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A844666-29FF-D86A-8A03-9D5B4DD3E940}"/>
                    </a:ext>
                  </a:extLst>
                </p14:cNvPr>
                <p14:cNvContentPartPr/>
                <p14:nvPr/>
              </p14:nvContentPartPr>
              <p14:xfrm>
                <a:off x="10004717" y="3941065"/>
                <a:ext cx="46440" cy="846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A844666-29FF-D86A-8A03-9D5B4DD3E94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987077" y="3923425"/>
                  <a:ext cx="820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5E3A8BB-4734-BD6F-2B45-EE550305A21D}"/>
                    </a:ext>
                  </a:extLst>
                </p14:cNvPr>
                <p14:cNvContentPartPr/>
                <p14:nvPr/>
              </p14:nvContentPartPr>
              <p14:xfrm>
                <a:off x="10057277" y="4243825"/>
                <a:ext cx="31320" cy="169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5E3A8BB-4734-BD6F-2B45-EE550305A21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039637" y="4226185"/>
                  <a:ext cx="66960" cy="52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6236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39E6B6A-D8BB-BBC5-6148-2E3AAC9B3B51}"/>
                  </a:ext>
                </a:extLst>
              </p14:cNvPr>
              <p14:cNvContentPartPr/>
              <p14:nvPr/>
            </p14:nvContentPartPr>
            <p14:xfrm>
              <a:off x="4006765" y="1051409"/>
              <a:ext cx="429480" cy="297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39E6B6A-D8BB-BBC5-6148-2E3AAC9B3B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88765" y="1033769"/>
                <a:ext cx="465120" cy="33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B41A1E75-F243-4000-3494-1445446A5DAD}"/>
              </a:ext>
            </a:extLst>
          </p:cNvPr>
          <p:cNvGrpSpPr/>
          <p:nvPr/>
        </p:nvGrpSpPr>
        <p:grpSpPr>
          <a:xfrm>
            <a:off x="1726885" y="139169"/>
            <a:ext cx="5174640" cy="1568520"/>
            <a:chOff x="1726885" y="139169"/>
            <a:chExt cx="5174640" cy="156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0BE8850-3A47-F60E-7FE1-AEE29F18CBA5}"/>
                    </a:ext>
                  </a:extLst>
                </p14:cNvPr>
                <p14:cNvContentPartPr/>
                <p14:nvPr/>
              </p14:nvContentPartPr>
              <p14:xfrm>
                <a:off x="2112445" y="154289"/>
                <a:ext cx="104760" cy="215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0BE8850-3A47-F60E-7FE1-AEE29F18CBA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94805" y="136289"/>
                  <a:ext cx="1404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C3D7BC8-44F6-EF31-46E9-75318E7FAA34}"/>
                    </a:ext>
                  </a:extLst>
                </p14:cNvPr>
                <p14:cNvContentPartPr/>
                <p14:nvPr/>
              </p14:nvContentPartPr>
              <p14:xfrm>
                <a:off x="2158885" y="209009"/>
                <a:ext cx="89280" cy="24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C3D7BC8-44F6-EF31-46E9-75318E7FAA3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40885" y="191369"/>
                  <a:ext cx="1249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C4C4952-A3B3-1624-74D6-F77DEB5EC863}"/>
                    </a:ext>
                  </a:extLst>
                </p14:cNvPr>
                <p14:cNvContentPartPr/>
                <p14:nvPr/>
              </p14:nvContentPartPr>
              <p14:xfrm>
                <a:off x="2129725" y="139169"/>
                <a:ext cx="165240" cy="23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C4C4952-A3B3-1624-74D6-F77DEB5EC86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12085" y="121169"/>
                  <a:ext cx="2008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CE92CD1-6FE9-7D82-DC67-879E868C1513}"/>
                    </a:ext>
                  </a:extLst>
                </p14:cNvPr>
                <p14:cNvContentPartPr/>
                <p14:nvPr/>
              </p14:nvContentPartPr>
              <p14:xfrm>
                <a:off x="2343925" y="342209"/>
                <a:ext cx="63360" cy="56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CE92CD1-6FE9-7D82-DC67-879E868C151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25925" y="324209"/>
                  <a:ext cx="990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4C20852-BD17-D0C8-41B6-9594FF41D41D}"/>
                    </a:ext>
                  </a:extLst>
                </p14:cNvPr>
                <p14:cNvContentPartPr/>
                <p14:nvPr/>
              </p14:nvContentPartPr>
              <p14:xfrm>
                <a:off x="3034045" y="168329"/>
                <a:ext cx="205200" cy="280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4C20852-BD17-D0C8-41B6-9594FF41D41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16045" y="150329"/>
                  <a:ext cx="2408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02BF6EB-AF96-5717-2335-A7312C1AA587}"/>
                    </a:ext>
                  </a:extLst>
                </p14:cNvPr>
                <p14:cNvContentPartPr/>
                <p14:nvPr/>
              </p14:nvContentPartPr>
              <p14:xfrm>
                <a:off x="3331765" y="189209"/>
                <a:ext cx="150480" cy="265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02BF6EB-AF96-5717-2335-A7312C1AA58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14125" y="171569"/>
                  <a:ext cx="1861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2EB99FA-BF3E-CD7E-9CB1-ABAED41DFBF2}"/>
                    </a:ext>
                  </a:extLst>
                </p14:cNvPr>
                <p14:cNvContentPartPr/>
                <p14:nvPr/>
              </p14:nvContentPartPr>
              <p14:xfrm>
                <a:off x="3367405" y="253289"/>
                <a:ext cx="195120" cy="68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2EB99FA-BF3E-CD7E-9CB1-ABAED41DFBF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49765" y="235289"/>
                  <a:ext cx="2307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DF2D592-0DED-0A1F-7F69-449E27F1A87B}"/>
                    </a:ext>
                  </a:extLst>
                </p14:cNvPr>
                <p14:cNvContentPartPr/>
                <p14:nvPr/>
              </p14:nvContentPartPr>
              <p14:xfrm>
                <a:off x="3398725" y="166889"/>
                <a:ext cx="135000" cy="12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DF2D592-0DED-0A1F-7F69-449E27F1A87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80725" y="148889"/>
                  <a:ext cx="170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E0E8B55-C5B5-44E0-6E3A-C872B0EE8208}"/>
                    </a:ext>
                  </a:extLst>
                </p14:cNvPr>
                <p14:cNvContentPartPr/>
                <p14:nvPr/>
              </p14:nvContentPartPr>
              <p14:xfrm>
                <a:off x="2317285" y="650009"/>
                <a:ext cx="4492800" cy="77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E0E8B55-C5B5-44E0-6E3A-C872B0EE820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99645" y="632009"/>
                  <a:ext cx="4528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B7B76ED-3C1A-34C1-8F84-BA5A65C73FBD}"/>
                    </a:ext>
                  </a:extLst>
                </p14:cNvPr>
                <p14:cNvContentPartPr/>
                <p14:nvPr/>
              </p14:nvContentPartPr>
              <p14:xfrm>
                <a:off x="2624005" y="854849"/>
                <a:ext cx="11520" cy="166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B7B76ED-3C1A-34C1-8F84-BA5A65C73FB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06005" y="836849"/>
                  <a:ext cx="471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14DF081-CF46-D6C7-3932-1749C11A2C3F}"/>
                    </a:ext>
                  </a:extLst>
                </p14:cNvPr>
                <p14:cNvContentPartPr/>
                <p14:nvPr/>
              </p14:nvContentPartPr>
              <p14:xfrm>
                <a:off x="2497645" y="855209"/>
                <a:ext cx="190800" cy="105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14DF081-CF46-D6C7-3932-1749C11A2C3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80005" y="837569"/>
                  <a:ext cx="226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C07607C-E62D-C291-6384-71C678688CC2}"/>
                    </a:ext>
                  </a:extLst>
                </p14:cNvPr>
                <p14:cNvContentPartPr/>
                <p14:nvPr/>
              </p14:nvContentPartPr>
              <p14:xfrm>
                <a:off x="2754325" y="930809"/>
                <a:ext cx="12600" cy="129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C07607C-E62D-C291-6384-71C678688CC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36685" y="912809"/>
                  <a:ext cx="482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E4E6F8F-48B2-7F02-C2C1-B849F3EB6B27}"/>
                    </a:ext>
                  </a:extLst>
                </p14:cNvPr>
                <p14:cNvContentPartPr/>
                <p14:nvPr/>
              </p14:nvContentPartPr>
              <p14:xfrm>
                <a:off x="2815165" y="908129"/>
                <a:ext cx="28800" cy="155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E4E6F8F-48B2-7F02-C2C1-B849F3EB6B2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97165" y="890129"/>
                  <a:ext cx="644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69E844E-A442-41DE-0AEB-F2BF2F2A031A}"/>
                    </a:ext>
                  </a:extLst>
                </p14:cNvPr>
                <p14:cNvContentPartPr/>
                <p14:nvPr/>
              </p14:nvContentPartPr>
              <p14:xfrm>
                <a:off x="2732725" y="910289"/>
                <a:ext cx="127800" cy="37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69E844E-A442-41DE-0AEB-F2BF2F2A031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15085" y="892649"/>
                  <a:ext cx="1634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DEE9DC1-BE17-0F11-AA5F-6DD13A6AC375}"/>
                    </a:ext>
                  </a:extLst>
                </p14:cNvPr>
                <p14:cNvContentPartPr/>
                <p14:nvPr/>
              </p14:nvContentPartPr>
              <p14:xfrm>
                <a:off x="2987245" y="813089"/>
                <a:ext cx="181800" cy="384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DEE9DC1-BE17-0F11-AA5F-6DD13A6AC37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69605" y="795089"/>
                  <a:ext cx="21744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D973F1B-8A97-58A6-8872-F3D246460C4F}"/>
                    </a:ext>
                  </a:extLst>
                </p14:cNvPr>
                <p14:cNvContentPartPr/>
                <p14:nvPr/>
              </p14:nvContentPartPr>
              <p14:xfrm>
                <a:off x="3219805" y="808769"/>
                <a:ext cx="73440" cy="106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D973F1B-8A97-58A6-8872-F3D246460C4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02165" y="790769"/>
                  <a:ext cx="109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B7F4AA1-BECC-7826-51CC-3AAADE1AD71C}"/>
                    </a:ext>
                  </a:extLst>
                </p14:cNvPr>
                <p14:cNvContentPartPr/>
                <p14:nvPr/>
              </p14:nvContentPartPr>
              <p14:xfrm>
                <a:off x="3341125" y="930089"/>
                <a:ext cx="176760" cy="155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B7F4AA1-BECC-7826-51CC-3AAADE1AD71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23485" y="912449"/>
                  <a:ext cx="2124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BEF5CC8-C571-16B5-8576-C3992D53AFE2}"/>
                    </a:ext>
                  </a:extLst>
                </p14:cNvPr>
                <p14:cNvContentPartPr/>
                <p14:nvPr/>
              </p14:nvContentPartPr>
              <p14:xfrm>
                <a:off x="3569365" y="767009"/>
                <a:ext cx="5040" cy="144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BEF5CC8-C571-16B5-8576-C3992D53AFE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51725" y="749369"/>
                  <a:ext cx="406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7399D64-84FB-8BDC-F1F7-6A6977FAC00C}"/>
                    </a:ext>
                  </a:extLst>
                </p14:cNvPr>
                <p14:cNvContentPartPr/>
                <p14:nvPr/>
              </p14:nvContentPartPr>
              <p14:xfrm>
                <a:off x="3504565" y="790409"/>
                <a:ext cx="126000" cy="95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7399D64-84FB-8BDC-F1F7-6A6977FAC00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86925" y="772769"/>
                  <a:ext cx="1616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77A8403-7B81-7525-C26D-F54F30A2FEEE}"/>
                    </a:ext>
                  </a:extLst>
                </p14:cNvPr>
                <p14:cNvContentPartPr/>
                <p14:nvPr/>
              </p14:nvContentPartPr>
              <p14:xfrm>
                <a:off x="3687085" y="801569"/>
                <a:ext cx="294120" cy="289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77A8403-7B81-7525-C26D-F54F30A2FEE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669445" y="783569"/>
                  <a:ext cx="3297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82ADA15-AB25-707B-4DC0-E1ADF2130AE4}"/>
                    </a:ext>
                  </a:extLst>
                </p14:cNvPr>
                <p14:cNvContentPartPr/>
                <p14:nvPr/>
              </p14:nvContentPartPr>
              <p14:xfrm>
                <a:off x="2480365" y="1186769"/>
                <a:ext cx="1306800" cy="131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82ADA15-AB25-707B-4DC0-E1ADF2130AE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462725" y="1169129"/>
                  <a:ext cx="13424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4AE9AC0-6965-A414-7CAC-DAFA8CD813D1}"/>
                    </a:ext>
                  </a:extLst>
                </p14:cNvPr>
                <p14:cNvContentPartPr/>
                <p14:nvPr/>
              </p14:nvContentPartPr>
              <p14:xfrm>
                <a:off x="2777725" y="1459289"/>
                <a:ext cx="228960" cy="176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4AE9AC0-6965-A414-7CAC-DAFA8CD813D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60085" y="1441649"/>
                  <a:ext cx="2646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0F61BCA-0D6F-AD81-5BD6-369A413CF033}"/>
                    </a:ext>
                  </a:extLst>
                </p14:cNvPr>
                <p14:cNvContentPartPr/>
                <p14:nvPr/>
              </p14:nvContentPartPr>
              <p14:xfrm>
                <a:off x="3136285" y="1358489"/>
                <a:ext cx="159120" cy="282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0F61BCA-0D6F-AD81-5BD6-369A413CF03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18285" y="1340849"/>
                  <a:ext cx="1947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ACDFD67-BB05-23E9-C735-064B5C151879}"/>
                    </a:ext>
                  </a:extLst>
                </p14:cNvPr>
                <p14:cNvContentPartPr/>
                <p14:nvPr/>
              </p14:nvContentPartPr>
              <p14:xfrm>
                <a:off x="3410605" y="1354529"/>
                <a:ext cx="87120" cy="79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ACDFD67-BB05-23E9-C735-064B5C15187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92605" y="1336889"/>
                  <a:ext cx="122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E198B30-8EF4-2F93-955D-F94A5E71D175}"/>
                    </a:ext>
                  </a:extLst>
                </p14:cNvPr>
                <p14:cNvContentPartPr/>
                <p14:nvPr/>
              </p14:nvContentPartPr>
              <p14:xfrm>
                <a:off x="3961405" y="831449"/>
                <a:ext cx="197280" cy="799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E198B30-8EF4-2F93-955D-F94A5E71D17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43765" y="813449"/>
                  <a:ext cx="232920" cy="83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DEDF68B-EBBF-C5EA-8CF2-92E189D4FB8B}"/>
                    </a:ext>
                  </a:extLst>
                </p14:cNvPr>
                <p14:cNvContentPartPr/>
                <p14:nvPr/>
              </p14:nvContentPartPr>
              <p14:xfrm>
                <a:off x="4521205" y="893009"/>
                <a:ext cx="132840" cy="645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DEDF68B-EBBF-C5EA-8CF2-92E189D4FB8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03205" y="875009"/>
                  <a:ext cx="168480" cy="68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A1A9572-DD25-E429-4910-1F27C114E3DA}"/>
                    </a:ext>
                  </a:extLst>
                </p14:cNvPr>
                <p14:cNvContentPartPr/>
                <p14:nvPr/>
              </p14:nvContentPartPr>
              <p14:xfrm>
                <a:off x="4756285" y="929729"/>
                <a:ext cx="90000" cy="203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A1A9572-DD25-E429-4910-1F27C114E3D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738645" y="912089"/>
                  <a:ext cx="1256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D50D191-1DEA-9E20-B3EB-0C3ABE636F3D}"/>
                    </a:ext>
                  </a:extLst>
                </p14:cNvPr>
                <p14:cNvContentPartPr/>
                <p14:nvPr/>
              </p14:nvContentPartPr>
              <p14:xfrm>
                <a:off x="4938085" y="909929"/>
                <a:ext cx="154080" cy="229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D50D191-1DEA-9E20-B3EB-0C3ABE636F3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920085" y="892289"/>
                  <a:ext cx="1897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846316C-D7AD-2231-A1CB-BADEFCEAD96C}"/>
                    </a:ext>
                  </a:extLst>
                </p14:cNvPr>
                <p14:cNvContentPartPr/>
                <p14:nvPr/>
              </p14:nvContentPartPr>
              <p14:xfrm>
                <a:off x="5128165" y="823169"/>
                <a:ext cx="125640" cy="102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846316C-D7AD-2231-A1CB-BADEFCEAD96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110165" y="805529"/>
                  <a:ext cx="1612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2686212-B655-9F92-6C39-F23A884A9EC2}"/>
                    </a:ext>
                  </a:extLst>
                </p14:cNvPr>
                <p14:cNvContentPartPr/>
                <p14:nvPr/>
              </p14:nvContentPartPr>
              <p14:xfrm>
                <a:off x="5266045" y="969329"/>
                <a:ext cx="152280" cy="154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2686212-B655-9F92-6C39-F23A884A9EC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48405" y="951329"/>
                  <a:ext cx="1879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7137836-53D5-7A2B-56CD-462CA68CC6F7}"/>
                    </a:ext>
                  </a:extLst>
                </p14:cNvPr>
                <p14:cNvContentPartPr/>
                <p14:nvPr/>
              </p14:nvContentPartPr>
              <p14:xfrm>
                <a:off x="4640365" y="1170569"/>
                <a:ext cx="884160" cy="80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7137836-53D5-7A2B-56CD-462CA68CC6F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622725" y="1152569"/>
                  <a:ext cx="9198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DE9725A-9F53-3263-4F19-A211BB69B729}"/>
                    </a:ext>
                  </a:extLst>
                </p14:cNvPr>
                <p14:cNvContentPartPr/>
                <p14:nvPr/>
              </p14:nvContentPartPr>
              <p14:xfrm>
                <a:off x="4748365" y="1388369"/>
                <a:ext cx="94680" cy="183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DE9725A-9F53-3263-4F19-A211BB69B72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30725" y="1370729"/>
                  <a:ext cx="1303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5AD62D6-5E6E-BA12-4CAF-E35536572A75}"/>
                    </a:ext>
                  </a:extLst>
                </p14:cNvPr>
                <p14:cNvContentPartPr/>
                <p14:nvPr/>
              </p14:nvContentPartPr>
              <p14:xfrm>
                <a:off x="4760245" y="1365689"/>
                <a:ext cx="188280" cy="36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5AD62D6-5E6E-BA12-4CAF-E35536572A7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742245" y="1348049"/>
                  <a:ext cx="2239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DF48978-53AF-6406-9B21-57E1B27FD030}"/>
                    </a:ext>
                  </a:extLst>
                </p14:cNvPr>
                <p14:cNvContentPartPr/>
                <p14:nvPr/>
              </p14:nvContentPartPr>
              <p14:xfrm>
                <a:off x="4597525" y="1307009"/>
                <a:ext cx="155160" cy="290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DF48978-53AF-6406-9B21-57E1B27FD03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579885" y="1289369"/>
                  <a:ext cx="1908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076DCDD-4B0D-6B7A-0AAE-37986949F12F}"/>
                    </a:ext>
                  </a:extLst>
                </p14:cNvPr>
                <p14:cNvContentPartPr/>
                <p14:nvPr/>
              </p14:nvContentPartPr>
              <p14:xfrm>
                <a:off x="4943845" y="1359209"/>
                <a:ext cx="143280" cy="316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076DCDD-4B0D-6B7A-0AAE-37986949F12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926205" y="1341209"/>
                  <a:ext cx="1789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A25C675-B4F2-6F3A-713E-CB96220A5940}"/>
                    </a:ext>
                  </a:extLst>
                </p14:cNvPr>
                <p14:cNvContentPartPr/>
                <p14:nvPr/>
              </p14:nvContentPartPr>
              <p14:xfrm>
                <a:off x="5319685" y="1457489"/>
                <a:ext cx="138600" cy="14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A25C675-B4F2-6F3A-713E-CB96220A594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301685" y="1439849"/>
                  <a:ext cx="1742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E4035F0-3847-B171-1BD2-F26EF883C80E}"/>
                    </a:ext>
                  </a:extLst>
                </p14:cNvPr>
                <p14:cNvContentPartPr/>
                <p14:nvPr/>
              </p14:nvContentPartPr>
              <p14:xfrm>
                <a:off x="5446045" y="1394489"/>
                <a:ext cx="170640" cy="300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E4035F0-3847-B171-1BD2-F26EF883C80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428045" y="1376489"/>
                  <a:ext cx="2062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212B773-A8D5-979D-9060-A7F33DFF44F0}"/>
                    </a:ext>
                  </a:extLst>
                </p14:cNvPr>
                <p14:cNvContentPartPr/>
                <p14:nvPr/>
              </p14:nvContentPartPr>
              <p14:xfrm>
                <a:off x="5676085" y="1332929"/>
                <a:ext cx="78120" cy="81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212B773-A8D5-979D-9060-A7F33DFF44F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658445" y="1315289"/>
                  <a:ext cx="1137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2D338A0-6B79-DC71-EC6B-345C9B555CBA}"/>
                    </a:ext>
                  </a:extLst>
                </p14:cNvPr>
                <p14:cNvContentPartPr/>
                <p14:nvPr/>
              </p14:nvContentPartPr>
              <p14:xfrm>
                <a:off x="5767525" y="1246169"/>
                <a:ext cx="86760" cy="381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2D338A0-6B79-DC71-EC6B-345C9B555CB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749885" y="1228529"/>
                  <a:ext cx="12240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FD6383D-0AA3-DBC6-C474-66E1843844CC}"/>
                    </a:ext>
                  </a:extLst>
                </p14:cNvPr>
                <p14:cNvContentPartPr/>
                <p14:nvPr/>
              </p14:nvContentPartPr>
              <p14:xfrm>
                <a:off x="5104765" y="1336529"/>
                <a:ext cx="99360" cy="351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FD6383D-0AA3-DBC6-C474-66E1843844C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87125" y="1318889"/>
                  <a:ext cx="1350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CEC7787-4CA7-B71F-A223-01962E73C510}"/>
                    </a:ext>
                  </a:extLst>
                </p14:cNvPr>
                <p14:cNvContentPartPr/>
                <p14:nvPr/>
              </p14:nvContentPartPr>
              <p14:xfrm>
                <a:off x="5207725" y="1424009"/>
                <a:ext cx="20160" cy="185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CEC7787-4CA7-B71F-A223-01962E73C51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190085" y="1406009"/>
                  <a:ext cx="55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54D349D-EE46-5192-178A-56BA5091E3DC}"/>
                    </a:ext>
                  </a:extLst>
                </p14:cNvPr>
                <p14:cNvContentPartPr/>
                <p14:nvPr/>
              </p14:nvContentPartPr>
              <p14:xfrm>
                <a:off x="5811805" y="807689"/>
                <a:ext cx="216720" cy="900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54D349D-EE46-5192-178A-56BA5091E3D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793805" y="790049"/>
                  <a:ext cx="252360" cy="9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B81DC77-4B06-F960-3FC4-9F131682A519}"/>
                    </a:ext>
                  </a:extLst>
                </p14:cNvPr>
                <p14:cNvContentPartPr/>
                <p14:nvPr/>
              </p14:nvContentPartPr>
              <p14:xfrm>
                <a:off x="6162085" y="1211969"/>
                <a:ext cx="161640" cy="17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B81DC77-4B06-F960-3FC4-9F131682A51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144445" y="1193969"/>
                  <a:ext cx="1972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C30C3A0-E5D9-B3AC-485F-AA12719A38B4}"/>
                    </a:ext>
                  </a:extLst>
                </p14:cNvPr>
                <p14:cNvContentPartPr/>
                <p14:nvPr/>
              </p14:nvContentPartPr>
              <p14:xfrm>
                <a:off x="6325885" y="1065449"/>
                <a:ext cx="279000" cy="453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C30C3A0-E5D9-B3AC-485F-AA12719A38B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307885" y="1047809"/>
                  <a:ext cx="31464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7E82FB8-893E-2607-B734-34109ABE4724}"/>
                    </a:ext>
                  </a:extLst>
                </p14:cNvPr>
                <p14:cNvContentPartPr/>
                <p14:nvPr/>
              </p14:nvContentPartPr>
              <p14:xfrm>
                <a:off x="6635125" y="930449"/>
                <a:ext cx="66240" cy="79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7E82FB8-893E-2607-B734-34109ABE472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617485" y="912449"/>
                  <a:ext cx="1018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EF1EF07-B568-A1D5-E423-2A1B9AE2AB2B}"/>
                    </a:ext>
                  </a:extLst>
                </p14:cNvPr>
                <p14:cNvContentPartPr/>
                <p14:nvPr/>
              </p14:nvContentPartPr>
              <p14:xfrm>
                <a:off x="6719005" y="803729"/>
                <a:ext cx="182520" cy="870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EF1EF07-B568-A1D5-E423-2A1B9AE2AB2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701005" y="786089"/>
                  <a:ext cx="218160" cy="90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81F4222-BE1D-BCEB-541B-8D8A0DBD9BEC}"/>
                    </a:ext>
                  </a:extLst>
                </p14:cNvPr>
                <p14:cNvContentPartPr/>
                <p14:nvPr/>
              </p14:nvContentPartPr>
              <p14:xfrm>
                <a:off x="1726885" y="247529"/>
                <a:ext cx="280800" cy="1317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81F4222-BE1D-BCEB-541B-8D8A0DBD9BE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708885" y="229889"/>
                  <a:ext cx="316440" cy="13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5A2743E-FF9B-56B3-7FBB-472FADF513A7}"/>
                    </a:ext>
                  </a:extLst>
                </p14:cNvPr>
                <p14:cNvContentPartPr/>
                <p14:nvPr/>
              </p14:nvContentPartPr>
              <p14:xfrm>
                <a:off x="1949365" y="1606529"/>
                <a:ext cx="85680" cy="87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5A2743E-FF9B-56B3-7FBB-472FADF513A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931725" y="1588889"/>
                  <a:ext cx="121320" cy="12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E759523-2A0F-3C5E-43CB-0910C75BDE6B}"/>
                  </a:ext>
                </a:extLst>
              </p14:cNvPr>
              <p14:cNvContentPartPr/>
              <p14:nvPr/>
            </p14:nvContentPartPr>
            <p14:xfrm>
              <a:off x="706285" y="635249"/>
              <a:ext cx="289440" cy="5029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E759523-2A0F-3C5E-43CB-0910C75BDE6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88645" y="617609"/>
                <a:ext cx="325080" cy="53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C773DAAD-01EA-9711-DFC7-CA39FB38DBDA}"/>
              </a:ext>
            </a:extLst>
          </p:cNvPr>
          <p:cNvGrpSpPr/>
          <p:nvPr/>
        </p:nvGrpSpPr>
        <p:grpSpPr>
          <a:xfrm>
            <a:off x="1394965" y="789329"/>
            <a:ext cx="224280" cy="145080"/>
            <a:chOff x="1394965" y="789329"/>
            <a:chExt cx="224280" cy="14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F078B2D-9C4E-2A28-DD63-C4E78D326A4F}"/>
                    </a:ext>
                  </a:extLst>
                </p14:cNvPr>
                <p14:cNvContentPartPr/>
                <p14:nvPr/>
              </p14:nvContentPartPr>
              <p14:xfrm>
                <a:off x="1394965" y="789329"/>
                <a:ext cx="224280" cy="26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F078B2D-9C4E-2A28-DD63-C4E78D326A4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377325" y="771329"/>
                  <a:ext cx="2599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5C0AC22-A2DE-E70A-34FF-63D6F1C0AF8E}"/>
                    </a:ext>
                  </a:extLst>
                </p14:cNvPr>
                <p14:cNvContentPartPr/>
                <p14:nvPr/>
              </p14:nvContentPartPr>
              <p14:xfrm>
                <a:off x="1402885" y="921449"/>
                <a:ext cx="185400" cy="12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5C0AC22-A2DE-E70A-34FF-63D6F1C0AF8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385245" y="903449"/>
                  <a:ext cx="22104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FBD288C-EC64-1DCE-288B-4620CB60AAA9}"/>
              </a:ext>
            </a:extLst>
          </p:cNvPr>
          <p:cNvGrpSpPr/>
          <p:nvPr/>
        </p:nvGrpSpPr>
        <p:grpSpPr>
          <a:xfrm>
            <a:off x="8186365" y="482609"/>
            <a:ext cx="952920" cy="563760"/>
            <a:chOff x="8186365" y="482609"/>
            <a:chExt cx="952920" cy="56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9D9084D-0064-8276-A744-51B1702234DE}"/>
                    </a:ext>
                  </a:extLst>
                </p14:cNvPr>
                <p14:cNvContentPartPr/>
                <p14:nvPr/>
              </p14:nvContentPartPr>
              <p14:xfrm>
                <a:off x="8186365" y="482609"/>
                <a:ext cx="209880" cy="213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9D9084D-0064-8276-A744-51B1702234D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168365" y="464969"/>
                  <a:ext cx="2455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801A0BF-6207-6FB8-FB68-4443B23215C1}"/>
                    </a:ext>
                  </a:extLst>
                </p14:cNvPr>
                <p14:cNvContentPartPr/>
                <p14:nvPr/>
              </p14:nvContentPartPr>
              <p14:xfrm>
                <a:off x="8215885" y="709769"/>
                <a:ext cx="4680" cy="191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801A0BF-6207-6FB8-FB68-4443B23215C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198245" y="692129"/>
                  <a:ext cx="403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84498BA-1B9F-7CE0-D928-772F8DCC452B}"/>
                    </a:ext>
                  </a:extLst>
                </p14:cNvPr>
                <p14:cNvContentPartPr/>
                <p14:nvPr/>
              </p14:nvContentPartPr>
              <p14:xfrm>
                <a:off x="8381845" y="624809"/>
                <a:ext cx="70200" cy="239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84498BA-1B9F-7CE0-D928-772F8DCC452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364205" y="607169"/>
                  <a:ext cx="1058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62F2BBD-C3CC-50A5-B561-2066D0041DE7}"/>
                    </a:ext>
                  </a:extLst>
                </p14:cNvPr>
                <p14:cNvContentPartPr/>
                <p14:nvPr/>
              </p14:nvContentPartPr>
              <p14:xfrm>
                <a:off x="8481925" y="604289"/>
                <a:ext cx="121680" cy="263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62F2BBD-C3CC-50A5-B561-2066D0041DE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464285" y="586289"/>
                  <a:ext cx="1573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63FBAD8-BF0D-4881-D922-A8FF4DF7FBEA}"/>
                    </a:ext>
                  </a:extLst>
                </p14:cNvPr>
                <p14:cNvContentPartPr/>
                <p14:nvPr/>
              </p14:nvContentPartPr>
              <p14:xfrm>
                <a:off x="8683525" y="739289"/>
                <a:ext cx="121320" cy="126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63FBAD8-BF0D-4881-D922-A8FF4DF7FBE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665525" y="721289"/>
                  <a:ext cx="1569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DCFED7D-0F4F-9753-0D28-0B0081B7B567}"/>
                    </a:ext>
                  </a:extLst>
                </p14:cNvPr>
                <p14:cNvContentPartPr/>
                <p14:nvPr/>
              </p14:nvContentPartPr>
              <p14:xfrm>
                <a:off x="8778565" y="713009"/>
                <a:ext cx="140040" cy="179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DCFED7D-0F4F-9753-0D28-0B0081B7B56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760565" y="695009"/>
                  <a:ext cx="1756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15D1739-EB86-6199-F748-2A1D4F7D3D19}"/>
                    </a:ext>
                  </a:extLst>
                </p14:cNvPr>
                <p14:cNvContentPartPr/>
                <p14:nvPr/>
              </p14:nvContentPartPr>
              <p14:xfrm>
                <a:off x="8490925" y="602129"/>
                <a:ext cx="19080" cy="136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15D1739-EB86-6199-F748-2A1D4F7D3D1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472925" y="584489"/>
                  <a:ext cx="547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7757181-BD9E-2147-909F-2FD4024ABC6F}"/>
                    </a:ext>
                  </a:extLst>
                </p14:cNvPr>
                <p14:cNvContentPartPr/>
                <p14:nvPr/>
              </p14:nvContentPartPr>
              <p14:xfrm>
                <a:off x="9064765" y="538769"/>
                <a:ext cx="74520" cy="315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7757181-BD9E-2147-909F-2FD4024ABC6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047125" y="520769"/>
                  <a:ext cx="1101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47407F2-993E-5D87-9D14-D3DBD5CEAEEA}"/>
                    </a:ext>
                  </a:extLst>
                </p14:cNvPr>
                <p14:cNvContentPartPr/>
                <p14:nvPr/>
              </p14:nvContentPartPr>
              <p14:xfrm>
                <a:off x="8978005" y="1011449"/>
                <a:ext cx="19080" cy="34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47407F2-993E-5D87-9D14-D3DBD5CEAEE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960005" y="993449"/>
                  <a:ext cx="5472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FBEF04D-D253-CB11-DC89-9A5EDCB19F3C}"/>
              </a:ext>
            </a:extLst>
          </p:cNvPr>
          <p:cNvGrpSpPr/>
          <p:nvPr/>
        </p:nvGrpSpPr>
        <p:grpSpPr>
          <a:xfrm>
            <a:off x="9615565" y="499889"/>
            <a:ext cx="803160" cy="340920"/>
            <a:chOff x="9615565" y="499889"/>
            <a:chExt cx="80316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131106D-030A-5448-026B-3E34B1E07070}"/>
                    </a:ext>
                  </a:extLst>
                </p14:cNvPr>
                <p14:cNvContentPartPr/>
                <p14:nvPr/>
              </p14:nvContentPartPr>
              <p14:xfrm>
                <a:off x="9615565" y="566489"/>
                <a:ext cx="158400" cy="274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131106D-030A-5448-026B-3E34B1E0707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597925" y="548489"/>
                  <a:ext cx="1940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1406E2D-DFD7-FEC2-0984-3B624699ADDA}"/>
                    </a:ext>
                  </a:extLst>
                </p14:cNvPr>
                <p14:cNvContentPartPr/>
                <p14:nvPr/>
              </p14:nvContentPartPr>
              <p14:xfrm>
                <a:off x="9819685" y="499889"/>
                <a:ext cx="599040" cy="315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1406E2D-DFD7-FEC2-0984-3B624699ADD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802045" y="481889"/>
                  <a:ext cx="63468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BDE18B9-562D-5EB9-297D-A1AED3E49AD6}"/>
              </a:ext>
            </a:extLst>
          </p:cNvPr>
          <p:cNvGrpSpPr/>
          <p:nvPr/>
        </p:nvGrpSpPr>
        <p:grpSpPr>
          <a:xfrm>
            <a:off x="8148205" y="1094249"/>
            <a:ext cx="2090520" cy="538560"/>
            <a:chOff x="8148205" y="1094249"/>
            <a:chExt cx="2090520" cy="53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40EA21B-AB28-BDEB-6980-00383BA2F8E3}"/>
                    </a:ext>
                  </a:extLst>
                </p14:cNvPr>
                <p14:cNvContentPartPr/>
                <p14:nvPr/>
              </p14:nvContentPartPr>
              <p14:xfrm>
                <a:off x="8148205" y="1278209"/>
                <a:ext cx="1132200" cy="208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40EA21B-AB28-BDEB-6980-00383BA2F8E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130565" y="1260569"/>
                  <a:ext cx="11678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D073A65-373F-9022-86D7-3F0076A0EFDB}"/>
                    </a:ext>
                  </a:extLst>
                </p14:cNvPr>
                <p14:cNvContentPartPr/>
                <p14:nvPr/>
              </p14:nvContentPartPr>
              <p14:xfrm>
                <a:off x="9352405" y="1094249"/>
                <a:ext cx="681480" cy="538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D073A65-373F-9022-86D7-3F0076A0EFD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334765" y="1076609"/>
                  <a:ext cx="717120" cy="5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E4751B8-3946-9CD0-7F86-9140A0A52FD1}"/>
                    </a:ext>
                  </a:extLst>
                </p14:cNvPr>
                <p14:cNvContentPartPr/>
                <p14:nvPr/>
              </p14:nvContentPartPr>
              <p14:xfrm>
                <a:off x="10209565" y="1395929"/>
                <a:ext cx="29160" cy="19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E4751B8-3946-9CD0-7F86-9140A0A52FD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191925" y="1377929"/>
                  <a:ext cx="64800" cy="5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BE8B247-C1C8-3631-0FF8-F0E694438B1F}"/>
                  </a:ext>
                </a:extLst>
              </p14:cNvPr>
              <p14:cNvContentPartPr/>
              <p14:nvPr/>
            </p14:nvContentPartPr>
            <p14:xfrm>
              <a:off x="653005" y="2248769"/>
              <a:ext cx="204840" cy="3902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BE8B247-C1C8-3631-0FF8-F0E694438B1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35005" y="2231129"/>
                <a:ext cx="24048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103112B-85DD-20B7-CB30-739AA20FB47C}"/>
                  </a:ext>
                </a:extLst>
              </p14:cNvPr>
              <p14:cNvContentPartPr/>
              <p14:nvPr/>
            </p14:nvContentPartPr>
            <p14:xfrm>
              <a:off x="702325" y="2467649"/>
              <a:ext cx="118080" cy="288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103112B-85DD-20B7-CB30-739AA20FB47C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84685" y="2450009"/>
                <a:ext cx="1537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6ED2EAB-8CDA-19BF-B342-76EC80ABD4D7}"/>
                  </a:ext>
                </a:extLst>
              </p14:cNvPr>
              <p14:cNvContentPartPr/>
              <p14:nvPr/>
            </p14:nvContentPartPr>
            <p14:xfrm>
              <a:off x="925885" y="2480249"/>
              <a:ext cx="98640" cy="2718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6ED2EAB-8CDA-19BF-B342-76EC80ABD4D7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908245" y="2462249"/>
                <a:ext cx="13428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CC2EF02-CE1E-3CC5-CB48-03F899642C1C}"/>
                  </a:ext>
                </a:extLst>
              </p14:cNvPr>
              <p14:cNvContentPartPr/>
              <p14:nvPr/>
            </p14:nvContentPartPr>
            <p14:xfrm>
              <a:off x="1080685" y="2483849"/>
              <a:ext cx="118080" cy="3013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CC2EF02-CE1E-3CC5-CB48-03F899642C1C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062685" y="2466209"/>
                <a:ext cx="15372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95AE24AC-1AC4-365A-63B4-D72B0F6EC9FF}"/>
                  </a:ext>
                </a:extLst>
              </p14:cNvPr>
              <p14:cNvContentPartPr/>
              <p14:nvPr/>
            </p14:nvContentPartPr>
            <p14:xfrm>
              <a:off x="1319365" y="2406809"/>
              <a:ext cx="396720" cy="1670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95AE24AC-1AC4-365A-63B4-D72B0F6EC9F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301365" y="2389169"/>
                <a:ext cx="43236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BC33B7F0-D1B9-EA1C-5F82-7A1CF46F8D10}"/>
                  </a:ext>
                </a:extLst>
              </p14:cNvPr>
              <p14:cNvContentPartPr/>
              <p14:nvPr/>
            </p14:nvContentPartPr>
            <p14:xfrm>
              <a:off x="1627885" y="2420489"/>
              <a:ext cx="140760" cy="1778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BC33B7F0-D1B9-EA1C-5F82-7A1CF46F8D1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610245" y="2402489"/>
                <a:ext cx="17640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5D583940-D5B3-8A0E-A371-1BA1B215F17F}"/>
                  </a:ext>
                </a:extLst>
              </p14:cNvPr>
              <p14:cNvContentPartPr/>
              <p14:nvPr/>
            </p14:nvContentPartPr>
            <p14:xfrm>
              <a:off x="1710685" y="2466209"/>
              <a:ext cx="171720" cy="1407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5D583940-D5B3-8A0E-A371-1BA1B215F17F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693045" y="2448569"/>
                <a:ext cx="20736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756D23FB-A66F-10B9-6B20-5A9F29BFD344}"/>
                  </a:ext>
                </a:extLst>
              </p14:cNvPr>
              <p14:cNvContentPartPr/>
              <p14:nvPr/>
            </p14:nvContentPartPr>
            <p14:xfrm>
              <a:off x="1865485" y="2349209"/>
              <a:ext cx="12240" cy="291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756D23FB-A66F-10B9-6B20-5A9F29BFD344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847845" y="2331569"/>
                <a:ext cx="478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2BDE90DD-5551-5F28-59DF-B782410DC88A}"/>
                  </a:ext>
                </a:extLst>
              </p14:cNvPr>
              <p14:cNvContentPartPr/>
              <p14:nvPr/>
            </p14:nvContentPartPr>
            <p14:xfrm>
              <a:off x="1952965" y="2204849"/>
              <a:ext cx="478800" cy="3459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2BDE90DD-5551-5F28-59DF-B782410DC88A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935325" y="2186849"/>
                <a:ext cx="51444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C680E0A6-F3B4-1477-8F65-9CA856CEAD5F}"/>
                  </a:ext>
                </a:extLst>
              </p14:cNvPr>
              <p14:cNvContentPartPr/>
              <p14:nvPr/>
            </p14:nvContentPartPr>
            <p14:xfrm>
              <a:off x="2315485" y="2371889"/>
              <a:ext cx="183960" cy="885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C680E0A6-F3B4-1477-8F65-9CA856CEAD5F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297845" y="2354249"/>
                <a:ext cx="219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66F448BA-765D-23DE-1B7F-110BA49C062D}"/>
                  </a:ext>
                </a:extLst>
              </p14:cNvPr>
              <p14:cNvContentPartPr/>
              <p14:nvPr/>
            </p14:nvContentPartPr>
            <p14:xfrm>
              <a:off x="2487205" y="2432369"/>
              <a:ext cx="84600" cy="946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66F448BA-765D-23DE-1B7F-110BA49C062D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469205" y="2414729"/>
                <a:ext cx="120240" cy="13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DD8A066C-18C7-8289-0E77-199127D46DD1}"/>
              </a:ext>
            </a:extLst>
          </p:cNvPr>
          <p:cNvGrpSpPr/>
          <p:nvPr/>
        </p:nvGrpSpPr>
        <p:grpSpPr>
          <a:xfrm>
            <a:off x="633925" y="3740609"/>
            <a:ext cx="2731320" cy="1096920"/>
            <a:chOff x="633925" y="3740609"/>
            <a:chExt cx="2731320" cy="10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F9A48C0-5F4C-67C7-ED0E-649E2EDF806B}"/>
                    </a:ext>
                  </a:extLst>
                </p14:cNvPr>
                <p14:cNvContentPartPr/>
                <p14:nvPr/>
              </p14:nvContentPartPr>
              <p14:xfrm>
                <a:off x="633925" y="4032569"/>
                <a:ext cx="300240" cy="4971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F9A48C0-5F4C-67C7-ED0E-649E2EDF806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16285" y="4014929"/>
                  <a:ext cx="33588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3A50093-AB5B-A198-DF8D-18831BEB3914}"/>
                    </a:ext>
                  </a:extLst>
                </p14:cNvPr>
                <p14:cNvContentPartPr/>
                <p14:nvPr/>
              </p14:nvContentPartPr>
              <p14:xfrm>
                <a:off x="1163485" y="4218329"/>
                <a:ext cx="220320" cy="360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3A50093-AB5B-A198-DF8D-18831BEB391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45845" y="4200689"/>
                  <a:ext cx="2559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AD58DD6-692F-0836-0F3F-051FFA90DE93}"/>
                    </a:ext>
                  </a:extLst>
                </p14:cNvPr>
                <p14:cNvContentPartPr/>
                <p14:nvPr/>
              </p14:nvContentPartPr>
              <p14:xfrm>
                <a:off x="1148725" y="4347209"/>
                <a:ext cx="240840" cy="766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AD58DD6-692F-0836-0F3F-051FFA90DE9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30725" y="4329209"/>
                  <a:ext cx="2764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CF855CD-3991-78BF-AF84-AB1FFF154ECC}"/>
                    </a:ext>
                  </a:extLst>
                </p14:cNvPr>
                <p14:cNvContentPartPr/>
                <p14:nvPr/>
              </p14:nvContentPartPr>
              <p14:xfrm>
                <a:off x="1636165" y="4062809"/>
                <a:ext cx="800640" cy="3751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CF855CD-3991-78BF-AF84-AB1FFF154EC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618165" y="4044809"/>
                  <a:ext cx="83628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054C673-469C-2018-CEE4-BBB463FDFF1D}"/>
                    </a:ext>
                  </a:extLst>
                </p14:cNvPr>
                <p14:cNvContentPartPr/>
                <p14:nvPr/>
              </p14:nvContentPartPr>
              <p14:xfrm>
                <a:off x="2221885" y="4176209"/>
                <a:ext cx="225000" cy="550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054C673-469C-2018-CEE4-BBB463FDFF1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203885" y="4158569"/>
                  <a:ext cx="2606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B9F322D-0690-4B1D-20F2-7FC93DBF4C05}"/>
                    </a:ext>
                  </a:extLst>
                </p14:cNvPr>
                <p14:cNvContentPartPr/>
                <p14:nvPr/>
              </p14:nvContentPartPr>
              <p14:xfrm>
                <a:off x="2708965" y="3740609"/>
                <a:ext cx="215280" cy="10969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B9F322D-0690-4B1D-20F2-7FC93DBF4C0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691325" y="3722969"/>
                  <a:ext cx="250920" cy="11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2C760C0-0250-53A4-B0A3-7999B860A72D}"/>
                    </a:ext>
                  </a:extLst>
                </p14:cNvPr>
                <p14:cNvContentPartPr/>
                <p14:nvPr/>
              </p14:nvContentPartPr>
              <p14:xfrm>
                <a:off x="2909845" y="4753649"/>
                <a:ext cx="74520" cy="759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2C760C0-0250-53A4-B0A3-7999B860A72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892205" y="4735649"/>
                  <a:ext cx="1101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AA83D07-A046-0275-1819-21E603126C6E}"/>
                    </a:ext>
                  </a:extLst>
                </p14:cNvPr>
                <p14:cNvContentPartPr/>
                <p14:nvPr/>
              </p14:nvContentPartPr>
              <p14:xfrm>
                <a:off x="3058885" y="3767249"/>
                <a:ext cx="138960" cy="2264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AA83D07-A046-0275-1819-21E603126C6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041245" y="3749249"/>
                  <a:ext cx="1746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EAA609B-4A0C-58F4-CEFC-8FF6AB59528C}"/>
                    </a:ext>
                  </a:extLst>
                </p14:cNvPr>
                <p14:cNvContentPartPr/>
                <p14:nvPr/>
              </p14:nvContentPartPr>
              <p14:xfrm>
                <a:off x="3107125" y="3917729"/>
                <a:ext cx="129960" cy="172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EAA609B-4A0C-58F4-CEFC-8FF6AB59528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089485" y="3899729"/>
                  <a:ext cx="1656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3342972-5587-C9AE-C632-D847FEC0E220}"/>
                    </a:ext>
                  </a:extLst>
                </p14:cNvPr>
                <p14:cNvContentPartPr/>
                <p14:nvPr/>
              </p14:nvContentPartPr>
              <p14:xfrm>
                <a:off x="3095605" y="3787409"/>
                <a:ext cx="160560" cy="306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3342972-5587-C9AE-C632-D847FEC0E22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077965" y="3769409"/>
                  <a:ext cx="1962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6E01835-F365-9706-A21B-2AABED270E23}"/>
                    </a:ext>
                  </a:extLst>
                </p14:cNvPr>
                <p14:cNvContentPartPr/>
                <p14:nvPr/>
              </p14:nvContentPartPr>
              <p14:xfrm>
                <a:off x="3281005" y="3972449"/>
                <a:ext cx="84240" cy="388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6E01835-F365-9706-A21B-2AABED270E2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263005" y="3954809"/>
                  <a:ext cx="11988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531004F7-04C2-EE37-2267-0F82A90BE187}"/>
              </a:ext>
            </a:extLst>
          </p:cNvPr>
          <p:cNvGrpSpPr/>
          <p:nvPr/>
        </p:nvGrpSpPr>
        <p:grpSpPr>
          <a:xfrm>
            <a:off x="1240165" y="5665529"/>
            <a:ext cx="1172520" cy="329400"/>
            <a:chOff x="1240165" y="5665529"/>
            <a:chExt cx="1172520" cy="32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5D2C5C5-C169-492A-918B-35182C11D767}"/>
                    </a:ext>
                  </a:extLst>
                </p14:cNvPr>
                <p14:cNvContentPartPr/>
                <p14:nvPr/>
              </p14:nvContentPartPr>
              <p14:xfrm>
                <a:off x="1240165" y="5708369"/>
                <a:ext cx="218520" cy="169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5D2C5C5-C169-492A-918B-35182C11D76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222525" y="5690729"/>
                  <a:ext cx="254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68215F0-4369-45C9-E2A8-62DA82A5A1F0}"/>
                    </a:ext>
                  </a:extLst>
                </p14:cNvPr>
                <p14:cNvContentPartPr/>
                <p14:nvPr/>
              </p14:nvContentPartPr>
              <p14:xfrm>
                <a:off x="1271485" y="5818889"/>
                <a:ext cx="177120" cy="306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68215F0-4369-45C9-E2A8-62DA82A5A1F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253485" y="5801249"/>
                  <a:ext cx="2127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CD213BA-63C5-32B4-6269-C81CE8CA2F50}"/>
                    </a:ext>
                  </a:extLst>
                </p14:cNvPr>
                <p14:cNvContentPartPr/>
                <p14:nvPr/>
              </p14:nvContentPartPr>
              <p14:xfrm>
                <a:off x="1666765" y="5665529"/>
                <a:ext cx="731880" cy="3294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CD213BA-63C5-32B4-6269-C81CE8CA2F5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649125" y="5647529"/>
                  <a:ext cx="76752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41A515D-4CA6-8A77-235A-6AB740A4A140}"/>
                    </a:ext>
                  </a:extLst>
                </p14:cNvPr>
                <p14:cNvContentPartPr/>
                <p14:nvPr/>
              </p14:nvContentPartPr>
              <p14:xfrm>
                <a:off x="2199565" y="5754089"/>
                <a:ext cx="213120" cy="154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41A515D-4CA6-8A77-235A-6AB740A4A14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181925" y="5736449"/>
                  <a:ext cx="24876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C41D3FD7-6FEA-365B-0E24-18CB8EA1ED93}"/>
              </a:ext>
            </a:extLst>
          </p:cNvPr>
          <p:cNvGrpSpPr/>
          <p:nvPr/>
        </p:nvGrpSpPr>
        <p:grpSpPr>
          <a:xfrm>
            <a:off x="2692045" y="5373929"/>
            <a:ext cx="791280" cy="911880"/>
            <a:chOff x="2692045" y="5373929"/>
            <a:chExt cx="791280" cy="91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27C527D-7CAD-A0B0-DFD2-E86DA230B71B}"/>
                    </a:ext>
                  </a:extLst>
                </p14:cNvPr>
                <p14:cNvContentPartPr/>
                <p14:nvPr/>
              </p14:nvContentPartPr>
              <p14:xfrm>
                <a:off x="2901925" y="5511449"/>
                <a:ext cx="108720" cy="2487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27C527D-7CAD-A0B0-DFD2-E86DA230B71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884285" y="5493809"/>
                  <a:ext cx="1443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56C9B07-FA8F-DC07-D446-C543247E023E}"/>
                    </a:ext>
                  </a:extLst>
                </p14:cNvPr>
                <p14:cNvContentPartPr/>
                <p14:nvPr/>
              </p14:nvContentPartPr>
              <p14:xfrm>
                <a:off x="2938645" y="5608649"/>
                <a:ext cx="140040" cy="424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56C9B07-FA8F-DC07-D446-C543247E023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920645" y="5591009"/>
                  <a:ext cx="1756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2AFDA3E-528C-90CF-E5EE-E3C4E7655E50}"/>
                    </a:ext>
                  </a:extLst>
                </p14:cNvPr>
                <p14:cNvContentPartPr/>
                <p14:nvPr/>
              </p14:nvContentPartPr>
              <p14:xfrm>
                <a:off x="2952325" y="5508569"/>
                <a:ext cx="107280" cy="122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2AFDA3E-528C-90CF-E5EE-E3C4E7655E5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934685" y="5490929"/>
                  <a:ext cx="142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ACB816C-764E-AAC6-8D5D-47CB1BD57361}"/>
                    </a:ext>
                  </a:extLst>
                </p14:cNvPr>
                <p14:cNvContentPartPr/>
                <p14:nvPr/>
              </p14:nvContentPartPr>
              <p14:xfrm>
                <a:off x="3112525" y="5740409"/>
                <a:ext cx="84240" cy="1148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ACB816C-764E-AAC6-8D5D-47CB1BD5736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094885" y="5722409"/>
                  <a:ext cx="119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901ABB6-B69D-DC09-7453-FA157FEE1879}"/>
                    </a:ext>
                  </a:extLst>
                </p14:cNvPr>
                <p14:cNvContentPartPr/>
                <p14:nvPr/>
              </p14:nvContentPartPr>
              <p14:xfrm>
                <a:off x="3185965" y="5382569"/>
                <a:ext cx="99360" cy="1116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901ABB6-B69D-DC09-7453-FA157FEE187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167965" y="5364929"/>
                  <a:ext cx="135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FEF52AB-176B-2AE4-144F-A3BAB464CADA}"/>
                    </a:ext>
                  </a:extLst>
                </p14:cNvPr>
                <p14:cNvContentPartPr/>
                <p14:nvPr/>
              </p14:nvContentPartPr>
              <p14:xfrm>
                <a:off x="2724805" y="6002489"/>
                <a:ext cx="452520" cy="378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FEF52AB-176B-2AE4-144F-A3BAB464CAD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706805" y="5984489"/>
                  <a:ext cx="4881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0938945-E535-F41D-7658-CB00FC4C4A74}"/>
                    </a:ext>
                  </a:extLst>
                </p14:cNvPr>
                <p14:cNvContentPartPr/>
                <p14:nvPr/>
              </p14:nvContentPartPr>
              <p14:xfrm>
                <a:off x="2879965" y="6142169"/>
                <a:ext cx="230760" cy="1310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0938945-E535-F41D-7658-CB00FC4C4A7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862325" y="6124529"/>
                  <a:ext cx="2664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3F6394C-84AE-629C-C321-6AB0CE756829}"/>
                    </a:ext>
                  </a:extLst>
                </p14:cNvPr>
                <p14:cNvContentPartPr/>
                <p14:nvPr/>
              </p14:nvContentPartPr>
              <p14:xfrm>
                <a:off x="2692045" y="5457089"/>
                <a:ext cx="122760" cy="8287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3F6394C-84AE-629C-C321-6AB0CE75682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674405" y="5439449"/>
                  <a:ext cx="158400" cy="86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2C7A347-0501-2C9C-8FB8-2F0E8B58ABA8}"/>
                    </a:ext>
                  </a:extLst>
                </p14:cNvPr>
                <p14:cNvContentPartPr/>
                <p14:nvPr/>
              </p14:nvContentPartPr>
              <p14:xfrm>
                <a:off x="3344005" y="5373929"/>
                <a:ext cx="139320" cy="8859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2C7A347-0501-2C9C-8FB8-2F0E8B58ABA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326005" y="5356289"/>
                  <a:ext cx="174960" cy="92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5EA4AC00-7910-BA9B-B675-BD29525F26FE}"/>
                  </a:ext>
                </a:extLst>
              </p14:cNvPr>
              <p14:cNvContentPartPr/>
              <p14:nvPr/>
            </p14:nvContentPartPr>
            <p14:xfrm>
              <a:off x="10805725" y="3371249"/>
              <a:ext cx="13680" cy="1116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5EA4AC00-7910-BA9B-B675-BD29525F26FE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0787725" y="3353609"/>
                <a:ext cx="49320" cy="4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4" name="Group 253">
            <a:extLst>
              <a:ext uri="{FF2B5EF4-FFF2-40B4-BE49-F238E27FC236}">
                <a16:creationId xmlns:a16="http://schemas.microsoft.com/office/drawing/2014/main" id="{ACBE875D-F3F9-F9EC-348C-CD67D565B5AC}"/>
              </a:ext>
            </a:extLst>
          </p:cNvPr>
          <p:cNvGrpSpPr/>
          <p:nvPr/>
        </p:nvGrpSpPr>
        <p:grpSpPr>
          <a:xfrm>
            <a:off x="2757925" y="2125289"/>
            <a:ext cx="966240" cy="366840"/>
            <a:chOff x="2757925" y="2125289"/>
            <a:chExt cx="966240" cy="36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858593B1-BC0A-24FD-F533-3F1273F041F8}"/>
                    </a:ext>
                  </a:extLst>
                </p14:cNvPr>
                <p14:cNvContentPartPr/>
                <p14:nvPr/>
              </p14:nvContentPartPr>
              <p14:xfrm>
                <a:off x="2757925" y="2125289"/>
                <a:ext cx="966240" cy="3668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858593B1-BC0A-24FD-F533-3F1273F041F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740285" y="2107289"/>
                  <a:ext cx="100188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9002D640-B29A-5CD6-4E76-5CE896F89460}"/>
                    </a:ext>
                  </a:extLst>
                </p14:cNvPr>
                <p14:cNvContentPartPr/>
                <p14:nvPr/>
              </p14:nvContentPartPr>
              <p14:xfrm>
                <a:off x="2981485" y="2180009"/>
                <a:ext cx="24120" cy="122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9002D640-B29A-5CD6-4E76-5CE896F8946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963485" y="2162369"/>
                  <a:ext cx="5976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BA16D8CF-CB66-D0F3-FEDF-121C9FFE6C0E}"/>
                  </a:ext>
                </a:extLst>
              </p14:cNvPr>
              <p14:cNvContentPartPr/>
              <p14:nvPr/>
            </p14:nvContentPartPr>
            <p14:xfrm>
              <a:off x="3985165" y="2253809"/>
              <a:ext cx="1234800" cy="34488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BA16D8CF-CB66-D0F3-FEDF-121C9FFE6C0E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3967165" y="2236169"/>
                <a:ext cx="1270440" cy="38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4" name="Group 263">
            <a:extLst>
              <a:ext uri="{FF2B5EF4-FFF2-40B4-BE49-F238E27FC236}">
                <a16:creationId xmlns:a16="http://schemas.microsoft.com/office/drawing/2014/main" id="{FD6E7A9E-719B-9E10-8F12-7DA74B0D7D26}"/>
              </a:ext>
            </a:extLst>
          </p:cNvPr>
          <p:cNvGrpSpPr/>
          <p:nvPr/>
        </p:nvGrpSpPr>
        <p:grpSpPr>
          <a:xfrm>
            <a:off x="2504125" y="2681129"/>
            <a:ext cx="1746360" cy="545400"/>
            <a:chOff x="2504125" y="2681129"/>
            <a:chExt cx="1746360" cy="54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EBAEA68-9B97-1CA4-0AD3-C1692A9069FA}"/>
                    </a:ext>
                  </a:extLst>
                </p14:cNvPr>
                <p14:cNvContentPartPr/>
                <p14:nvPr/>
              </p14:nvContentPartPr>
              <p14:xfrm>
                <a:off x="2504125" y="2785169"/>
                <a:ext cx="208080" cy="340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EBAEA68-9B97-1CA4-0AD3-C1692A9069F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486485" y="2767169"/>
                  <a:ext cx="2437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E32FFAF-FBF7-C54B-65EA-1BEF1D054428}"/>
                    </a:ext>
                  </a:extLst>
                </p14:cNvPr>
                <p14:cNvContentPartPr/>
                <p14:nvPr/>
              </p14:nvContentPartPr>
              <p14:xfrm>
                <a:off x="2578285" y="2957969"/>
                <a:ext cx="156960" cy="21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E32FFAF-FBF7-C54B-65EA-1BEF1D05442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560645" y="2939969"/>
                  <a:ext cx="1926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307DBEE-F139-58B2-C4D1-6659DB587F78}"/>
                    </a:ext>
                  </a:extLst>
                </p14:cNvPr>
                <p14:cNvContentPartPr/>
                <p14:nvPr/>
              </p14:nvContentPartPr>
              <p14:xfrm>
                <a:off x="2538325" y="2806769"/>
                <a:ext cx="284760" cy="83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307DBEE-F139-58B2-C4D1-6659DB587F7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520325" y="2789129"/>
                  <a:ext cx="320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5E6C981-7602-5D03-AAAE-C87EC1CA3B37}"/>
                    </a:ext>
                  </a:extLst>
                </p14:cNvPr>
                <p14:cNvContentPartPr/>
                <p14:nvPr/>
              </p14:nvContentPartPr>
              <p14:xfrm>
                <a:off x="2925325" y="2897849"/>
                <a:ext cx="128880" cy="612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5E6C981-7602-5D03-AAAE-C87EC1CA3B3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907685" y="2879849"/>
                  <a:ext cx="164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B2E6A49-DF96-063E-7C08-BE6A55281800}"/>
                    </a:ext>
                  </a:extLst>
                </p14:cNvPr>
                <p14:cNvContentPartPr/>
                <p14:nvPr/>
              </p14:nvContentPartPr>
              <p14:xfrm>
                <a:off x="2863765" y="3033569"/>
                <a:ext cx="192960" cy="752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B2E6A49-DF96-063E-7C08-BE6A5528180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845765" y="3015569"/>
                  <a:ext cx="228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8EFF8B9-A19B-2CF5-B091-69E88EAA8B2D}"/>
                    </a:ext>
                  </a:extLst>
                </p14:cNvPr>
                <p14:cNvContentPartPr/>
                <p14:nvPr/>
              </p14:nvContentPartPr>
              <p14:xfrm>
                <a:off x="3308005" y="2718929"/>
                <a:ext cx="43200" cy="2181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8EFF8B9-A19B-2CF5-B091-69E88EAA8B2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290365" y="2700929"/>
                  <a:ext cx="788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40623DC6-A503-FAA9-D4F8-0B875FC6A151}"/>
                    </a:ext>
                  </a:extLst>
                </p14:cNvPr>
                <p14:cNvContentPartPr/>
                <p14:nvPr/>
              </p14:nvContentPartPr>
              <p14:xfrm>
                <a:off x="3212245" y="2976329"/>
                <a:ext cx="167760" cy="216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40623DC6-A503-FAA9-D4F8-0B875FC6A15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194605" y="2958689"/>
                  <a:ext cx="203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5EC6860E-4173-1F88-CE9D-B024856EB6CF}"/>
                    </a:ext>
                  </a:extLst>
                </p14:cNvPr>
                <p14:cNvContentPartPr/>
                <p14:nvPr/>
              </p14:nvContentPartPr>
              <p14:xfrm>
                <a:off x="3230245" y="3147329"/>
                <a:ext cx="199800" cy="792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5EC6860E-4173-1F88-CE9D-B024856EB6C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212245" y="3129689"/>
                  <a:ext cx="2354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3D6C49B-99E5-0181-AC30-E2B16D899AA8}"/>
                    </a:ext>
                  </a:extLst>
                </p14:cNvPr>
                <p14:cNvContentPartPr/>
                <p14:nvPr/>
              </p14:nvContentPartPr>
              <p14:xfrm>
                <a:off x="3532645" y="2911529"/>
                <a:ext cx="222480" cy="1159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3D6C49B-99E5-0181-AC30-E2B16D899AA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515005" y="2893889"/>
                  <a:ext cx="2581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00539687-FB36-D768-8AE6-394E657453AA}"/>
                    </a:ext>
                  </a:extLst>
                </p14:cNvPr>
                <p14:cNvContentPartPr/>
                <p14:nvPr/>
              </p14:nvContentPartPr>
              <p14:xfrm>
                <a:off x="3785005" y="2752049"/>
                <a:ext cx="275040" cy="3182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00539687-FB36-D768-8AE6-394E657453A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767005" y="2734409"/>
                  <a:ext cx="31068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C56930AC-08DB-2EC5-DB4F-4D806EC8B473}"/>
                    </a:ext>
                  </a:extLst>
                </p14:cNvPr>
                <p14:cNvContentPartPr/>
                <p14:nvPr/>
              </p14:nvContentPartPr>
              <p14:xfrm>
                <a:off x="4101805" y="2681129"/>
                <a:ext cx="148680" cy="856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C56930AC-08DB-2EC5-DB4F-4D806EC8B47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084165" y="2663489"/>
                  <a:ext cx="18432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662A9741-D04B-A70A-DCBC-22E5B79B3C83}"/>
              </a:ext>
            </a:extLst>
          </p:cNvPr>
          <p:cNvGrpSpPr/>
          <p:nvPr/>
        </p:nvGrpSpPr>
        <p:grpSpPr>
          <a:xfrm>
            <a:off x="4497805" y="2337329"/>
            <a:ext cx="4911480" cy="839160"/>
            <a:chOff x="4497805" y="2337329"/>
            <a:chExt cx="4911480" cy="83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02BDCA2A-C7FF-6EDC-1049-F02CB2DE0ED3}"/>
                    </a:ext>
                  </a:extLst>
                </p14:cNvPr>
                <p14:cNvContentPartPr/>
                <p14:nvPr/>
              </p14:nvContentPartPr>
              <p14:xfrm>
                <a:off x="4497805" y="2747369"/>
                <a:ext cx="582120" cy="4291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02BDCA2A-C7FF-6EDC-1049-F02CB2DE0ED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479805" y="2729369"/>
                  <a:ext cx="61776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B564248E-C97B-25D3-8A28-DA097FAB3359}"/>
                    </a:ext>
                  </a:extLst>
                </p14:cNvPr>
                <p14:cNvContentPartPr/>
                <p14:nvPr/>
              </p14:nvContentPartPr>
              <p14:xfrm>
                <a:off x="5309245" y="2782289"/>
                <a:ext cx="784080" cy="1908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B564248E-C97B-25D3-8A28-DA097FAB335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291605" y="2764649"/>
                  <a:ext cx="8197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55256D9D-946B-F05E-54A8-FCB5EFBDCE61}"/>
                    </a:ext>
                  </a:extLst>
                </p14:cNvPr>
                <p14:cNvContentPartPr/>
                <p14:nvPr/>
              </p14:nvContentPartPr>
              <p14:xfrm>
                <a:off x="6128605" y="2872649"/>
                <a:ext cx="107640" cy="158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55256D9D-946B-F05E-54A8-FCB5EFBDCE6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110605" y="2855009"/>
                  <a:ext cx="143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9CCCCD2D-841F-203B-2BBF-27F4A7DB38AD}"/>
                    </a:ext>
                  </a:extLst>
                </p14:cNvPr>
                <p14:cNvContentPartPr/>
                <p14:nvPr/>
              </p14:nvContentPartPr>
              <p14:xfrm>
                <a:off x="6276565" y="2504729"/>
                <a:ext cx="869760" cy="4233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9CCCCD2D-841F-203B-2BBF-27F4A7DB38A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258925" y="2487089"/>
                  <a:ext cx="90540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EC87178D-DF40-590A-2ACF-29A19D3B308C}"/>
                    </a:ext>
                  </a:extLst>
                </p14:cNvPr>
                <p14:cNvContentPartPr/>
                <p14:nvPr/>
              </p14:nvContentPartPr>
              <p14:xfrm>
                <a:off x="7036525" y="2653769"/>
                <a:ext cx="148680" cy="230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EC87178D-DF40-590A-2ACF-29A19D3B308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018885" y="2636129"/>
                  <a:ext cx="1843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E9E859F-425B-3120-5F13-71AE325053AB}"/>
                    </a:ext>
                  </a:extLst>
                </p14:cNvPr>
                <p14:cNvContentPartPr/>
                <p14:nvPr/>
              </p14:nvContentPartPr>
              <p14:xfrm>
                <a:off x="7208965" y="2606609"/>
                <a:ext cx="73440" cy="1897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E9E859F-425B-3120-5F13-71AE325053A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190965" y="2588969"/>
                  <a:ext cx="1090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12DD2BCD-1D88-DB5B-BF1E-6DAE9E36715C}"/>
                    </a:ext>
                  </a:extLst>
                </p14:cNvPr>
                <p14:cNvContentPartPr/>
                <p14:nvPr/>
              </p14:nvContentPartPr>
              <p14:xfrm>
                <a:off x="7352965" y="2559089"/>
                <a:ext cx="363960" cy="2635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12DD2BCD-1D88-DB5B-BF1E-6DAE9E36715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334965" y="2541449"/>
                  <a:ext cx="3996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73001169-FC5F-C86D-4DD2-B775EEA2C2FD}"/>
                    </a:ext>
                  </a:extLst>
                </p14:cNvPr>
                <p14:cNvContentPartPr/>
                <p14:nvPr/>
              </p14:nvContentPartPr>
              <p14:xfrm>
                <a:off x="7704685" y="2452529"/>
                <a:ext cx="529200" cy="3373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73001169-FC5F-C86D-4DD2-B775EEA2C2F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687045" y="2434529"/>
                  <a:ext cx="56484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FF63BD0B-32B6-8D76-0556-DAFD656289BE}"/>
                    </a:ext>
                  </a:extLst>
                </p14:cNvPr>
                <p14:cNvContentPartPr/>
                <p14:nvPr/>
              </p14:nvContentPartPr>
              <p14:xfrm>
                <a:off x="8360605" y="2601929"/>
                <a:ext cx="1048680" cy="1742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FF63BD0B-32B6-8D76-0556-DAFD656289B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342965" y="2583929"/>
                  <a:ext cx="10843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E3A791A1-03E5-6C5C-D940-93034C16D11B}"/>
                    </a:ext>
                  </a:extLst>
                </p14:cNvPr>
                <p14:cNvContentPartPr/>
                <p14:nvPr/>
              </p14:nvContentPartPr>
              <p14:xfrm>
                <a:off x="8615485" y="2337329"/>
                <a:ext cx="68400" cy="165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E3A791A1-03E5-6C5C-D940-93034C16D11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597485" y="2319689"/>
                  <a:ext cx="10404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D6920A15-C5E8-C317-34F2-516848C9C2BE}"/>
              </a:ext>
            </a:extLst>
          </p:cNvPr>
          <p:cNvGrpSpPr/>
          <p:nvPr/>
        </p:nvGrpSpPr>
        <p:grpSpPr>
          <a:xfrm>
            <a:off x="3648205" y="4021049"/>
            <a:ext cx="1229040" cy="393120"/>
            <a:chOff x="3648205" y="4021049"/>
            <a:chExt cx="1229040" cy="3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E7978F56-A7D9-1A96-89D7-483584D8C414}"/>
                    </a:ext>
                  </a:extLst>
                </p14:cNvPr>
                <p14:cNvContentPartPr/>
                <p14:nvPr/>
              </p14:nvContentPartPr>
              <p14:xfrm>
                <a:off x="3648205" y="4108169"/>
                <a:ext cx="170640" cy="3060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E7978F56-A7D9-1A96-89D7-483584D8C41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630565" y="4090529"/>
                  <a:ext cx="2062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20BB0E1C-555D-D4EF-0784-237E40D88482}"/>
                    </a:ext>
                  </a:extLst>
                </p14:cNvPr>
                <p14:cNvContentPartPr/>
                <p14:nvPr/>
              </p14:nvContentPartPr>
              <p14:xfrm>
                <a:off x="3722725" y="4244249"/>
                <a:ext cx="160920" cy="345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20BB0E1C-555D-D4EF-0784-237E40D8848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705085" y="4226249"/>
                  <a:ext cx="1965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F87E2A35-B9E6-CDA1-3A45-38EF45CE40D3}"/>
                    </a:ext>
                  </a:extLst>
                </p14:cNvPr>
                <p14:cNvContentPartPr/>
                <p14:nvPr/>
              </p14:nvContentPartPr>
              <p14:xfrm>
                <a:off x="3759805" y="4107089"/>
                <a:ext cx="208080" cy="745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F87E2A35-B9E6-CDA1-3A45-38EF45CE40D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742165" y="4089449"/>
                  <a:ext cx="2437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0AD657A2-7F81-AD32-AC37-70C88F157DC6}"/>
                    </a:ext>
                  </a:extLst>
                </p14:cNvPr>
                <p14:cNvContentPartPr/>
                <p14:nvPr/>
              </p14:nvContentPartPr>
              <p14:xfrm>
                <a:off x="4258765" y="4081889"/>
                <a:ext cx="141840" cy="3254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0AD657A2-7F81-AD32-AC37-70C88F157DC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240765" y="4063889"/>
                  <a:ext cx="1774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8F26C5D2-F45F-7249-A4CF-EFA081396761}"/>
                    </a:ext>
                  </a:extLst>
                </p14:cNvPr>
                <p14:cNvContentPartPr/>
                <p14:nvPr/>
              </p14:nvContentPartPr>
              <p14:xfrm>
                <a:off x="4555765" y="4064249"/>
                <a:ext cx="184320" cy="3315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8F26C5D2-F45F-7249-A4CF-EFA08139676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537765" y="4046609"/>
                  <a:ext cx="21996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72E7BDA-78BE-6C2C-1F0B-4D495C75B6AF}"/>
                    </a:ext>
                  </a:extLst>
                </p14:cNvPr>
                <p14:cNvContentPartPr/>
                <p14:nvPr/>
              </p14:nvContentPartPr>
              <p14:xfrm>
                <a:off x="4553605" y="4229129"/>
                <a:ext cx="211320" cy="313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72E7BDA-78BE-6C2C-1F0B-4D495C75B6A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535965" y="4211489"/>
                  <a:ext cx="2469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EAC3D6A3-B94C-6BD5-1CC2-166D27E530A9}"/>
                    </a:ext>
                  </a:extLst>
                </p14:cNvPr>
                <p14:cNvContentPartPr/>
                <p14:nvPr/>
              </p14:nvContentPartPr>
              <p14:xfrm>
                <a:off x="4585645" y="4021049"/>
                <a:ext cx="291600" cy="1213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EAC3D6A3-B94C-6BD5-1CC2-166D27E530A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567645" y="4003049"/>
                  <a:ext cx="32724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2DC814E8-8E37-7694-98A6-13C05312D803}"/>
              </a:ext>
            </a:extLst>
          </p:cNvPr>
          <p:cNvGrpSpPr/>
          <p:nvPr/>
        </p:nvGrpSpPr>
        <p:grpSpPr>
          <a:xfrm>
            <a:off x="4280005" y="5709449"/>
            <a:ext cx="275040" cy="99360"/>
            <a:chOff x="4280005" y="5709449"/>
            <a:chExt cx="275040" cy="9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601E33AE-1156-9D93-E4F2-19F487A5B158}"/>
                    </a:ext>
                  </a:extLst>
                </p14:cNvPr>
                <p14:cNvContentPartPr/>
                <p14:nvPr/>
              </p14:nvContentPartPr>
              <p14:xfrm>
                <a:off x="4280005" y="5709449"/>
                <a:ext cx="260280" cy="205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601E33AE-1156-9D93-E4F2-19F487A5B15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262005" y="5691809"/>
                  <a:ext cx="2959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B8732BB7-D7D2-6730-8F1B-032656629F09}"/>
                    </a:ext>
                  </a:extLst>
                </p14:cNvPr>
                <p14:cNvContentPartPr/>
                <p14:nvPr/>
              </p14:nvContentPartPr>
              <p14:xfrm>
                <a:off x="4317805" y="5790089"/>
                <a:ext cx="237240" cy="187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B8732BB7-D7D2-6730-8F1B-032656629F0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300165" y="5772089"/>
                  <a:ext cx="27288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BCAE7FB2-4B80-2590-BA6C-7D28DEB7723C}"/>
              </a:ext>
            </a:extLst>
          </p:cNvPr>
          <p:cNvGrpSpPr/>
          <p:nvPr/>
        </p:nvGrpSpPr>
        <p:grpSpPr>
          <a:xfrm>
            <a:off x="4970845" y="5239289"/>
            <a:ext cx="1964160" cy="600840"/>
            <a:chOff x="4970845" y="5239289"/>
            <a:chExt cx="1964160" cy="60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40E68EE2-E25A-4240-945D-75F65680C4B9}"/>
                    </a:ext>
                  </a:extLst>
                </p14:cNvPr>
                <p14:cNvContentPartPr/>
                <p14:nvPr/>
              </p14:nvContentPartPr>
              <p14:xfrm>
                <a:off x="4970845" y="5474729"/>
                <a:ext cx="839520" cy="3654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40E68EE2-E25A-4240-945D-75F65680C4B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952845" y="5457089"/>
                  <a:ext cx="87516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20117199-FEBC-5F8A-AE45-54A2842124A2}"/>
                    </a:ext>
                  </a:extLst>
                </p14:cNvPr>
                <p14:cNvContentPartPr/>
                <p14:nvPr/>
              </p14:nvContentPartPr>
              <p14:xfrm>
                <a:off x="5599045" y="5546369"/>
                <a:ext cx="244080" cy="324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20117199-FEBC-5F8A-AE45-54A2842124A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581045" y="5528729"/>
                  <a:ext cx="2797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CF44CFC3-45A2-BF83-F758-292117A65335}"/>
                    </a:ext>
                  </a:extLst>
                </p14:cNvPr>
                <p14:cNvContentPartPr/>
                <p14:nvPr/>
              </p14:nvContentPartPr>
              <p14:xfrm>
                <a:off x="6020605" y="5683529"/>
                <a:ext cx="23040" cy="270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CF44CFC3-45A2-BF83-F758-292117A6533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002965" y="5665529"/>
                  <a:ext cx="586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443153CD-292E-42A8-9079-6EBFE053D06C}"/>
                    </a:ext>
                  </a:extLst>
                </p14:cNvPr>
                <p14:cNvContentPartPr/>
                <p14:nvPr/>
              </p14:nvContentPartPr>
              <p14:xfrm>
                <a:off x="6358285" y="5475449"/>
                <a:ext cx="266040" cy="3502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443153CD-292E-42A8-9079-6EBFE053D06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340645" y="5457449"/>
                  <a:ext cx="30168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73B6E1AB-CBE2-87D5-39D9-3F45F7576378}"/>
                    </a:ext>
                  </a:extLst>
                </p14:cNvPr>
                <p14:cNvContentPartPr/>
                <p14:nvPr/>
              </p14:nvContentPartPr>
              <p14:xfrm>
                <a:off x="6861925" y="5251169"/>
                <a:ext cx="19800" cy="2116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73B6E1AB-CBE2-87D5-39D9-3F45F757637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844285" y="5233529"/>
                  <a:ext cx="554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C066BA07-F37F-AEDB-B060-EBCE4F01DDED}"/>
                    </a:ext>
                  </a:extLst>
                </p14:cNvPr>
                <p14:cNvContentPartPr/>
                <p14:nvPr/>
              </p14:nvContentPartPr>
              <p14:xfrm>
                <a:off x="6757165" y="5239289"/>
                <a:ext cx="177840" cy="1083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C066BA07-F37F-AEDB-B060-EBCE4F01DDE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739165" y="5221649"/>
                  <a:ext cx="213480" cy="14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59FB680A-A028-A401-AA45-B51CB309CF39}"/>
                  </a:ext>
                </a:extLst>
              </p14:cNvPr>
              <p14:cNvContentPartPr/>
              <p14:nvPr/>
            </p14:nvContentPartPr>
            <p14:xfrm>
              <a:off x="6535045" y="5898089"/>
              <a:ext cx="101520" cy="10080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59FB680A-A028-A401-AA45-B51CB309CF39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6517405" y="5880089"/>
                <a:ext cx="137160" cy="13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2" name="Group 301">
            <a:extLst>
              <a:ext uri="{FF2B5EF4-FFF2-40B4-BE49-F238E27FC236}">
                <a16:creationId xmlns:a16="http://schemas.microsoft.com/office/drawing/2014/main" id="{3C088633-A868-A832-AD32-9305CC47BBC0}"/>
              </a:ext>
            </a:extLst>
          </p:cNvPr>
          <p:cNvGrpSpPr/>
          <p:nvPr/>
        </p:nvGrpSpPr>
        <p:grpSpPr>
          <a:xfrm>
            <a:off x="7969645" y="3504089"/>
            <a:ext cx="2356920" cy="633240"/>
            <a:chOff x="7969645" y="3504089"/>
            <a:chExt cx="2356920" cy="63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A7861CC7-2454-99E5-BA2E-52FA196E006B}"/>
                    </a:ext>
                  </a:extLst>
                </p14:cNvPr>
                <p14:cNvContentPartPr/>
                <p14:nvPr/>
              </p14:nvContentPartPr>
              <p14:xfrm>
                <a:off x="7969645" y="3792809"/>
                <a:ext cx="199440" cy="2412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A7861CC7-2454-99E5-BA2E-52FA196E006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952005" y="3774809"/>
                  <a:ext cx="2350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8DB4F431-64CA-AA0B-9B0B-5AB58CF29C2F}"/>
                    </a:ext>
                  </a:extLst>
                </p14:cNvPr>
                <p14:cNvContentPartPr/>
                <p14:nvPr/>
              </p14:nvContentPartPr>
              <p14:xfrm>
                <a:off x="8214805" y="3842489"/>
                <a:ext cx="414360" cy="1641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8DB4F431-64CA-AA0B-9B0B-5AB58CF29C2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196805" y="3824849"/>
                  <a:ext cx="4500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4FCC75D4-47AB-4F4A-8A64-3B5D4E31B72E}"/>
                    </a:ext>
                  </a:extLst>
                </p14:cNvPr>
                <p14:cNvContentPartPr/>
                <p14:nvPr/>
              </p14:nvContentPartPr>
              <p14:xfrm>
                <a:off x="8814925" y="3507689"/>
                <a:ext cx="1511640" cy="6296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4FCC75D4-47AB-4F4A-8A64-3B5D4E31B72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797285" y="3490049"/>
                  <a:ext cx="1547280" cy="66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9016F43B-BDA0-78B6-8882-0E2AE01822D5}"/>
                    </a:ext>
                  </a:extLst>
                </p14:cNvPr>
                <p14:cNvContentPartPr/>
                <p14:nvPr/>
              </p14:nvContentPartPr>
              <p14:xfrm>
                <a:off x="9543205" y="3504089"/>
                <a:ext cx="45000" cy="432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9016F43B-BDA0-78B6-8882-0E2AE01822D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525205" y="3486449"/>
                  <a:ext cx="80640" cy="7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7EDEDAD5-139D-2BA1-22DD-002AFAFE3021}"/>
                  </a:ext>
                </a:extLst>
              </p14:cNvPr>
              <p14:cNvContentPartPr/>
              <p14:nvPr/>
            </p14:nvContentPartPr>
            <p14:xfrm>
              <a:off x="8404165" y="4509929"/>
              <a:ext cx="322560" cy="51516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7EDEDAD5-139D-2BA1-22DD-002AFAFE3021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8386165" y="4491929"/>
                <a:ext cx="358200" cy="55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8" name="Group 317">
            <a:extLst>
              <a:ext uri="{FF2B5EF4-FFF2-40B4-BE49-F238E27FC236}">
                <a16:creationId xmlns:a16="http://schemas.microsoft.com/office/drawing/2014/main" id="{8154B181-FDF0-6FB9-FBB5-5E3330B12C69}"/>
              </a:ext>
            </a:extLst>
          </p:cNvPr>
          <p:cNvGrpSpPr/>
          <p:nvPr/>
        </p:nvGrpSpPr>
        <p:grpSpPr>
          <a:xfrm>
            <a:off x="9026605" y="4280969"/>
            <a:ext cx="1688760" cy="730440"/>
            <a:chOff x="9026605" y="4280969"/>
            <a:chExt cx="1688760" cy="73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28234210-E62F-0363-B17C-1664FA7EF397}"/>
                    </a:ext>
                  </a:extLst>
                </p14:cNvPr>
                <p14:cNvContentPartPr/>
                <p14:nvPr/>
              </p14:nvContentPartPr>
              <p14:xfrm>
                <a:off x="9026605" y="4601369"/>
                <a:ext cx="313200" cy="2581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28234210-E62F-0363-B17C-1664FA7EF39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008605" y="4583369"/>
                  <a:ext cx="3488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8B645940-BA8E-C773-BA67-06CC3E4120E8}"/>
                    </a:ext>
                  </a:extLst>
                </p14:cNvPr>
                <p14:cNvContentPartPr/>
                <p14:nvPr/>
              </p14:nvContentPartPr>
              <p14:xfrm>
                <a:off x="9529885" y="4501289"/>
                <a:ext cx="209880" cy="4024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8B645940-BA8E-C773-BA67-06CC3E4120E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512245" y="4483289"/>
                  <a:ext cx="24552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24992BA2-0EF5-EE1D-E669-E56EFF847188}"/>
                    </a:ext>
                  </a:extLst>
                </p14:cNvPr>
                <p14:cNvContentPartPr/>
                <p14:nvPr/>
              </p14:nvContentPartPr>
              <p14:xfrm>
                <a:off x="9615205" y="4715489"/>
                <a:ext cx="137880" cy="306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24992BA2-0EF5-EE1D-E669-E56EFF84718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597565" y="4697849"/>
                  <a:ext cx="1735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7B2BEA77-37B5-FE63-0366-C0A684C756BF}"/>
                    </a:ext>
                  </a:extLst>
                </p14:cNvPr>
                <p14:cNvContentPartPr/>
                <p14:nvPr/>
              </p14:nvContentPartPr>
              <p14:xfrm>
                <a:off x="9613765" y="4536929"/>
                <a:ext cx="190440" cy="198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7B2BEA77-37B5-FE63-0366-C0A684C756B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595765" y="4519289"/>
                  <a:ext cx="2260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03D06D4B-F8E1-A71A-1CCF-F0B5C166FC7B}"/>
                    </a:ext>
                  </a:extLst>
                </p14:cNvPr>
                <p14:cNvContentPartPr/>
                <p14:nvPr/>
              </p14:nvContentPartPr>
              <p14:xfrm>
                <a:off x="9822205" y="4940489"/>
                <a:ext cx="120240" cy="709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03D06D4B-F8E1-A71A-1CCF-F0B5C166FC7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804205" y="4922489"/>
                  <a:ext cx="1558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63017E74-EA31-0F03-E67C-456D925C4FEF}"/>
                    </a:ext>
                  </a:extLst>
                </p14:cNvPr>
                <p14:cNvContentPartPr/>
                <p14:nvPr/>
              </p14:nvContentPartPr>
              <p14:xfrm>
                <a:off x="9942085" y="4286729"/>
                <a:ext cx="97920" cy="2127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63017E74-EA31-0F03-E67C-456D925C4FE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924445" y="4269089"/>
                  <a:ext cx="1335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FA65B006-0192-F14B-E9A8-BB01373ED872}"/>
                    </a:ext>
                  </a:extLst>
                </p14:cNvPr>
                <p14:cNvContentPartPr/>
                <p14:nvPr/>
              </p14:nvContentPartPr>
              <p14:xfrm>
                <a:off x="10056205" y="4280969"/>
                <a:ext cx="209880" cy="2469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FA65B006-0192-F14B-E9A8-BB01373ED87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038205" y="4262969"/>
                  <a:ext cx="2455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A90B1494-FAFC-76FA-C4B7-4A3E2959EBE1}"/>
                    </a:ext>
                  </a:extLst>
                </p14:cNvPr>
                <p14:cNvContentPartPr/>
                <p14:nvPr/>
              </p14:nvContentPartPr>
              <p14:xfrm>
                <a:off x="10217125" y="4458449"/>
                <a:ext cx="92880" cy="741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A90B1494-FAFC-76FA-C4B7-4A3E2959EBE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199485" y="4440809"/>
                  <a:ext cx="1285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FE87EFFC-83D0-CDBE-CA16-927ED146B45F}"/>
                    </a:ext>
                  </a:extLst>
                </p14:cNvPr>
                <p14:cNvContentPartPr/>
                <p14:nvPr/>
              </p14:nvContentPartPr>
              <p14:xfrm>
                <a:off x="10441045" y="4637009"/>
                <a:ext cx="274320" cy="1605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FE87EFFC-83D0-CDBE-CA16-927ED146B45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423405" y="4619369"/>
                  <a:ext cx="309960" cy="19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112F485A-D69C-786D-EA61-CFDFC795AB2D}"/>
                  </a:ext>
                </a:extLst>
              </p14:cNvPr>
              <p14:cNvContentPartPr/>
              <p14:nvPr/>
            </p14:nvContentPartPr>
            <p14:xfrm>
              <a:off x="11026765" y="4491929"/>
              <a:ext cx="252360" cy="354240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112F485A-D69C-786D-EA61-CFDFC795AB2D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11009125" y="4474289"/>
                <a:ext cx="28800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620224F1-AB00-E1C5-A1EC-CCAFFAF06714}"/>
                  </a:ext>
                </a:extLst>
              </p14:cNvPr>
              <p14:cNvContentPartPr/>
              <p14:nvPr/>
            </p14:nvContentPartPr>
            <p14:xfrm>
              <a:off x="11374165" y="4261169"/>
              <a:ext cx="167760" cy="23220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620224F1-AB00-E1C5-A1EC-CCAFFAF06714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11356165" y="4243529"/>
                <a:ext cx="20340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1CBD8D16-AEC3-27A1-A040-CFE44E8BE11F}"/>
                  </a:ext>
                </a:extLst>
              </p14:cNvPr>
              <p14:cNvContentPartPr/>
              <p14:nvPr/>
            </p14:nvContentPartPr>
            <p14:xfrm>
              <a:off x="11255365" y="4833209"/>
              <a:ext cx="78840" cy="8676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1CBD8D16-AEC3-27A1-A040-CFE44E8BE11F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11237365" y="4815569"/>
                <a:ext cx="114480" cy="12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3" name="Group 332">
            <a:extLst>
              <a:ext uri="{FF2B5EF4-FFF2-40B4-BE49-F238E27FC236}">
                <a16:creationId xmlns:a16="http://schemas.microsoft.com/office/drawing/2014/main" id="{AF0C9675-FD50-4259-6AA5-5D4CA6707962}"/>
              </a:ext>
            </a:extLst>
          </p:cNvPr>
          <p:cNvGrpSpPr/>
          <p:nvPr/>
        </p:nvGrpSpPr>
        <p:grpSpPr>
          <a:xfrm>
            <a:off x="5301325" y="3835289"/>
            <a:ext cx="1619640" cy="917640"/>
            <a:chOff x="5301325" y="3835289"/>
            <a:chExt cx="1619640" cy="91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63F014C2-5190-89AF-7DF4-B24FAA5BC655}"/>
                    </a:ext>
                  </a:extLst>
                </p14:cNvPr>
                <p14:cNvContentPartPr/>
                <p14:nvPr/>
              </p14:nvContentPartPr>
              <p14:xfrm>
                <a:off x="5447125" y="3980009"/>
                <a:ext cx="14400" cy="1112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63F014C2-5190-89AF-7DF4-B24FAA5BC65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429125" y="3962009"/>
                  <a:ext cx="500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2677FE0F-312A-3014-5C78-5B2918B695CA}"/>
                    </a:ext>
                  </a:extLst>
                </p14:cNvPr>
                <p14:cNvContentPartPr/>
                <p14:nvPr/>
              </p14:nvContentPartPr>
              <p14:xfrm>
                <a:off x="5459365" y="3893609"/>
                <a:ext cx="7200" cy="331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2677FE0F-312A-3014-5C78-5B2918B695C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441365" y="3875969"/>
                  <a:ext cx="428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8584F625-B3A7-3282-5660-24D84B8EDF4A}"/>
                    </a:ext>
                  </a:extLst>
                </p14:cNvPr>
                <p14:cNvContentPartPr/>
                <p14:nvPr/>
              </p14:nvContentPartPr>
              <p14:xfrm>
                <a:off x="5516245" y="3962009"/>
                <a:ext cx="572400" cy="3294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8584F625-B3A7-3282-5660-24D84B8EDF4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498605" y="3944369"/>
                  <a:ext cx="60804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28AAF233-CDCB-4021-59B1-E8A5E72C8D39}"/>
                    </a:ext>
                  </a:extLst>
                </p14:cNvPr>
                <p14:cNvContentPartPr/>
                <p14:nvPr/>
              </p14:nvContentPartPr>
              <p14:xfrm>
                <a:off x="6111685" y="4008449"/>
                <a:ext cx="255960" cy="2502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28AAF233-CDCB-4021-59B1-E8A5E72C8D3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094045" y="3990449"/>
                  <a:ext cx="2916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60461FB1-C7B0-08DB-F4D7-4D72C4AEC741}"/>
                    </a:ext>
                  </a:extLst>
                </p14:cNvPr>
                <p14:cNvContentPartPr/>
                <p14:nvPr/>
              </p14:nvContentPartPr>
              <p14:xfrm>
                <a:off x="6541165" y="3835289"/>
                <a:ext cx="356040" cy="31428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60461FB1-C7B0-08DB-F4D7-4D72C4AEC74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523165" y="3817289"/>
                  <a:ext cx="3916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AE580901-2FB4-38F8-DD2F-A36BFDA0BD72}"/>
                    </a:ext>
                  </a:extLst>
                </p14:cNvPr>
                <p14:cNvContentPartPr/>
                <p14:nvPr/>
              </p14:nvContentPartPr>
              <p14:xfrm>
                <a:off x="6493285" y="3964889"/>
                <a:ext cx="225000" cy="288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AE580901-2FB4-38F8-DD2F-A36BFDA0BD7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475285" y="3947249"/>
                  <a:ext cx="2606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D4B6BAD1-8F1C-820B-B7E9-C29BFFA32434}"/>
                    </a:ext>
                  </a:extLst>
                </p14:cNvPr>
                <p14:cNvContentPartPr/>
                <p14:nvPr/>
              </p14:nvContentPartPr>
              <p14:xfrm>
                <a:off x="5301325" y="4410929"/>
                <a:ext cx="446760" cy="3222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D4B6BAD1-8F1C-820B-B7E9-C29BFFA3243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283325" y="4393289"/>
                  <a:ext cx="4824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C69D9AD1-F899-E58F-25A3-62275560116D}"/>
                    </a:ext>
                  </a:extLst>
                </p14:cNvPr>
                <p14:cNvContentPartPr/>
                <p14:nvPr/>
              </p14:nvContentPartPr>
              <p14:xfrm>
                <a:off x="5900365" y="4352609"/>
                <a:ext cx="1020600" cy="4003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C69D9AD1-F899-E58F-25A3-62275560116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882365" y="4334609"/>
                  <a:ext cx="105624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8D99F4E6-F682-6B00-EA7D-FDBFA85C8A93}"/>
                    </a:ext>
                  </a:extLst>
                </p14:cNvPr>
                <p14:cNvContentPartPr/>
                <p14:nvPr/>
              </p14:nvContentPartPr>
              <p14:xfrm>
                <a:off x="6423445" y="4390409"/>
                <a:ext cx="320760" cy="543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8D99F4E6-F682-6B00-EA7D-FDBFA85C8A9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405445" y="4372409"/>
                  <a:ext cx="356400" cy="9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0569649B-26DE-0053-97C1-C588F49F37CE}"/>
                  </a:ext>
                </a:extLst>
              </p14:cNvPr>
              <p14:cNvContentPartPr/>
              <p14:nvPr/>
            </p14:nvContentPartPr>
            <p14:xfrm>
              <a:off x="10119205" y="5768849"/>
              <a:ext cx="155160" cy="20484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0569649B-26DE-0053-97C1-C588F49F37CE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10101205" y="5750849"/>
                <a:ext cx="190800" cy="24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4" name="Group 403">
            <a:extLst>
              <a:ext uri="{FF2B5EF4-FFF2-40B4-BE49-F238E27FC236}">
                <a16:creationId xmlns:a16="http://schemas.microsoft.com/office/drawing/2014/main" id="{DD87E6A1-2C60-EC91-CF7C-602B49227263}"/>
              </a:ext>
            </a:extLst>
          </p:cNvPr>
          <p:cNvGrpSpPr/>
          <p:nvPr/>
        </p:nvGrpSpPr>
        <p:grpSpPr>
          <a:xfrm>
            <a:off x="7538725" y="5195369"/>
            <a:ext cx="4570200" cy="1515600"/>
            <a:chOff x="7538725" y="5195369"/>
            <a:chExt cx="4570200" cy="151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D76D9032-AB28-D7A6-8559-9A53ADC57861}"/>
                    </a:ext>
                  </a:extLst>
                </p14:cNvPr>
                <p14:cNvContentPartPr/>
                <p14:nvPr/>
              </p14:nvContentPartPr>
              <p14:xfrm>
                <a:off x="7814845" y="5305889"/>
                <a:ext cx="1315800" cy="43560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D76D9032-AB28-D7A6-8559-9A53ADC5786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797205" y="5287889"/>
                  <a:ext cx="135144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05ADC245-E8C5-E61F-1D48-DC764BAA0268}"/>
                    </a:ext>
                  </a:extLst>
                </p14:cNvPr>
                <p14:cNvContentPartPr/>
                <p14:nvPr/>
              </p14:nvContentPartPr>
              <p14:xfrm>
                <a:off x="8391925" y="5303009"/>
                <a:ext cx="400680" cy="3924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05ADC245-E8C5-E61F-1D48-DC764BAA026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374285" y="5285009"/>
                  <a:ext cx="4363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F5281244-9BD3-1650-A0B2-30B2D297C408}"/>
                    </a:ext>
                  </a:extLst>
                </p14:cNvPr>
                <p14:cNvContentPartPr/>
                <p14:nvPr/>
              </p14:nvContentPartPr>
              <p14:xfrm>
                <a:off x="9275365" y="5241089"/>
                <a:ext cx="482760" cy="35460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F5281244-9BD3-1650-A0B2-30B2D297C40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257725" y="5223449"/>
                  <a:ext cx="51840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CBED9E2A-8F5E-B774-9672-71E5FB727B3F}"/>
                    </a:ext>
                  </a:extLst>
                </p14:cNvPr>
                <p14:cNvContentPartPr/>
                <p14:nvPr/>
              </p14:nvContentPartPr>
              <p14:xfrm>
                <a:off x="10003285" y="5273849"/>
                <a:ext cx="182520" cy="23076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CBED9E2A-8F5E-B774-9672-71E5FB727B3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985645" y="5256209"/>
                  <a:ext cx="2181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1B4B2B69-C711-A74D-5527-E975EA6A6EED}"/>
                    </a:ext>
                  </a:extLst>
                </p14:cNvPr>
                <p14:cNvContentPartPr/>
                <p14:nvPr/>
              </p14:nvContentPartPr>
              <p14:xfrm>
                <a:off x="10446445" y="5308049"/>
                <a:ext cx="337320" cy="17820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1B4B2B69-C711-A74D-5527-E975EA6A6EE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428445" y="5290049"/>
                  <a:ext cx="372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A0330477-E852-3A37-D989-C28F62CA94D9}"/>
                    </a:ext>
                  </a:extLst>
                </p14:cNvPr>
                <p14:cNvContentPartPr/>
                <p14:nvPr/>
              </p14:nvContentPartPr>
              <p14:xfrm>
                <a:off x="10599085" y="5195369"/>
                <a:ext cx="75240" cy="4140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A0330477-E852-3A37-D989-C28F62CA94D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581445" y="5177369"/>
                  <a:ext cx="1108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B809D190-95FB-81C5-556D-D687FCF143E6}"/>
                    </a:ext>
                  </a:extLst>
                </p14:cNvPr>
                <p14:cNvContentPartPr/>
                <p14:nvPr/>
              </p14:nvContentPartPr>
              <p14:xfrm>
                <a:off x="10987525" y="5340809"/>
                <a:ext cx="430920" cy="1558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B809D190-95FB-81C5-556D-D687FCF143E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969885" y="5323169"/>
                  <a:ext cx="4665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69E6D816-2110-2CE1-6B79-D604D5413950}"/>
                    </a:ext>
                  </a:extLst>
                </p14:cNvPr>
                <p14:cNvContentPartPr/>
                <p14:nvPr/>
              </p14:nvContentPartPr>
              <p14:xfrm>
                <a:off x="11127205" y="5255849"/>
                <a:ext cx="27360" cy="97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69E6D816-2110-2CE1-6B79-D604D541395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109565" y="5237849"/>
                  <a:ext cx="63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E27BDC24-D3E2-783E-617A-292886B25FAD}"/>
                    </a:ext>
                  </a:extLst>
                </p14:cNvPr>
                <p14:cNvContentPartPr/>
                <p14:nvPr/>
              </p14:nvContentPartPr>
              <p14:xfrm>
                <a:off x="7781725" y="5754809"/>
                <a:ext cx="272160" cy="2592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E27BDC24-D3E2-783E-617A-292886B25FA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763725" y="5737169"/>
                  <a:ext cx="3078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4FEE81F9-7BE7-8A1F-9D45-4301FFC95467}"/>
                    </a:ext>
                  </a:extLst>
                </p14:cNvPr>
                <p14:cNvContentPartPr/>
                <p14:nvPr/>
              </p14:nvContentPartPr>
              <p14:xfrm>
                <a:off x="7930765" y="5815649"/>
                <a:ext cx="208080" cy="3384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4FEE81F9-7BE7-8A1F-9D45-4301FFC9546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912765" y="5798009"/>
                  <a:ext cx="2437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F1BB3378-010F-118B-BF90-A011F50972CA}"/>
                    </a:ext>
                  </a:extLst>
                </p14:cNvPr>
                <p14:cNvContentPartPr/>
                <p14:nvPr/>
              </p14:nvContentPartPr>
              <p14:xfrm>
                <a:off x="8354845" y="5769209"/>
                <a:ext cx="115560" cy="22248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F1BB3378-010F-118B-BF90-A011F50972C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337205" y="5751569"/>
                  <a:ext cx="1512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8E468E17-5313-8BF3-6FF0-26D384605CEB}"/>
                    </a:ext>
                  </a:extLst>
                </p14:cNvPr>
                <p14:cNvContentPartPr/>
                <p14:nvPr/>
              </p14:nvContentPartPr>
              <p14:xfrm>
                <a:off x="8681365" y="5692889"/>
                <a:ext cx="661320" cy="28548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8E468E17-5313-8BF3-6FF0-26D384605CE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663365" y="5674889"/>
                  <a:ext cx="6969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7F04C3A7-2F0B-57A4-E841-5C77BDB7E04B}"/>
                    </a:ext>
                  </a:extLst>
                </p14:cNvPr>
                <p14:cNvContentPartPr/>
                <p14:nvPr/>
              </p14:nvContentPartPr>
              <p14:xfrm>
                <a:off x="8766685" y="5752289"/>
                <a:ext cx="349560" cy="216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7F04C3A7-2F0B-57A4-E841-5C77BDB7E04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748685" y="5734289"/>
                  <a:ext cx="3852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5793169F-8913-5CF7-8E9B-15378DDFF438}"/>
                    </a:ext>
                  </a:extLst>
                </p14:cNvPr>
                <p14:cNvContentPartPr/>
                <p14:nvPr/>
              </p14:nvContentPartPr>
              <p14:xfrm>
                <a:off x="9640405" y="5750129"/>
                <a:ext cx="27720" cy="2131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5793169F-8913-5CF7-8E9B-15378DDFF43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622765" y="5732489"/>
                  <a:ext cx="633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0B83F97C-8F41-8C23-8BF8-0937626D2B34}"/>
                    </a:ext>
                  </a:extLst>
                </p14:cNvPr>
                <p14:cNvContentPartPr/>
                <p14:nvPr/>
              </p14:nvContentPartPr>
              <p14:xfrm>
                <a:off x="9745885" y="5767049"/>
                <a:ext cx="122400" cy="20520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0B83F97C-8F41-8C23-8BF8-0937626D2B3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727885" y="5749049"/>
                  <a:ext cx="1580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2D8A1665-C55D-3CD6-FEEF-BCEB8BA5367B}"/>
                    </a:ext>
                  </a:extLst>
                </p14:cNvPr>
                <p14:cNvContentPartPr/>
                <p14:nvPr/>
              </p14:nvContentPartPr>
              <p14:xfrm>
                <a:off x="9759565" y="5758409"/>
                <a:ext cx="165240" cy="2160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2D8A1665-C55D-3CD6-FEEF-BCEB8BA5367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741925" y="5740769"/>
                  <a:ext cx="2008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C3E79802-0E73-3C65-75C7-D1394E691C04}"/>
                    </a:ext>
                  </a:extLst>
                </p14:cNvPr>
                <p14:cNvContentPartPr/>
                <p14:nvPr/>
              </p14:nvContentPartPr>
              <p14:xfrm>
                <a:off x="9998965" y="5717369"/>
                <a:ext cx="66960" cy="6840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C3E79802-0E73-3C65-75C7-D1394E691C0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981325" y="5699729"/>
                  <a:ext cx="102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A12D76DD-7059-0635-B573-8D7704FBA257}"/>
                    </a:ext>
                  </a:extLst>
                </p14:cNvPr>
                <p14:cNvContentPartPr/>
                <p14:nvPr/>
              </p14:nvContentPartPr>
              <p14:xfrm>
                <a:off x="7538725" y="6262769"/>
                <a:ext cx="249120" cy="3376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A12D76DD-7059-0635-B573-8D7704FBA25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520725" y="6245129"/>
                  <a:ext cx="28476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2713EBD3-1F33-B705-5886-987A3986F511}"/>
                    </a:ext>
                  </a:extLst>
                </p14:cNvPr>
                <p14:cNvContentPartPr/>
                <p14:nvPr/>
              </p14:nvContentPartPr>
              <p14:xfrm>
                <a:off x="7827085" y="6286529"/>
                <a:ext cx="128880" cy="38232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2713EBD3-1F33-B705-5886-987A3986F51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809445" y="6268889"/>
                  <a:ext cx="16452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F8A15E0A-E253-E60B-E59F-1CBB646D7C3E}"/>
                    </a:ext>
                  </a:extLst>
                </p14:cNvPr>
                <p14:cNvContentPartPr/>
                <p14:nvPr/>
              </p14:nvContentPartPr>
              <p14:xfrm>
                <a:off x="7962805" y="6471929"/>
                <a:ext cx="137160" cy="943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F8A15E0A-E253-E60B-E59F-1CBB646D7C3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944805" y="6453929"/>
                  <a:ext cx="172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96FA27EE-9DCC-4F8F-BA8F-3F342691B5C4}"/>
                    </a:ext>
                  </a:extLst>
                </p14:cNvPr>
                <p14:cNvContentPartPr/>
                <p14:nvPr/>
              </p14:nvContentPartPr>
              <p14:xfrm>
                <a:off x="8155405" y="6488849"/>
                <a:ext cx="231480" cy="8316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96FA27EE-9DCC-4F8F-BA8F-3F342691B5C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137765" y="6470849"/>
                  <a:ext cx="2671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A6202D76-CFCC-701B-E273-3E57CF9F241D}"/>
                    </a:ext>
                  </a:extLst>
                </p14:cNvPr>
                <p14:cNvContentPartPr/>
                <p14:nvPr/>
              </p14:nvContentPartPr>
              <p14:xfrm>
                <a:off x="8497765" y="6269609"/>
                <a:ext cx="137520" cy="44136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A6202D76-CFCC-701B-E273-3E57CF9F241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480125" y="6251609"/>
                  <a:ext cx="17316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9D25F186-AFF1-1AC4-AEEF-B59F922B40EE}"/>
                    </a:ext>
                  </a:extLst>
                </p14:cNvPr>
                <p14:cNvContentPartPr/>
                <p14:nvPr/>
              </p14:nvContentPartPr>
              <p14:xfrm>
                <a:off x="8773525" y="6483449"/>
                <a:ext cx="199440" cy="1872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9D25F186-AFF1-1AC4-AEEF-B59F922B40E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755525" y="6465809"/>
                  <a:ext cx="2350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5AB66C17-D7D0-5291-DDCA-3706A5C88151}"/>
                    </a:ext>
                  </a:extLst>
                </p14:cNvPr>
                <p14:cNvContentPartPr/>
                <p14:nvPr/>
              </p14:nvContentPartPr>
              <p14:xfrm>
                <a:off x="8782885" y="6553649"/>
                <a:ext cx="204480" cy="3060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5AB66C17-D7D0-5291-DDCA-3706A5C8815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764885" y="6535649"/>
                  <a:ext cx="2401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9119FCD0-7957-3FAA-C2CF-40DE46D39BFC}"/>
                    </a:ext>
                  </a:extLst>
                </p14:cNvPr>
                <p14:cNvContentPartPr/>
                <p14:nvPr/>
              </p14:nvContentPartPr>
              <p14:xfrm>
                <a:off x="9155125" y="6344489"/>
                <a:ext cx="165240" cy="24048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9119FCD0-7957-3FAA-C2CF-40DE46D39BF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137125" y="6326849"/>
                  <a:ext cx="2008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F897CA5D-33ED-FCE3-2EC6-E344430B2DC5}"/>
                    </a:ext>
                  </a:extLst>
                </p14:cNvPr>
                <p14:cNvContentPartPr/>
                <p14:nvPr/>
              </p14:nvContentPartPr>
              <p14:xfrm>
                <a:off x="9402085" y="6548969"/>
                <a:ext cx="34200" cy="3204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F897CA5D-33ED-FCE3-2EC6-E344430B2DC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384445" y="6531329"/>
                  <a:ext cx="698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19E41402-F382-2CF4-892B-5A23D6F04EF7}"/>
                    </a:ext>
                  </a:extLst>
                </p14:cNvPr>
                <p14:cNvContentPartPr/>
                <p14:nvPr/>
              </p14:nvContentPartPr>
              <p14:xfrm>
                <a:off x="9487045" y="6388409"/>
                <a:ext cx="118440" cy="23508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19E41402-F382-2CF4-892B-5A23D6F04EF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469405" y="6370409"/>
                  <a:ext cx="1540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1118CCDC-0390-4B61-88E2-3370B8D46B9C}"/>
                    </a:ext>
                  </a:extLst>
                </p14:cNvPr>
                <p14:cNvContentPartPr/>
                <p14:nvPr/>
              </p14:nvContentPartPr>
              <p14:xfrm>
                <a:off x="9688285" y="6376169"/>
                <a:ext cx="192600" cy="23580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1118CCDC-0390-4B61-88E2-3370B8D46B9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670645" y="6358169"/>
                  <a:ext cx="2282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4B5EC032-3C6D-2727-A513-04CDC82D5EDB}"/>
                    </a:ext>
                  </a:extLst>
                </p14:cNvPr>
                <p14:cNvContentPartPr/>
                <p14:nvPr/>
              </p14:nvContentPartPr>
              <p14:xfrm>
                <a:off x="10034965" y="6323249"/>
                <a:ext cx="181080" cy="2487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4B5EC032-3C6D-2727-A513-04CDC82D5ED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017325" y="6305609"/>
                  <a:ext cx="2167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D7583631-AFA3-DF4E-A7C9-8EEEBEAA8A09}"/>
                    </a:ext>
                  </a:extLst>
                </p14:cNvPr>
                <p14:cNvContentPartPr/>
                <p14:nvPr/>
              </p14:nvContentPartPr>
              <p14:xfrm>
                <a:off x="10105165" y="6489929"/>
                <a:ext cx="126360" cy="90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D7583631-AFA3-DF4E-A7C9-8EEEBEAA8A0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087525" y="6471929"/>
                  <a:ext cx="162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43DEDAA4-CA8A-DCC5-CB4A-B18F9D5BD1C5}"/>
                    </a:ext>
                  </a:extLst>
                </p14:cNvPr>
                <p14:cNvContentPartPr/>
                <p14:nvPr/>
              </p14:nvContentPartPr>
              <p14:xfrm>
                <a:off x="10064845" y="6337649"/>
                <a:ext cx="231840" cy="2232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43DEDAA4-CA8A-DCC5-CB4A-B18F9D5BD1C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047205" y="6320009"/>
                  <a:ext cx="2674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2A1D324C-8D72-E3DE-938E-F352D3C08F03}"/>
                    </a:ext>
                  </a:extLst>
                </p14:cNvPr>
                <p14:cNvContentPartPr/>
                <p14:nvPr/>
              </p14:nvContentPartPr>
              <p14:xfrm>
                <a:off x="10300285" y="6282209"/>
                <a:ext cx="170280" cy="32184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2A1D324C-8D72-E3DE-938E-F352D3C08F0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282285" y="6264209"/>
                  <a:ext cx="20592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BEBDB70F-DBBD-C888-DF11-840FA5F914F5}"/>
                    </a:ext>
                  </a:extLst>
                </p14:cNvPr>
                <p14:cNvContentPartPr/>
                <p14:nvPr/>
              </p14:nvContentPartPr>
              <p14:xfrm>
                <a:off x="10444285" y="6357809"/>
                <a:ext cx="156960" cy="20664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BEBDB70F-DBBD-C888-DF11-840FA5F914F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426645" y="6339809"/>
                  <a:ext cx="1926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5F04D751-D790-9A49-E185-3FFAEAD7DEA6}"/>
                    </a:ext>
                  </a:extLst>
                </p14:cNvPr>
                <p14:cNvContentPartPr/>
                <p14:nvPr/>
              </p14:nvContentPartPr>
              <p14:xfrm>
                <a:off x="10688365" y="6489209"/>
                <a:ext cx="110880" cy="8712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5F04D751-D790-9A49-E185-3FFAEAD7DEA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670365" y="6471209"/>
                  <a:ext cx="1465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55F807F9-98F2-AD87-8968-111D4D0A653A}"/>
                    </a:ext>
                  </a:extLst>
                </p14:cNvPr>
                <p14:cNvContentPartPr/>
                <p14:nvPr/>
              </p14:nvContentPartPr>
              <p14:xfrm>
                <a:off x="10817605" y="6332609"/>
                <a:ext cx="182160" cy="26244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55F807F9-98F2-AD87-8968-111D4D0A653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799965" y="6314969"/>
                  <a:ext cx="2178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FDE6633B-1540-D323-CD25-DB5D6848E5C2}"/>
                    </a:ext>
                  </a:extLst>
                </p14:cNvPr>
                <p14:cNvContentPartPr/>
                <p14:nvPr/>
              </p14:nvContentPartPr>
              <p14:xfrm>
                <a:off x="10997605" y="6257009"/>
                <a:ext cx="104760" cy="39384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FDE6633B-1540-D323-CD25-DB5D6848E5C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979965" y="6239009"/>
                  <a:ext cx="14040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382995A0-6569-E653-47AF-35BDBF306D52}"/>
                    </a:ext>
                  </a:extLst>
                </p14:cNvPr>
                <p14:cNvContentPartPr/>
                <p14:nvPr/>
              </p14:nvContentPartPr>
              <p14:xfrm>
                <a:off x="11108485" y="6029849"/>
                <a:ext cx="134640" cy="19728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382995A0-6569-E653-47AF-35BDBF306D5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090485" y="6011849"/>
                  <a:ext cx="1702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4584C82F-ED28-CEC5-B8A6-AAB4FB774582}"/>
                    </a:ext>
                  </a:extLst>
                </p14:cNvPr>
                <p14:cNvContentPartPr/>
                <p14:nvPr/>
              </p14:nvContentPartPr>
              <p14:xfrm>
                <a:off x="11243485" y="6056849"/>
                <a:ext cx="187560" cy="20592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4584C82F-ED28-CEC5-B8A6-AAB4FB77458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1225485" y="6039209"/>
                  <a:ext cx="2232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7300E2D7-1DD8-5FC7-B056-3EE10D934CE8}"/>
                    </a:ext>
                  </a:extLst>
                </p14:cNvPr>
                <p14:cNvContentPartPr/>
                <p14:nvPr/>
              </p14:nvContentPartPr>
              <p14:xfrm>
                <a:off x="11337085" y="6239369"/>
                <a:ext cx="168840" cy="885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7300E2D7-1DD8-5FC7-B056-3EE10D934CE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319445" y="6221369"/>
                  <a:ext cx="204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41F7908D-DAC6-0D55-6E71-E04D27D4628E}"/>
                    </a:ext>
                  </a:extLst>
                </p14:cNvPr>
                <p14:cNvContentPartPr/>
                <p14:nvPr/>
              </p14:nvContentPartPr>
              <p14:xfrm>
                <a:off x="10364005" y="5943089"/>
                <a:ext cx="23040" cy="4356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41F7908D-DAC6-0D55-6E71-E04D27D4628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346005" y="5925089"/>
                  <a:ext cx="586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168118EB-D54C-1CED-1F51-C434CF6A105D}"/>
                    </a:ext>
                  </a:extLst>
                </p14:cNvPr>
                <p14:cNvContentPartPr/>
                <p14:nvPr/>
              </p14:nvContentPartPr>
              <p14:xfrm>
                <a:off x="10541845" y="5634569"/>
                <a:ext cx="93600" cy="31608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168118EB-D54C-1CED-1F51-C434CF6A105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524205" y="5616929"/>
                  <a:ext cx="1292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6C87F128-069A-E7AA-E10E-B277CAFDB5A0}"/>
                    </a:ext>
                  </a:extLst>
                </p14:cNvPr>
                <p14:cNvContentPartPr/>
                <p14:nvPr/>
              </p14:nvContentPartPr>
              <p14:xfrm>
                <a:off x="10690885" y="5746529"/>
                <a:ext cx="168120" cy="9540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6C87F128-069A-E7AA-E10E-B277CAFDB5A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673245" y="5728889"/>
                  <a:ext cx="2037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CF7FE40D-6C73-83FA-E5BB-672CD55B8CCE}"/>
                    </a:ext>
                  </a:extLst>
                </p14:cNvPr>
                <p14:cNvContentPartPr/>
                <p14:nvPr/>
              </p14:nvContentPartPr>
              <p14:xfrm>
                <a:off x="10941445" y="5660489"/>
                <a:ext cx="31320" cy="15588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CF7FE40D-6C73-83FA-E5BB-672CD55B8CCE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923805" y="5642489"/>
                  <a:ext cx="66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EA26F725-294C-2FDB-2310-58F1B3E8D2EB}"/>
                    </a:ext>
                  </a:extLst>
                </p14:cNvPr>
                <p14:cNvContentPartPr/>
                <p14:nvPr/>
              </p14:nvContentPartPr>
              <p14:xfrm>
                <a:off x="11043325" y="5611529"/>
                <a:ext cx="24480" cy="20448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EA26F725-294C-2FDB-2310-58F1B3E8D2E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025685" y="5593529"/>
                  <a:ext cx="601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9F5340D7-306B-E631-277A-CEF6E1C40E90}"/>
                    </a:ext>
                  </a:extLst>
                </p14:cNvPr>
                <p14:cNvContentPartPr/>
                <p14:nvPr/>
              </p14:nvContentPartPr>
              <p14:xfrm>
                <a:off x="11008405" y="5723849"/>
                <a:ext cx="102240" cy="900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9F5340D7-306B-E631-277A-CEF6E1C40E9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990405" y="5706209"/>
                  <a:ext cx="1378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2563210C-5BFA-97EB-6E7D-9721DF6BDB17}"/>
                    </a:ext>
                  </a:extLst>
                </p14:cNvPr>
                <p14:cNvContentPartPr/>
                <p14:nvPr/>
              </p14:nvContentPartPr>
              <p14:xfrm>
                <a:off x="11113525" y="5628089"/>
                <a:ext cx="97920" cy="18540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2563210C-5BFA-97EB-6E7D-9721DF6BDB1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095885" y="5610449"/>
                  <a:ext cx="1335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6C90EF4D-9F73-97D3-42B3-6D62F286332C}"/>
                    </a:ext>
                  </a:extLst>
                </p14:cNvPr>
                <p14:cNvContentPartPr/>
                <p14:nvPr/>
              </p14:nvContentPartPr>
              <p14:xfrm>
                <a:off x="11274085" y="5575529"/>
                <a:ext cx="15480" cy="21060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6C90EF4D-9F73-97D3-42B3-6D62F286332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256085" y="5557529"/>
                  <a:ext cx="511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B01D0E7C-1BA5-845C-43C0-964DD5D2FC50}"/>
                    </a:ext>
                  </a:extLst>
                </p14:cNvPr>
                <p14:cNvContentPartPr/>
                <p14:nvPr/>
              </p14:nvContentPartPr>
              <p14:xfrm>
                <a:off x="11326645" y="5746529"/>
                <a:ext cx="140040" cy="5328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B01D0E7C-1BA5-845C-43C0-964DD5D2FC5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309005" y="5728889"/>
                  <a:ext cx="1756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8B3D22A3-272C-1467-2BEC-B4C8363DA0EC}"/>
                    </a:ext>
                  </a:extLst>
                </p14:cNvPr>
                <p14:cNvContentPartPr/>
                <p14:nvPr/>
              </p14:nvContentPartPr>
              <p14:xfrm>
                <a:off x="11642005" y="5628089"/>
                <a:ext cx="22680" cy="21528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8B3D22A3-272C-1467-2BEC-B4C8363DA0E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1624005" y="5610449"/>
                  <a:ext cx="583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AA15B027-83A7-FDF9-C68A-187D19C1C2EB}"/>
                    </a:ext>
                  </a:extLst>
                </p14:cNvPr>
                <p14:cNvContentPartPr/>
                <p14:nvPr/>
              </p14:nvContentPartPr>
              <p14:xfrm>
                <a:off x="11728765" y="5711249"/>
                <a:ext cx="110520" cy="13824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AA15B027-83A7-FDF9-C68A-187D19C1C2EB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710765" y="5693249"/>
                  <a:ext cx="1461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CF63B9C0-45E7-13DD-2264-9AA4A9C4C4E0}"/>
                    </a:ext>
                  </a:extLst>
                </p14:cNvPr>
                <p14:cNvContentPartPr/>
                <p14:nvPr/>
              </p14:nvContentPartPr>
              <p14:xfrm>
                <a:off x="11915605" y="5626649"/>
                <a:ext cx="104760" cy="8604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CF63B9C0-45E7-13DD-2264-9AA4A9C4C4E0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897965" y="5609009"/>
                  <a:ext cx="140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4A45BAB4-0F43-64CA-8DA8-D47252B1EF4A}"/>
                    </a:ext>
                  </a:extLst>
                </p14:cNvPr>
                <p14:cNvContentPartPr/>
                <p14:nvPr/>
              </p14:nvContentPartPr>
              <p14:xfrm>
                <a:off x="11940445" y="5660489"/>
                <a:ext cx="166320" cy="25956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4A45BAB4-0F43-64CA-8DA8-D47252B1EF4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922805" y="5642489"/>
                  <a:ext cx="2019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321A44A1-B141-1DAC-6173-9FD1AA8B9181}"/>
                    </a:ext>
                  </a:extLst>
                </p14:cNvPr>
                <p14:cNvContentPartPr/>
                <p14:nvPr/>
              </p14:nvContentPartPr>
              <p14:xfrm>
                <a:off x="12010285" y="5812049"/>
                <a:ext cx="71640" cy="12852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321A44A1-B141-1DAC-6173-9FD1AA8B9181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992285" y="5794049"/>
                  <a:ext cx="107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10EA81CD-CC1D-00AA-5582-A1684EFFE3E2}"/>
                    </a:ext>
                  </a:extLst>
                </p14:cNvPr>
                <p14:cNvContentPartPr/>
                <p14:nvPr/>
              </p14:nvContentPartPr>
              <p14:xfrm>
                <a:off x="11954845" y="5414969"/>
                <a:ext cx="154080" cy="36360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10EA81CD-CC1D-00AA-5582-A1684EFFE3E2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937205" y="5396969"/>
                  <a:ext cx="18972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2C619C1B-9A9B-CE98-8B15-A39FACC94B7B}"/>
                    </a:ext>
                  </a:extLst>
                </p14:cNvPr>
                <p14:cNvContentPartPr/>
                <p14:nvPr/>
              </p14:nvContentPartPr>
              <p14:xfrm>
                <a:off x="11919205" y="6017249"/>
                <a:ext cx="108000" cy="18972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2C619C1B-9A9B-CE98-8B15-A39FACC94B7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1901205" y="5999249"/>
                  <a:ext cx="143640" cy="22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027F006-8710-EEEB-0B57-6DF53FA28295}"/>
              </a:ext>
            </a:extLst>
          </p:cNvPr>
          <p:cNvGrpSpPr/>
          <p:nvPr/>
        </p:nvGrpSpPr>
        <p:grpSpPr>
          <a:xfrm>
            <a:off x="6966610" y="1417262"/>
            <a:ext cx="815760" cy="548280"/>
            <a:chOff x="6966610" y="1417262"/>
            <a:chExt cx="815760" cy="54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BEDC6F1-88E2-906E-F02D-E32DEBEDAD24}"/>
                    </a:ext>
                  </a:extLst>
                </p14:cNvPr>
                <p14:cNvContentPartPr/>
                <p14:nvPr/>
              </p14:nvContentPartPr>
              <p14:xfrm>
                <a:off x="7023130" y="1487462"/>
                <a:ext cx="759240" cy="4780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BEDC6F1-88E2-906E-F02D-E32DEBEDAD2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005130" y="1469462"/>
                  <a:ext cx="79488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42E2204-7E1C-D63C-944D-64EF811400EE}"/>
                    </a:ext>
                  </a:extLst>
                </p14:cNvPr>
                <p14:cNvContentPartPr/>
                <p14:nvPr/>
              </p14:nvContentPartPr>
              <p14:xfrm>
                <a:off x="6966610" y="1417262"/>
                <a:ext cx="164880" cy="145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42E2204-7E1C-D63C-944D-64EF811400EE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948610" y="1399622"/>
                  <a:ext cx="20052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412DE1D6-E018-E683-F550-062F6D4A6F82}"/>
              </a:ext>
            </a:extLst>
          </p:cNvPr>
          <p:cNvGrpSpPr/>
          <p:nvPr/>
        </p:nvGrpSpPr>
        <p:grpSpPr>
          <a:xfrm>
            <a:off x="7886410" y="1771862"/>
            <a:ext cx="1382040" cy="473400"/>
            <a:chOff x="7886410" y="1771862"/>
            <a:chExt cx="1382040" cy="47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6ABD57E-B0D9-1F47-3419-7F766C220593}"/>
                    </a:ext>
                  </a:extLst>
                </p14:cNvPr>
                <p14:cNvContentPartPr/>
                <p14:nvPr/>
              </p14:nvContentPartPr>
              <p14:xfrm>
                <a:off x="7886410" y="1788062"/>
                <a:ext cx="161640" cy="321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6ABD57E-B0D9-1F47-3419-7F766C22059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868410" y="1770062"/>
                  <a:ext cx="19728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7043800-ADE4-A9D0-ED2B-5EB19E9A4781}"/>
                    </a:ext>
                  </a:extLst>
                </p14:cNvPr>
                <p14:cNvContentPartPr/>
                <p14:nvPr/>
              </p14:nvContentPartPr>
              <p14:xfrm>
                <a:off x="7888930" y="1931702"/>
                <a:ext cx="158760" cy="58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7043800-ADE4-A9D0-ED2B-5EB19E9A4781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870930" y="1913702"/>
                  <a:ext cx="1944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936F925-33B2-8BC6-FE54-AFB072E0FD32}"/>
                    </a:ext>
                  </a:extLst>
                </p14:cNvPr>
                <p14:cNvContentPartPr/>
                <p14:nvPr/>
              </p14:nvContentPartPr>
              <p14:xfrm>
                <a:off x="8093770" y="1777262"/>
                <a:ext cx="118800" cy="433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936F925-33B2-8BC6-FE54-AFB072E0FD3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076130" y="1759262"/>
                  <a:ext cx="15444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682239F-9FB6-D038-8402-A4C4AA2A7E56}"/>
                    </a:ext>
                  </a:extLst>
                </p14:cNvPr>
                <p14:cNvContentPartPr/>
                <p14:nvPr/>
              </p14:nvContentPartPr>
              <p14:xfrm>
                <a:off x="8265490" y="1873742"/>
                <a:ext cx="82800" cy="258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682239F-9FB6-D038-8402-A4C4AA2A7E56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247850" y="1855742"/>
                  <a:ext cx="1184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576165F-F605-45FB-2000-A2B5C0526EA9}"/>
                    </a:ext>
                  </a:extLst>
                </p14:cNvPr>
                <p14:cNvContentPartPr/>
                <p14:nvPr/>
              </p14:nvContentPartPr>
              <p14:xfrm>
                <a:off x="8302570" y="1997222"/>
                <a:ext cx="58680" cy="23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576165F-F605-45FB-2000-A2B5C0526EA9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284930" y="1979222"/>
                  <a:ext cx="943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3EA403E-5BCE-A616-1257-2556284EFA66}"/>
                    </a:ext>
                  </a:extLst>
                </p14:cNvPr>
                <p14:cNvContentPartPr/>
                <p14:nvPr/>
              </p14:nvContentPartPr>
              <p14:xfrm>
                <a:off x="8286370" y="1856462"/>
                <a:ext cx="88560" cy="28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3EA403E-5BCE-A616-1257-2556284EFA6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268730" y="1838462"/>
                  <a:ext cx="124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4220F5F-7FEB-BB1B-3A4C-9A15C5B659E6}"/>
                    </a:ext>
                  </a:extLst>
                </p14:cNvPr>
                <p14:cNvContentPartPr/>
                <p14:nvPr/>
              </p14:nvContentPartPr>
              <p14:xfrm>
                <a:off x="8421370" y="1771862"/>
                <a:ext cx="156240" cy="473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4220F5F-7FEB-BB1B-3A4C-9A15C5B659E6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403730" y="1754222"/>
                  <a:ext cx="19188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AB5FBEA-E4A3-299F-0DE6-AC70AE487EFE}"/>
                    </a:ext>
                  </a:extLst>
                </p14:cNvPr>
                <p14:cNvContentPartPr/>
                <p14:nvPr/>
              </p14:nvContentPartPr>
              <p14:xfrm>
                <a:off x="8759050" y="1790222"/>
                <a:ext cx="509400" cy="3776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AB5FBEA-E4A3-299F-0DE6-AC70AE487EF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741050" y="1772582"/>
                  <a:ext cx="545040" cy="41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D52D1E22-314D-8AB9-1285-E8080362B309}"/>
              </a:ext>
            </a:extLst>
          </p:cNvPr>
          <p:cNvGrpSpPr/>
          <p:nvPr/>
        </p:nvGrpSpPr>
        <p:grpSpPr>
          <a:xfrm>
            <a:off x="9475090" y="1657382"/>
            <a:ext cx="2212200" cy="622440"/>
            <a:chOff x="9475090" y="1657382"/>
            <a:chExt cx="2212200" cy="62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8E5EABC-03CC-377B-B18C-0C5BCA7D5C4C}"/>
                    </a:ext>
                  </a:extLst>
                </p14:cNvPr>
                <p14:cNvContentPartPr/>
                <p14:nvPr/>
              </p14:nvContentPartPr>
              <p14:xfrm>
                <a:off x="9475090" y="1657382"/>
                <a:ext cx="1053360" cy="6224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8E5EABC-03CC-377B-B18C-0C5BCA7D5C4C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457090" y="1639382"/>
                  <a:ext cx="1089000" cy="65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700D303-1816-8767-4279-91EF968C16BE}"/>
                    </a:ext>
                  </a:extLst>
                </p14:cNvPr>
                <p14:cNvContentPartPr/>
                <p14:nvPr/>
              </p14:nvContentPartPr>
              <p14:xfrm>
                <a:off x="10732210" y="1865822"/>
                <a:ext cx="955080" cy="3038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700D303-1816-8767-4279-91EF968C16BE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714210" y="1847822"/>
                  <a:ext cx="9907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B681C37-C610-ACB9-343F-2F203BD100CD}"/>
                    </a:ext>
                  </a:extLst>
                </p14:cNvPr>
                <p14:cNvContentPartPr/>
                <p14:nvPr/>
              </p14:nvContentPartPr>
              <p14:xfrm>
                <a:off x="10784050" y="1782302"/>
                <a:ext cx="6840" cy="75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B681C37-C610-ACB9-343F-2F203BD100CD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766410" y="1764302"/>
                  <a:ext cx="42480" cy="4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A3DC45B-E268-A457-4FEE-135FE3272DDC}"/>
                  </a:ext>
                </a:extLst>
              </p14:cNvPr>
              <p14:cNvContentPartPr/>
              <p14:nvPr/>
            </p14:nvContentPartPr>
            <p14:xfrm>
              <a:off x="3369130" y="162662"/>
              <a:ext cx="208440" cy="284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A3DC45B-E268-A457-4FEE-135FE3272DDC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3351130" y="126662"/>
                <a:ext cx="24408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8151C77D-7B20-2D26-D8CD-340C4EE7D4DB}"/>
                  </a:ext>
                </a:extLst>
              </p14:cNvPr>
              <p14:cNvContentPartPr/>
              <p14:nvPr/>
            </p14:nvContentPartPr>
            <p14:xfrm>
              <a:off x="3124690" y="1338062"/>
              <a:ext cx="211680" cy="28836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8151C77D-7B20-2D26-D8CD-340C4EE7D4DB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3106690" y="1302062"/>
                <a:ext cx="24732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09F807AC-2449-DC4A-691A-26DA3E49C50E}"/>
                  </a:ext>
                </a:extLst>
              </p14:cNvPr>
              <p14:cNvContentPartPr/>
              <p14:nvPr/>
            </p14:nvContentPartPr>
            <p14:xfrm>
              <a:off x="4885090" y="855302"/>
              <a:ext cx="333720" cy="28584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09F807AC-2449-DC4A-691A-26DA3E49C50E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4867090" y="819302"/>
                <a:ext cx="36936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F90DE4AA-270C-97A6-5D38-56188F7607FB}"/>
                  </a:ext>
                </a:extLst>
              </p14:cNvPr>
              <p14:cNvContentPartPr/>
              <p14:nvPr/>
            </p14:nvContentPartPr>
            <p14:xfrm>
              <a:off x="5483410" y="1302062"/>
              <a:ext cx="311400" cy="43740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F90DE4AA-270C-97A6-5D38-56188F7607FB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5465410" y="1266062"/>
                <a:ext cx="34704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BF2BD83E-0502-8CDE-2085-E7746FE6F7F9}"/>
                  </a:ext>
                </a:extLst>
              </p14:cNvPr>
              <p14:cNvContentPartPr/>
              <p14:nvPr/>
            </p14:nvContentPartPr>
            <p14:xfrm>
              <a:off x="6353890" y="920102"/>
              <a:ext cx="329400" cy="55692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BF2BD83E-0502-8CDE-2085-E7746FE6F7F9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6335890" y="884102"/>
                <a:ext cx="365040" cy="62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4126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FC08DE0-E23F-2005-4BC2-812381591253}"/>
              </a:ext>
            </a:extLst>
          </p:cNvPr>
          <p:cNvGrpSpPr/>
          <p:nvPr/>
        </p:nvGrpSpPr>
        <p:grpSpPr>
          <a:xfrm>
            <a:off x="1063045" y="167969"/>
            <a:ext cx="3872160" cy="722880"/>
            <a:chOff x="1063045" y="167969"/>
            <a:chExt cx="3872160" cy="72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B4E1C66-6925-3C53-83E7-ED4B842CBC83}"/>
                    </a:ext>
                  </a:extLst>
                </p14:cNvPr>
                <p14:cNvContentPartPr/>
                <p14:nvPr/>
              </p14:nvContentPartPr>
              <p14:xfrm>
                <a:off x="1063045" y="243209"/>
                <a:ext cx="266400" cy="416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B4E1C66-6925-3C53-83E7-ED4B842CBC8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45405" y="225569"/>
                  <a:ext cx="30204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142D1C4-9FCE-9323-92C1-D5B9F2DA82EA}"/>
                    </a:ext>
                  </a:extLst>
                </p14:cNvPr>
                <p14:cNvContentPartPr/>
                <p14:nvPr/>
              </p14:nvContentPartPr>
              <p14:xfrm>
                <a:off x="1354645" y="471449"/>
                <a:ext cx="741240" cy="419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142D1C4-9FCE-9323-92C1-D5B9F2DA82E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37005" y="453449"/>
                  <a:ext cx="77688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08D30C0-C580-F9A2-CDE2-C0567B360F76}"/>
                    </a:ext>
                  </a:extLst>
                </p14:cNvPr>
                <p14:cNvContentPartPr/>
                <p14:nvPr/>
              </p14:nvContentPartPr>
              <p14:xfrm>
                <a:off x="2329885" y="270569"/>
                <a:ext cx="507240" cy="395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08D30C0-C580-F9A2-CDE2-C0567B360F7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11885" y="252929"/>
                  <a:ext cx="54288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29D8C13-B0D9-3C77-E016-3F350EFF9F6E}"/>
                    </a:ext>
                  </a:extLst>
                </p14:cNvPr>
                <p14:cNvContentPartPr/>
                <p14:nvPr/>
              </p14:nvContentPartPr>
              <p14:xfrm>
                <a:off x="3122965" y="167969"/>
                <a:ext cx="809280" cy="370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29D8C13-B0D9-3C77-E016-3F350EFF9F6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05325" y="150329"/>
                  <a:ext cx="84492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4B5CC23-0232-77EA-1003-F85C7C1C9867}"/>
                    </a:ext>
                  </a:extLst>
                </p14:cNvPr>
                <p14:cNvContentPartPr/>
                <p14:nvPr/>
              </p14:nvContentPartPr>
              <p14:xfrm>
                <a:off x="3778165" y="261929"/>
                <a:ext cx="129960" cy="26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4B5CC23-0232-77EA-1003-F85C7C1C986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60165" y="243929"/>
                  <a:ext cx="1656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527933F-A2F1-4105-3292-F93D4C96B024}"/>
                    </a:ext>
                  </a:extLst>
                </p14:cNvPr>
                <p14:cNvContentPartPr/>
                <p14:nvPr/>
              </p14:nvContentPartPr>
              <p14:xfrm>
                <a:off x="3923245" y="336809"/>
                <a:ext cx="1011960" cy="147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527933F-A2F1-4105-3292-F93D4C96B02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05245" y="318809"/>
                  <a:ext cx="1047600" cy="18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C322A15-9121-9CAE-9B7D-17B89BE00444}"/>
                  </a:ext>
                </a:extLst>
              </p14:cNvPr>
              <p14:cNvContentPartPr/>
              <p14:nvPr/>
            </p14:nvContentPartPr>
            <p14:xfrm>
              <a:off x="5246605" y="181649"/>
              <a:ext cx="86760" cy="4356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C322A15-9121-9CAE-9B7D-17B89BE0044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28965" y="163649"/>
                <a:ext cx="122400" cy="47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410526F1-4F05-834C-9FE5-E60D4779C316}"/>
              </a:ext>
            </a:extLst>
          </p:cNvPr>
          <p:cNvGrpSpPr/>
          <p:nvPr/>
        </p:nvGrpSpPr>
        <p:grpSpPr>
          <a:xfrm>
            <a:off x="5388445" y="175529"/>
            <a:ext cx="1888920" cy="495360"/>
            <a:chOff x="5388445" y="175529"/>
            <a:chExt cx="1888920" cy="49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24C0AA1-C6A4-6000-3AC9-EA63A6ECDDCB}"/>
                    </a:ext>
                  </a:extLst>
                </p14:cNvPr>
                <p14:cNvContentPartPr/>
                <p14:nvPr/>
              </p14:nvContentPartPr>
              <p14:xfrm>
                <a:off x="5388445" y="226289"/>
                <a:ext cx="1675800" cy="444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24C0AA1-C6A4-6000-3AC9-EA63A6ECDDC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370805" y="208289"/>
                  <a:ext cx="171144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0662791-5CF4-D3D9-C3DF-05135EEEF558}"/>
                    </a:ext>
                  </a:extLst>
                </p14:cNvPr>
                <p14:cNvContentPartPr/>
                <p14:nvPr/>
              </p14:nvContentPartPr>
              <p14:xfrm>
                <a:off x="6184765" y="175529"/>
                <a:ext cx="39240" cy="18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0662791-5CF4-D3D9-C3DF-05135EEEF55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167125" y="157889"/>
                  <a:ext cx="748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0CA1DB6-727B-4392-46BF-8E8BB43E8F51}"/>
                    </a:ext>
                  </a:extLst>
                </p14:cNvPr>
                <p14:cNvContentPartPr/>
                <p14:nvPr/>
              </p14:nvContentPartPr>
              <p14:xfrm>
                <a:off x="7123285" y="183449"/>
                <a:ext cx="154080" cy="437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0CA1DB6-727B-4392-46BF-8E8BB43E8F5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105285" y="165809"/>
                  <a:ext cx="189720" cy="47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9B1F42B-8317-C0F5-6A05-2E6125CB99EE}"/>
                  </a:ext>
                </a:extLst>
              </p14:cNvPr>
              <p14:cNvContentPartPr/>
              <p14:nvPr/>
            </p14:nvContentPartPr>
            <p14:xfrm>
              <a:off x="7152445" y="1087769"/>
              <a:ext cx="535320" cy="433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9B1F42B-8317-C0F5-6A05-2E6125CB99E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34445" y="1069769"/>
                <a:ext cx="570960" cy="46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6733E6ED-2A47-73B5-62E5-507D9AC5DA62}"/>
              </a:ext>
            </a:extLst>
          </p:cNvPr>
          <p:cNvGrpSpPr/>
          <p:nvPr/>
        </p:nvGrpSpPr>
        <p:grpSpPr>
          <a:xfrm>
            <a:off x="8095285" y="960329"/>
            <a:ext cx="2678760" cy="461880"/>
            <a:chOff x="8095285" y="960329"/>
            <a:chExt cx="2678760" cy="46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05A4766-5D25-9461-32AB-25BFF7285E52}"/>
                    </a:ext>
                  </a:extLst>
                </p14:cNvPr>
                <p14:cNvContentPartPr/>
                <p14:nvPr/>
              </p14:nvContentPartPr>
              <p14:xfrm>
                <a:off x="8095285" y="1117289"/>
                <a:ext cx="150480" cy="215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05A4766-5D25-9461-32AB-25BFF7285E5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077645" y="1099649"/>
                  <a:ext cx="1861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655EC0D-8D25-E600-13F0-B0617DA40A29}"/>
                    </a:ext>
                  </a:extLst>
                </p14:cNvPr>
                <p14:cNvContentPartPr/>
                <p14:nvPr/>
              </p14:nvContentPartPr>
              <p14:xfrm>
                <a:off x="8198245" y="1192889"/>
                <a:ext cx="165600" cy="6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655EC0D-8D25-E600-13F0-B0617DA40A2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180245" y="1175249"/>
                  <a:ext cx="201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793D356-45A3-D053-DA5B-147CEE8D78EC}"/>
                    </a:ext>
                  </a:extLst>
                </p14:cNvPr>
                <p14:cNvContentPartPr/>
                <p14:nvPr/>
              </p14:nvContentPartPr>
              <p14:xfrm>
                <a:off x="8178085" y="1122329"/>
                <a:ext cx="216000" cy="10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793D356-45A3-D053-DA5B-147CEE8D78E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160445" y="1104329"/>
                  <a:ext cx="251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E65DF90-0027-9424-D1DE-AC2C6132062F}"/>
                    </a:ext>
                  </a:extLst>
                </p14:cNvPr>
                <p14:cNvContentPartPr/>
                <p14:nvPr/>
              </p14:nvContentPartPr>
              <p14:xfrm>
                <a:off x="8628085" y="1119089"/>
                <a:ext cx="189000" cy="303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E65DF90-0027-9424-D1DE-AC2C6132062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610085" y="1101089"/>
                  <a:ext cx="22464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2F527DE-1CFE-5AEA-654A-0B5C25623E5F}"/>
                    </a:ext>
                  </a:extLst>
                </p14:cNvPr>
                <p14:cNvContentPartPr/>
                <p14:nvPr/>
              </p14:nvContentPartPr>
              <p14:xfrm>
                <a:off x="8973325" y="1164809"/>
                <a:ext cx="198360" cy="192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2F527DE-1CFE-5AEA-654A-0B5C25623E5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955685" y="1146809"/>
                  <a:ext cx="2340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625D02F-12BA-8B80-F200-72075D57A64D}"/>
                    </a:ext>
                  </a:extLst>
                </p14:cNvPr>
                <p14:cNvContentPartPr/>
                <p14:nvPr/>
              </p14:nvContentPartPr>
              <p14:xfrm>
                <a:off x="9265285" y="1293689"/>
                <a:ext cx="33480" cy="70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625D02F-12BA-8B80-F200-72075D57A64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247645" y="1276049"/>
                  <a:ext cx="69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333BB8F-57C7-F5FF-5E01-8996A0369685}"/>
                    </a:ext>
                  </a:extLst>
                </p14:cNvPr>
                <p14:cNvContentPartPr/>
                <p14:nvPr/>
              </p14:nvContentPartPr>
              <p14:xfrm>
                <a:off x="9421525" y="1105769"/>
                <a:ext cx="237240" cy="231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333BB8F-57C7-F5FF-5E01-8996A036968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403525" y="1088129"/>
                  <a:ext cx="2728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173E92A-BF34-99EA-9F79-A2E980EE1588}"/>
                    </a:ext>
                  </a:extLst>
                </p14:cNvPr>
                <p14:cNvContentPartPr/>
                <p14:nvPr/>
              </p14:nvContentPartPr>
              <p14:xfrm>
                <a:off x="9889525" y="991649"/>
                <a:ext cx="301320" cy="359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173E92A-BF34-99EA-9F79-A2E980EE158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871885" y="973649"/>
                  <a:ext cx="33696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12892ED-4FFF-2F79-680A-385EE26B37B0}"/>
                    </a:ext>
                  </a:extLst>
                </p14:cNvPr>
                <p14:cNvContentPartPr/>
                <p14:nvPr/>
              </p14:nvContentPartPr>
              <p14:xfrm>
                <a:off x="10253845" y="1182089"/>
                <a:ext cx="135000" cy="155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12892ED-4FFF-2F79-680A-385EE26B37B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235845" y="1164089"/>
                  <a:ext cx="1706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933016B-2E64-42A3-77EC-74D47BF84681}"/>
                    </a:ext>
                  </a:extLst>
                </p14:cNvPr>
                <p14:cNvContentPartPr/>
                <p14:nvPr/>
              </p14:nvContentPartPr>
              <p14:xfrm>
                <a:off x="10504045" y="960329"/>
                <a:ext cx="270000" cy="359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933016B-2E64-42A3-77EC-74D47BF8468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486405" y="942689"/>
                  <a:ext cx="305640" cy="39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82D6C04-BD8D-9E0F-043B-189529EEDFF2}"/>
                  </a:ext>
                </a:extLst>
              </p14:cNvPr>
              <p14:cNvContentPartPr/>
              <p14:nvPr/>
            </p14:nvContentPartPr>
            <p14:xfrm>
              <a:off x="4926925" y="1153649"/>
              <a:ext cx="114120" cy="3330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82D6C04-BD8D-9E0F-043B-189529EEDFF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08925" y="1136009"/>
                <a:ext cx="14976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D50588B-9855-7C18-9E06-70A3CCB62F39}"/>
                  </a:ext>
                </a:extLst>
              </p14:cNvPr>
              <p14:cNvContentPartPr/>
              <p14:nvPr/>
            </p14:nvContentPartPr>
            <p14:xfrm>
              <a:off x="5268925" y="1371449"/>
              <a:ext cx="67680" cy="802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D50588B-9855-7C18-9E06-70A3CCB62F3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251285" y="1353449"/>
                <a:ext cx="1033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BD7E6D2-7046-31CD-BB80-88C9ED5523F0}"/>
                  </a:ext>
                </a:extLst>
              </p14:cNvPr>
              <p14:cNvContentPartPr/>
              <p14:nvPr/>
            </p14:nvContentPartPr>
            <p14:xfrm>
              <a:off x="5347405" y="1227089"/>
              <a:ext cx="164160" cy="2062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BD7E6D2-7046-31CD-BB80-88C9ED5523F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329765" y="1209089"/>
                <a:ext cx="19980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3E2F9EE-C58E-D9FF-247A-5E9F6CD2D01E}"/>
                  </a:ext>
                </a:extLst>
              </p14:cNvPr>
              <p14:cNvContentPartPr/>
              <p14:nvPr/>
            </p14:nvContentPartPr>
            <p14:xfrm>
              <a:off x="5564845" y="1109369"/>
              <a:ext cx="79200" cy="4485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3E2F9EE-C58E-D9FF-247A-5E9F6CD2D01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547205" y="1091729"/>
                <a:ext cx="114840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8CEEB879-14A1-8B44-C75E-8EAB639863B4}"/>
                  </a:ext>
                </a:extLst>
              </p14:cNvPr>
              <p14:cNvContentPartPr/>
              <p14:nvPr/>
            </p14:nvContentPartPr>
            <p14:xfrm>
              <a:off x="5041765" y="1193249"/>
              <a:ext cx="155880" cy="2408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8CEEB879-14A1-8B44-C75E-8EAB639863B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024125" y="1175249"/>
                <a:ext cx="19152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13933414-EAF2-B45C-A3E3-4AE01B605F64}"/>
                  </a:ext>
                </a:extLst>
              </p14:cNvPr>
              <p14:cNvContentPartPr/>
              <p14:nvPr/>
            </p14:nvContentPartPr>
            <p14:xfrm>
              <a:off x="5781565" y="1363889"/>
              <a:ext cx="111240" cy="122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13933414-EAF2-B45C-A3E3-4AE01B605F6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763565" y="1345889"/>
                <a:ext cx="1468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2AF7239-2869-F744-E23A-CAE2B6D74115}"/>
                  </a:ext>
                </a:extLst>
              </p14:cNvPr>
              <p14:cNvContentPartPr/>
              <p14:nvPr/>
            </p14:nvContentPartPr>
            <p14:xfrm>
              <a:off x="6019885" y="1214129"/>
              <a:ext cx="100440" cy="2286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2AF7239-2869-F744-E23A-CAE2B6D7411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02245" y="1196489"/>
                <a:ext cx="13608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D0AE01E-E0F7-C307-CA1E-078E5A80A134}"/>
                  </a:ext>
                </a:extLst>
              </p14:cNvPr>
              <p14:cNvContentPartPr/>
              <p14:nvPr/>
            </p14:nvContentPartPr>
            <p14:xfrm>
              <a:off x="6210685" y="1421489"/>
              <a:ext cx="12240" cy="180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D0AE01E-E0F7-C307-CA1E-078E5A80A13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192685" y="1403849"/>
                <a:ext cx="478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E067702-B550-4231-6041-8234AAE01098}"/>
                  </a:ext>
                </a:extLst>
              </p14:cNvPr>
              <p14:cNvContentPartPr/>
              <p14:nvPr/>
            </p14:nvContentPartPr>
            <p14:xfrm>
              <a:off x="6363685" y="1209449"/>
              <a:ext cx="7200" cy="2214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E067702-B550-4231-6041-8234AAE0109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345685" y="1191809"/>
                <a:ext cx="4284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09333A2-E1D4-122D-43BF-283B5C46E3CD}"/>
                  </a:ext>
                </a:extLst>
              </p14:cNvPr>
              <p14:cNvContentPartPr/>
              <p14:nvPr/>
            </p14:nvContentPartPr>
            <p14:xfrm>
              <a:off x="6446125" y="1188209"/>
              <a:ext cx="86040" cy="243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09333A2-E1D4-122D-43BF-283B5C46E3C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428485" y="1170569"/>
                <a:ext cx="12168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7CE5BE4-E5A6-8C17-DBD5-EAE68CCB8185}"/>
                  </a:ext>
                </a:extLst>
              </p14:cNvPr>
              <p14:cNvContentPartPr/>
              <p14:nvPr/>
            </p14:nvContentPartPr>
            <p14:xfrm>
              <a:off x="6626125" y="1284689"/>
              <a:ext cx="93960" cy="1213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7CE5BE4-E5A6-8C17-DBD5-EAE68CCB818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608125" y="1267049"/>
                <a:ext cx="129600" cy="15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D780FC49-B388-59BB-CD6E-D4B8F9F322F8}"/>
              </a:ext>
            </a:extLst>
          </p:cNvPr>
          <p:cNvGrpSpPr/>
          <p:nvPr/>
        </p:nvGrpSpPr>
        <p:grpSpPr>
          <a:xfrm>
            <a:off x="1630765" y="1154729"/>
            <a:ext cx="1234800" cy="797400"/>
            <a:chOff x="1630765" y="1154729"/>
            <a:chExt cx="1234800" cy="79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69324A8-1F6D-15F8-AC4D-333FD2E7255E}"/>
                    </a:ext>
                  </a:extLst>
                </p14:cNvPr>
                <p14:cNvContentPartPr/>
                <p14:nvPr/>
              </p14:nvContentPartPr>
              <p14:xfrm>
                <a:off x="1630765" y="1230329"/>
                <a:ext cx="332640" cy="437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69324A8-1F6D-15F8-AC4D-333FD2E7255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612765" y="1212329"/>
                  <a:ext cx="36828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007FD7B-CB67-E6F0-B3B8-96D285228040}"/>
                    </a:ext>
                  </a:extLst>
                </p14:cNvPr>
                <p14:cNvContentPartPr/>
                <p14:nvPr/>
              </p14:nvContentPartPr>
              <p14:xfrm>
                <a:off x="2059525" y="1202609"/>
                <a:ext cx="124200" cy="494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007FD7B-CB67-E6F0-B3B8-96D28522804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041885" y="1184609"/>
                  <a:ext cx="15984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D95CBB5-FC98-16DD-66A2-DB894A51835F}"/>
                    </a:ext>
                  </a:extLst>
                </p14:cNvPr>
                <p14:cNvContentPartPr/>
                <p14:nvPr/>
              </p14:nvContentPartPr>
              <p14:xfrm>
                <a:off x="2267245" y="1243649"/>
                <a:ext cx="140400" cy="232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D95CBB5-FC98-16DD-66A2-DB894A51835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49605" y="1225649"/>
                  <a:ext cx="1760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C43A6CB-2602-93FF-37A8-6B84D57F74D7}"/>
                    </a:ext>
                  </a:extLst>
                </p14:cNvPr>
                <p14:cNvContentPartPr/>
                <p14:nvPr/>
              </p14:nvContentPartPr>
              <p14:xfrm>
                <a:off x="2462005" y="1236809"/>
                <a:ext cx="170280" cy="150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C43A6CB-2602-93FF-37A8-6B84D57F74D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444365" y="1218809"/>
                  <a:ext cx="2059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46BD648-20A5-CAEE-6F9A-B46681D9BEC3}"/>
                    </a:ext>
                  </a:extLst>
                </p14:cNvPr>
                <p14:cNvContentPartPr/>
                <p14:nvPr/>
              </p14:nvContentPartPr>
              <p14:xfrm>
                <a:off x="2207125" y="1486289"/>
                <a:ext cx="428040" cy="57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46BD648-20A5-CAEE-6F9A-B46681D9BEC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189485" y="1468289"/>
                  <a:ext cx="4636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2895423-E7A6-F470-CD91-79CA2EEE2FFF}"/>
                    </a:ext>
                  </a:extLst>
                </p14:cNvPr>
                <p14:cNvContentPartPr/>
                <p14:nvPr/>
              </p14:nvContentPartPr>
              <p14:xfrm>
                <a:off x="2243845" y="1689329"/>
                <a:ext cx="146880" cy="119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2895423-E7A6-F470-CD91-79CA2EEE2FF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225845" y="1671689"/>
                  <a:ext cx="1825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2CA379E-BA8F-2F4D-0ECD-73070E359235}"/>
                    </a:ext>
                  </a:extLst>
                </p14:cNvPr>
                <p14:cNvContentPartPr/>
                <p14:nvPr/>
              </p14:nvContentPartPr>
              <p14:xfrm>
                <a:off x="2418085" y="1698689"/>
                <a:ext cx="95400" cy="124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2CA379E-BA8F-2F4D-0ECD-73070E35923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00085" y="1680689"/>
                  <a:ext cx="1310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8564688-A4FF-1F6E-D2C8-86AF9BE1D092}"/>
                    </a:ext>
                  </a:extLst>
                </p14:cNvPr>
                <p14:cNvContentPartPr/>
                <p14:nvPr/>
              </p14:nvContentPartPr>
              <p14:xfrm>
                <a:off x="2545885" y="1629929"/>
                <a:ext cx="137520" cy="64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8564688-A4FF-1F6E-D2C8-86AF9BE1D09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527885" y="1611929"/>
                  <a:ext cx="1731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D7331F3-3C07-0D14-1F17-7DD9C6D69C3C}"/>
                    </a:ext>
                  </a:extLst>
                </p14:cNvPr>
                <p14:cNvContentPartPr/>
                <p14:nvPr/>
              </p14:nvContentPartPr>
              <p14:xfrm>
                <a:off x="2711485" y="1154729"/>
                <a:ext cx="154080" cy="797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D7331F3-3C07-0D14-1F17-7DD9C6D69C3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693485" y="1136729"/>
                  <a:ext cx="189720" cy="83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36EA14F-C0E7-E93A-3FC8-B898A710B9DE}"/>
              </a:ext>
            </a:extLst>
          </p:cNvPr>
          <p:cNvGrpSpPr/>
          <p:nvPr/>
        </p:nvGrpSpPr>
        <p:grpSpPr>
          <a:xfrm>
            <a:off x="2964205" y="1199009"/>
            <a:ext cx="1889280" cy="330120"/>
            <a:chOff x="2964205" y="1199009"/>
            <a:chExt cx="1889280" cy="3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B0810EB-2656-E2C9-3998-2480F0C20FF1}"/>
                    </a:ext>
                  </a:extLst>
                </p14:cNvPr>
                <p14:cNvContentPartPr/>
                <p14:nvPr/>
              </p14:nvContentPartPr>
              <p14:xfrm>
                <a:off x="3451645" y="1411049"/>
                <a:ext cx="20520" cy="48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B0810EB-2656-E2C9-3998-2480F0C20FF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433645" y="1393049"/>
                  <a:ext cx="561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0C11569-7198-C19F-433C-35A31A0CF1FD}"/>
                    </a:ext>
                  </a:extLst>
                </p14:cNvPr>
                <p14:cNvContentPartPr/>
                <p14:nvPr/>
              </p14:nvContentPartPr>
              <p14:xfrm>
                <a:off x="3579445" y="1200809"/>
                <a:ext cx="176400" cy="252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0C11569-7198-C19F-433C-35A31A0CF1F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61445" y="1183169"/>
                  <a:ext cx="2120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97A7B02-0805-0AC3-3344-D7E3B8583737}"/>
                    </a:ext>
                  </a:extLst>
                </p14:cNvPr>
                <p14:cNvContentPartPr/>
                <p14:nvPr/>
              </p14:nvContentPartPr>
              <p14:xfrm>
                <a:off x="3639565" y="1223849"/>
                <a:ext cx="135720" cy="20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97A7B02-0805-0AC3-3344-D7E3B858373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621925" y="1205849"/>
                  <a:ext cx="1713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69662A2-D230-4100-0118-4D34A82F9DB4}"/>
                    </a:ext>
                  </a:extLst>
                </p14:cNvPr>
                <p14:cNvContentPartPr/>
                <p14:nvPr/>
              </p14:nvContentPartPr>
              <p14:xfrm>
                <a:off x="4033045" y="1214489"/>
                <a:ext cx="52200" cy="273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69662A2-D230-4100-0118-4D34A82F9DB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015045" y="1196849"/>
                  <a:ext cx="878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8B5C5A2-5AE6-9C1D-54DD-EE64B42D20AD}"/>
                    </a:ext>
                  </a:extLst>
                </p14:cNvPr>
                <p14:cNvContentPartPr/>
                <p14:nvPr/>
              </p14:nvContentPartPr>
              <p14:xfrm>
                <a:off x="3916045" y="1217369"/>
                <a:ext cx="293760" cy="194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8B5C5A2-5AE6-9C1D-54DD-EE64B42D20A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98045" y="1199369"/>
                  <a:ext cx="3294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CCD820E-3C16-18D7-E780-13A5DFB792AA}"/>
                    </a:ext>
                  </a:extLst>
                </p14:cNvPr>
                <p14:cNvContentPartPr/>
                <p14:nvPr/>
              </p14:nvContentPartPr>
              <p14:xfrm>
                <a:off x="4264165" y="1235729"/>
                <a:ext cx="153360" cy="293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CCD820E-3C16-18D7-E780-13A5DFB792A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246165" y="1218089"/>
                  <a:ext cx="1890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8F91022-1903-58FF-0230-212554641AC5}"/>
                    </a:ext>
                  </a:extLst>
                </p14:cNvPr>
                <p14:cNvContentPartPr/>
                <p14:nvPr/>
              </p14:nvContentPartPr>
              <p14:xfrm>
                <a:off x="4589245" y="1200089"/>
                <a:ext cx="221040" cy="297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8F91022-1903-58FF-0230-212554641AC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571605" y="1182449"/>
                  <a:ext cx="2566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C25D646-DEDE-994E-B523-113EB80238FE}"/>
                    </a:ext>
                  </a:extLst>
                </p14:cNvPr>
                <p14:cNvContentPartPr/>
                <p14:nvPr/>
              </p14:nvContentPartPr>
              <p14:xfrm>
                <a:off x="4626685" y="1361369"/>
                <a:ext cx="171000" cy="14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C25D646-DEDE-994E-B523-113EB80238F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608685" y="1343729"/>
                  <a:ext cx="2066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B988A06-CBFE-B462-2003-087D72E9708B}"/>
                    </a:ext>
                  </a:extLst>
                </p14:cNvPr>
                <p14:cNvContentPartPr/>
                <p14:nvPr/>
              </p14:nvContentPartPr>
              <p14:xfrm>
                <a:off x="4626685" y="1199009"/>
                <a:ext cx="226800" cy="53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B988A06-CBFE-B462-2003-087D72E9708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608685" y="1181009"/>
                  <a:ext cx="2624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9161B7A-02A7-F9F3-6D9E-46078CAA7689}"/>
                    </a:ext>
                  </a:extLst>
                </p14:cNvPr>
                <p14:cNvContentPartPr/>
                <p14:nvPr/>
              </p14:nvContentPartPr>
              <p14:xfrm>
                <a:off x="2964205" y="1408529"/>
                <a:ext cx="106200" cy="15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9161B7A-02A7-F9F3-6D9E-46078CAA768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946565" y="1390889"/>
                  <a:ext cx="1418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8019950-0B65-36AA-23EB-EF02F57194DC}"/>
                    </a:ext>
                  </a:extLst>
                </p14:cNvPr>
                <p14:cNvContentPartPr/>
                <p14:nvPr/>
              </p14:nvContentPartPr>
              <p14:xfrm>
                <a:off x="2969245" y="1476569"/>
                <a:ext cx="141840" cy="18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8019950-0B65-36AA-23EB-EF02F57194D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951605" y="1458569"/>
                  <a:ext cx="1774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3208C81-A36A-0851-6B5B-093F26B5EA41}"/>
                    </a:ext>
                  </a:extLst>
                </p14:cNvPr>
                <p14:cNvContentPartPr/>
                <p14:nvPr/>
              </p14:nvContentPartPr>
              <p14:xfrm>
                <a:off x="3255445" y="1265609"/>
                <a:ext cx="131760" cy="243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3208C81-A36A-0851-6B5B-093F26B5EA4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237445" y="1247609"/>
                  <a:ext cx="167400" cy="27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9C3E4E8-7C50-0686-1D72-E19BE7004B6B}"/>
              </a:ext>
            </a:extLst>
          </p:cNvPr>
          <p:cNvGrpSpPr/>
          <p:nvPr/>
        </p:nvGrpSpPr>
        <p:grpSpPr>
          <a:xfrm>
            <a:off x="1962685" y="1962569"/>
            <a:ext cx="396720" cy="379800"/>
            <a:chOff x="1962685" y="1962569"/>
            <a:chExt cx="39672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3C63B9E-66F9-CE1E-FA65-E62AF032223A}"/>
                    </a:ext>
                  </a:extLst>
                </p14:cNvPr>
                <p14:cNvContentPartPr/>
                <p14:nvPr/>
              </p14:nvContentPartPr>
              <p14:xfrm>
                <a:off x="1962685" y="2030249"/>
                <a:ext cx="351360" cy="312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3C63B9E-66F9-CE1E-FA65-E62AF032223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944685" y="2012249"/>
                  <a:ext cx="38700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2A7D706-80EE-46C4-524C-5CA1DEB60C64}"/>
                    </a:ext>
                  </a:extLst>
                </p14:cNvPr>
                <p14:cNvContentPartPr/>
                <p14:nvPr/>
              </p14:nvContentPartPr>
              <p14:xfrm>
                <a:off x="2180485" y="1962569"/>
                <a:ext cx="178920" cy="159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2A7D706-80EE-46C4-524C-5CA1DEB60C6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162845" y="1944929"/>
                  <a:ext cx="21456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60F8F2A-8A1C-EB96-B1E6-BE1CEE5C09DE}"/>
              </a:ext>
            </a:extLst>
          </p:cNvPr>
          <p:cNvGrpSpPr/>
          <p:nvPr/>
        </p:nvGrpSpPr>
        <p:grpSpPr>
          <a:xfrm>
            <a:off x="503605" y="2165249"/>
            <a:ext cx="1166760" cy="448560"/>
            <a:chOff x="503605" y="2165249"/>
            <a:chExt cx="116676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D52A384-5522-0B64-E209-0083941F2DB2}"/>
                    </a:ext>
                  </a:extLst>
                </p14:cNvPr>
                <p14:cNvContentPartPr/>
                <p14:nvPr/>
              </p14:nvContentPartPr>
              <p14:xfrm>
                <a:off x="503605" y="2190449"/>
                <a:ext cx="170640" cy="423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D52A384-5522-0B64-E209-0083941F2DB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85605" y="2172809"/>
                  <a:ext cx="20628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79378CB-5914-12DF-0808-D3DD92116B78}"/>
                    </a:ext>
                  </a:extLst>
                </p14:cNvPr>
                <p14:cNvContentPartPr/>
                <p14:nvPr/>
              </p14:nvContentPartPr>
              <p14:xfrm>
                <a:off x="937765" y="2165249"/>
                <a:ext cx="732600" cy="285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79378CB-5914-12DF-0808-D3DD92116B7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20125" y="2147249"/>
                  <a:ext cx="7682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5856D8A-4B78-9105-BDE0-FA199E72C012}"/>
                    </a:ext>
                  </a:extLst>
                </p14:cNvPr>
                <p14:cNvContentPartPr/>
                <p14:nvPr/>
              </p14:nvContentPartPr>
              <p14:xfrm>
                <a:off x="1293445" y="2241569"/>
                <a:ext cx="277920" cy="32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5856D8A-4B78-9105-BDE0-FA199E72C01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275445" y="2223929"/>
                  <a:ext cx="313560" cy="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776CB48-EBC3-3B7F-992B-4A5309A455F9}"/>
              </a:ext>
            </a:extLst>
          </p:cNvPr>
          <p:cNvGrpSpPr/>
          <p:nvPr/>
        </p:nvGrpSpPr>
        <p:grpSpPr>
          <a:xfrm>
            <a:off x="511885" y="2923049"/>
            <a:ext cx="1170000" cy="362520"/>
            <a:chOff x="511885" y="2923049"/>
            <a:chExt cx="1170000" cy="36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B22E628-74EF-FB98-FCF1-C7116EF6CFA2}"/>
                    </a:ext>
                  </a:extLst>
                </p14:cNvPr>
                <p14:cNvContentPartPr/>
                <p14:nvPr/>
              </p14:nvContentPartPr>
              <p14:xfrm>
                <a:off x="511885" y="2923049"/>
                <a:ext cx="155520" cy="350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B22E628-74EF-FB98-FCF1-C7116EF6CFA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93885" y="2905049"/>
                  <a:ext cx="19116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243D76F-F4F5-7042-9B6F-67C96C54D7E2}"/>
                    </a:ext>
                  </a:extLst>
                </p14:cNvPr>
                <p14:cNvContentPartPr/>
                <p14:nvPr/>
              </p14:nvContentPartPr>
              <p14:xfrm>
                <a:off x="899245" y="3020249"/>
                <a:ext cx="82800" cy="187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243D76F-F4F5-7042-9B6F-67C96C54D7E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81245" y="3002249"/>
                  <a:ext cx="1184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A604F56-F6A9-2861-53E2-683CFD6283B1}"/>
                    </a:ext>
                  </a:extLst>
                </p14:cNvPr>
                <p14:cNvContentPartPr/>
                <p14:nvPr/>
              </p14:nvContentPartPr>
              <p14:xfrm>
                <a:off x="905005" y="3148769"/>
                <a:ext cx="111240" cy="5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A604F56-F6A9-2861-53E2-683CFD6283B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87365" y="3130769"/>
                  <a:ext cx="146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0EFF384-D2A9-FEF0-0B49-5022E9CBB01C}"/>
                    </a:ext>
                  </a:extLst>
                </p14:cNvPr>
                <p14:cNvContentPartPr/>
                <p14:nvPr/>
              </p14:nvContentPartPr>
              <p14:xfrm>
                <a:off x="1133605" y="2957249"/>
                <a:ext cx="246240" cy="328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0EFF384-D2A9-FEF0-0B49-5022E9CBB01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15605" y="2939249"/>
                  <a:ext cx="28188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B865D79-7906-A115-1C88-07FB04C76CAD}"/>
                    </a:ext>
                  </a:extLst>
                </p14:cNvPr>
                <p14:cNvContentPartPr/>
                <p14:nvPr/>
              </p14:nvContentPartPr>
              <p14:xfrm>
                <a:off x="1504765" y="2957969"/>
                <a:ext cx="169200" cy="1587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B865D79-7906-A115-1C88-07FB04C76CA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486765" y="2940329"/>
                  <a:ext cx="2048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81661B9-79A2-C301-9DD1-E7B25AEB996D}"/>
                    </a:ext>
                  </a:extLst>
                </p14:cNvPr>
                <p14:cNvContentPartPr/>
                <p14:nvPr/>
              </p14:nvContentPartPr>
              <p14:xfrm>
                <a:off x="1497925" y="2947169"/>
                <a:ext cx="183960" cy="177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81661B9-79A2-C301-9DD1-E7B25AEB996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480285" y="2929529"/>
                  <a:ext cx="219600" cy="21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56BB980-501B-D5C0-135E-0C134F12385D}"/>
              </a:ext>
            </a:extLst>
          </p:cNvPr>
          <p:cNvGrpSpPr/>
          <p:nvPr/>
        </p:nvGrpSpPr>
        <p:grpSpPr>
          <a:xfrm>
            <a:off x="8269885" y="154649"/>
            <a:ext cx="2544840" cy="398520"/>
            <a:chOff x="8269885" y="154649"/>
            <a:chExt cx="254484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94F0723-CB29-84F8-DE54-DE294A1B60CD}"/>
                    </a:ext>
                  </a:extLst>
                </p14:cNvPr>
                <p14:cNvContentPartPr/>
                <p14:nvPr/>
              </p14:nvContentPartPr>
              <p14:xfrm>
                <a:off x="8269885" y="268049"/>
                <a:ext cx="86760" cy="219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94F0723-CB29-84F8-DE54-DE294A1B60C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252245" y="250049"/>
                  <a:ext cx="1224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2549969-4739-6618-F1AF-D4EC9BAA78F2}"/>
                    </a:ext>
                  </a:extLst>
                </p14:cNvPr>
                <p14:cNvContentPartPr/>
                <p14:nvPr/>
              </p14:nvContentPartPr>
              <p14:xfrm>
                <a:off x="8310925" y="234569"/>
                <a:ext cx="230400" cy="44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2549969-4739-6618-F1AF-D4EC9BAA78F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292925" y="216929"/>
                  <a:ext cx="2660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8B6FCDD-1462-6F8B-A7DA-B5C576158A96}"/>
                    </a:ext>
                  </a:extLst>
                </p14:cNvPr>
                <p14:cNvContentPartPr/>
                <p14:nvPr/>
              </p14:nvContentPartPr>
              <p14:xfrm>
                <a:off x="8310205" y="366329"/>
                <a:ext cx="184680" cy="12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8B6FCDD-1462-6F8B-A7DA-B5C576158A9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292565" y="348329"/>
                  <a:ext cx="220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749DACF-070A-768B-18D4-82EFA86F64E7}"/>
                    </a:ext>
                  </a:extLst>
                </p14:cNvPr>
                <p14:cNvContentPartPr/>
                <p14:nvPr/>
              </p14:nvContentPartPr>
              <p14:xfrm>
                <a:off x="8479765" y="154649"/>
                <a:ext cx="1079640" cy="370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749DACF-070A-768B-18D4-82EFA86F64E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462125" y="137009"/>
                  <a:ext cx="111528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FEDAE81-C204-CFB5-9492-E69170870B4D}"/>
                    </a:ext>
                  </a:extLst>
                </p14:cNvPr>
                <p14:cNvContentPartPr/>
                <p14:nvPr/>
              </p14:nvContentPartPr>
              <p14:xfrm>
                <a:off x="8765245" y="347969"/>
                <a:ext cx="361080" cy="306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FEDAE81-C204-CFB5-9492-E69170870B4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747605" y="330329"/>
                  <a:ext cx="3967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0213A05-04EC-0B2A-C852-FE4D90214240}"/>
                    </a:ext>
                  </a:extLst>
                </p14:cNvPr>
                <p14:cNvContentPartPr/>
                <p14:nvPr/>
              </p14:nvContentPartPr>
              <p14:xfrm>
                <a:off x="9774325" y="169049"/>
                <a:ext cx="118800" cy="339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0213A05-04EC-0B2A-C852-FE4D9021424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756325" y="151409"/>
                  <a:ext cx="1544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F72EB2B-B245-2212-268E-179FED230757}"/>
                    </a:ext>
                  </a:extLst>
                </p14:cNvPr>
                <p14:cNvContentPartPr/>
                <p14:nvPr/>
              </p14:nvContentPartPr>
              <p14:xfrm>
                <a:off x="9980965" y="271649"/>
                <a:ext cx="17280" cy="2106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F72EB2B-B245-2212-268E-179FED23075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963325" y="253649"/>
                  <a:ext cx="529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568E081-E057-D27C-B178-EE899F41B46D}"/>
                    </a:ext>
                  </a:extLst>
                </p14:cNvPr>
                <p14:cNvContentPartPr/>
                <p14:nvPr/>
              </p14:nvContentPartPr>
              <p14:xfrm>
                <a:off x="10120285" y="272369"/>
                <a:ext cx="133560" cy="1958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568E081-E057-D27C-B178-EE899F41B46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102645" y="254369"/>
                  <a:ext cx="1692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A9F91C4-F033-929D-4E94-2681C5195A8A}"/>
                    </a:ext>
                  </a:extLst>
                </p14:cNvPr>
                <p14:cNvContentPartPr/>
                <p14:nvPr/>
              </p14:nvContentPartPr>
              <p14:xfrm>
                <a:off x="10297405" y="260489"/>
                <a:ext cx="149760" cy="203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A9F91C4-F033-929D-4E94-2681C5195A8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279405" y="242489"/>
                  <a:ext cx="1854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387B362-9560-85BB-619D-51BAB2CA684A}"/>
                    </a:ext>
                  </a:extLst>
                </p14:cNvPr>
                <p14:cNvContentPartPr/>
                <p14:nvPr/>
              </p14:nvContentPartPr>
              <p14:xfrm>
                <a:off x="10550125" y="236009"/>
                <a:ext cx="133560" cy="121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387B362-9560-85BB-619D-51BAB2CA684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532485" y="218369"/>
                  <a:ext cx="1692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B722D26-D2CB-0DF1-907E-BD90697CBC32}"/>
                    </a:ext>
                  </a:extLst>
                </p14:cNvPr>
                <p14:cNvContentPartPr/>
                <p14:nvPr/>
              </p14:nvContentPartPr>
              <p14:xfrm>
                <a:off x="10517005" y="389009"/>
                <a:ext cx="123840" cy="75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B722D26-D2CB-0DF1-907E-BD90697CBC3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499365" y="371009"/>
                  <a:ext cx="159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83BF1A1-2B4B-93AF-CA4A-446206B6C564}"/>
                    </a:ext>
                  </a:extLst>
                </p14:cNvPr>
                <p14:cNvContentPartPr/>
                <p14:nvPr/>
              </p14:nvContentPartPr>
              <p14:xfrm>
                <a:off x="10742725" y="176249"/>
                <a:ext cx="72000" cy="3769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83BF1A1-2B4B-93AF-CA4A-446206B6C56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725085" y="158249"/>
                  <a:ext cx="107640" cy="41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3C9B455A-8C30-A77E-208F-10E2CC2B3166}"/>
                  </a:ext>
                </a:extLst>
              </p14:cNvPr>
              <p14:cNvContentPartPr/>
              <p14:nvPr/>
            </p14:nvContentPartPr>
            <p14:xfrm>
              <a:off x="374202" y="4003337"/>
              <a:ext cx="376560" cy="3798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3C9B455A-8C30-A77E-208F-10E2CC2B3166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56562" y="3985337"/>
                <a:ext cx="412200" cy="41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9B9602E-CC54-9AFF-731B-B5FEC8D618AA}"/>
              </a:ext>
            </a:extLst>
          </p:cNvPr>
          <p:cNvGrpSpPr/>
          <p:nvPr/>
        </p:nvGrpSpPr>
        <p:grpSpPr>
          <a:xfrm>
            <a:off x="998802" y="4111337"/>
            <a:ext cx="193320" cy="147240"/>
            <a:chOff x="998802" y="4111337"/>
            <a:chExt cx="193320" cy="14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51AAA0E-2607-E2EE-FE67-0ED7DED4FDDA}"/>
                    </a:ext>
                  </a:extLst>
                </p14:cNvPr>
                <p14:cNvContentPartPr/>
                <p14:nvPr/>
              </p14:nvContentPartPr>
              <p14:xfrm>
                <a:off x="1039842" y="4111337"/>
                <a:ext cx="152280" cy="169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51AAA0E-2607-E2EE-FE67-0ED7DED4FDD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22202" y="4093337"/>
                  <a:ext cx="1879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07150AC-30C6-D984-11B7-A90BC405A930}"/>
                    </a:ext>
                  </a:extLst>
                </p14:cNvPr>
                <p14:cNvContentPartPr/>
                <p14:nvPr/>
              </p14:nvContentPartPr>
              <p14:xfrm>
                <a:off x="998802" y="4245257"/>
                <a:ext cx="164520" cy="13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07150AC-30C6-D984-11B7-A90BC405A93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80802" y="4227257"/>
                  <a:ext cx="20016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5C935F02-8B64-F7E3-6824-F0A42AD24952}"/>
              </a:ext>
            </a:extLst>
          </p:cNvPr>
          <p:cNvGrpSpPr/>
          <p:nvPr/>
        </p:nvGrpSpPr>
        <p:grpSpPr>
          <a:xfrm>
            <a:off x="1590282" y="3885977"/>
            <a:ext cx="3396960" cy="399600"/>
            <a:chOff x="1590282" y="3885977"/>
            <a:chExt cx="3396960" cy="39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9D57BFE-61F7-DF08-EFBB-167EA6FC9CBB}"/>
                    </a:ext>
                  </a:extLst>
                </p14:cNvPr>
                <p14:cNvContentPartPr/>
                <p14:nvPr/>
              </p14:nvContentPartPr>
              <p14:xfrm>
                <a:off x="1590282" y="4052657"/>
                <a:ext cx="217800" cy="207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9D57BFE-61F7-DF08-EFBB-167EA6FC9CB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572642" y="4035017"/>
                  <a:ext cx="2534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7CB97B5-5FB8-5CBB-B111-E495035206CB}"/>
                    </a:ext>
                  </a:extLst>
                </p14:cNvPr>
                <p14:cNvContentPartPr/>
                <p14:nvPr/>
              </p14:nvContentPartPr>
              <p14:xfrm>
                <a:off x="1893762" y="4224017"/>
                <a:ext cx="25560" cy="61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7CB97B5-5FB8-5CBB-B111-E495035206C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875762" y="4206017"/>
                  <a:ext cx="612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D24FC28-A6F0-0D9D-F9AB-5941A39F767B}"/>
                    </a:ext>
                  </a:extLst>
                </p14:cNvPr>
                <p14:cNvContentPartPr/>
                <p14:nvPr/>
              </p14:nvContentPartPr>
              <p14:xfrm>
                <a:off x="2102922" y="3996497"/>
                <a:ext cx="171360" cy="270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D24FC28-A6F0-0D9D-F9AB-5941A39F767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085282" y="3978497"/>
                  <a:ext cx="2070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BDF66A8-0BAE-7171-7D3C-57A43F5E3114}"/>
                    </a:ext>
                  </a:extLst>
                </p14:cNvPr>
                <p14:cNvContentPartPr/>
                <p14:nvPr/>
              </p14:nvContentPartPr>
              <p14:xfrm>
                <a:off x="2109402" y="4005857"/>
                <a:ext cx="223920" cy="219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BDF66A8-0BAE-7171-7D3C-57A43F5E311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091762" y="3988217"/>
                  <a:ext cx="2595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25553AE-65CC-55C8-C8C5-FAB81C99C370}"/>
                    </a:ext>
                  </a:extLst>
                </p14:cNvPr>
                <p14:cNvContentPartPr/>
                <p14:nvPr/>
              </p14:nvContentPartPr>
              <p14:xfrm>
                <a:off x="2595762" y="3958697"/>
                <a:ext cx="30240" cy="2840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25553AE-65CC-55C8-C8C5-FAB81C99C37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578122" y="3940697"/>
                  <a:ext cx="658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D472555-03D4-5C55-E12C-20755F45DF14}"/>
                    </a:ext>
                  </a:extLst>
                </p14:cNvPr>
                <p14:cNvContentPartPr/>
                <p14:nvPr/>
              </p14:nvContentPartPr>
              <p14:xfrm>
                <a:off x="2505762" y="3933137"/>
                <a:ext cx="127080" cy="129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D472555-03D4-5C55-E12C-20755F45DF1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487762" y="3915137"/>
                  <a:ext cx="1627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EDEA299-957E-F16F-D73D-FD972010890A}"/>
                    </a:ext>
                  </a:extLst>
                </p14:cNvPr>
                <p14:cNvContentPartPr/>
                <p14:nvPr/>
              </p14:nvContentPartPr>
              <p14:xfrm>
                <a:off x="2779002" y="4005857"/>
                <a:ext cx="118080" cy="208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EDEA299-957E-F16F-D73D-FD972010890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761362" y="3987857"/>
                  <a:ext cx="1537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DEC9B8B-CAD2-7774-5D57-663D978D0061}"/>
                    </a:ext>
                  </a:extLst>
                </p14:cNvPr>
                <p14:cNvContentPartPr/>
                <p14:nvPr/>
              </p14:nvContentPartPr>
              <p14:xfrm>
                <a:off x="3082482" y="3994337"/>
                <a:ext cx="157680" cy="2502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DEC9B8B-CAD2-7774-5D57-663D978D006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064482" y="3976337"/>
                  <a:ext cx="1933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B109E7A-30B2-1A1A-2504-8B2BF9CBC4D1}"/>
                    </a:ext>
                  </a:extLst>
                </p14:cNvPr>
                <p14:cNvContentPartPr/>
                <p14:nvPr/>
              </p14:nvContentPartPr>
              <p14:xfrm>
                <a:off x="3139002" y="4077857"/>
                <a:ext cx="163440" cy="316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B109E7A-30B2-1A1A-2504-8B2BF9CBC4D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121362" y="4060217"/>
                  <a:ext cx="1990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B2E8086-6FD1-E9CE-116A-20CB672954C0}"/>
                    </a:ext>
                  </a:extLst>
                </p14:cNvPr>
                <p14:cNvContentPartPr/>
                <p14:nvPr/>
              </p14:nvContentPartPr>
              <p14:xfrm>
                <a:off x="3122802" y="3989657"/>
                <a:ext cx="234000" cy="42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B2E8086-6FD1-E9CE-116A-20CB672954C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105162" y="3972017"/>
                  <a:ext cx="2696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AB23B8C-98AB-3832-2780-2BBF3BB0DE2B}"/>
                    </a:ext>
                  </a:extLst>
                </p14:cNvPr>
                <p14:cNvContentPartPr/>
                <p14:nvPr/>
              </p14:nvContentPartPr>
              <p14:xfrm>
                <a:off x="3554082" y="4123937"/>
                <a:ext cx="142560" cy="75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AB23B8C-98AB-3832-2780-2BBF3BB0DE2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536442" y="4106297"/>
                  <a:ext cx="178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6985F7A-0350-28EA-192A-36C66602BB60}"/>
                    </a:ext>
                  </a:extLst>
                </p14:cNvPr>
                <p14:cNvContentPartPr/>
                <p14:nvPr/>
              </p14:nvContentPartPr>
              <p14:xfrm>
                <a:off x="3901842" y="3969497"/>
                <a:ext cx="171000" cy="1738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6985F7A-0350-28EA-192A-36C66602BB6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883842" y="3951497"/>
                  <a:ext cx="2066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0408E51-B17D-2175-B693-C53586D11469}"/>
                    </a:ext>
                  </a:extLst>
                </p14:cNvPr>
                <p14:cNvContentPartPr/>
                <p14:nvPr/>
              </p14:nvContentPartPr>
              <p14:xfrm>
                <a:off x="4194522" y="4083617"/>
                <a:ext cx="12240" cy="367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0408E51-B17D-2175-B693-C53586D1146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176882" y="4065617"/>
                  <a:ext cx="478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E79EE37-3856-87B7-DAFB-E1E126A99947}"/>
                    </a:ext>
                  </a:extLst>
                </p14:cNvPr>
                <p14:cNvContentPartPr/>
                <p14:nvPr/>
              </p14:nvContentPartPr>
              <p14:xfrm>
                <a:off x="4384602" y="3901817"/>
                <a:ext cx="19080" cy="284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E79EE37-3856-87B7-DAFB-E1E126A9994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366962" y="3883817"/>
                  <a:ext cx="547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02D483D-E088-9D10-6543-4AF19861888A}"/>
                    </a:ext>
                  </a:extLst>
                </p14:cNvPr>
                <p14:cNvContentPartPr/>
                <p14:nvPr/>
              </p14:nvContentPartPr>
              <p14:xfrm>
                <a:off x="4527882" y="3960137"/>
                <a:ext cx="188280" cy="2347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02D483D-E088-9D10-6543-4AF19861888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509882" y="3942137"/>
                  <a:ext cx="2239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EED334E-6521-68BE-4C63-52772E01A0B3}"/>
                    </a:ext>
                  </a:extLst>
                </p14:cNvPr>
                <p14:cNvContentPartPr/>
                <p14:nvPr/>
              </p14:nvContentPartPr>
              <p14:xfrm>
                <a:off x="4856922" y="3885977"/>
                <a:ext cx="130320" cy="2876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EED334E-6521-68BE-4C63-52772E01A0B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838922" y="3867977"/>
                  <a:ext cx="165960" cy="32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88F4F158-6199-9D1E-F318-605796FC2940}"/>
                  </a:ext>
                </a:extLst>
              </p14:cNvPr>
              <p14:cNvContentPartPr/>
              <p14:nvPr/>
            </p14:nvContentPartPr>
            <p14:xfrm>
              <a:off x="5068242" y="4184777"/>
              <a:ext cx="100080" cy="12636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88F4F158-6199-9D1E-F318-605796FC2940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050242" y="4166777"/>
                <a:ext cx="135720" cy="16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521314E-57BA-ED23-317C-2A10A21CC193}"/>
              </a:ext>
            </a:extLst>
          </p:cNvPr>
          <p:cNvGrpSpPr/>
          <p:nvPr/>
        </p:nvGrpSpPr>
        <p:grpSpPr>
          <a:xfrm>
            <a:off x="5521842" y="3794177"/>
            <a:ext cx="2000880" cy="362160"/>
            <a:chOff x="5521842" y="3794177"/>
            <a:chExt cx="200088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90C772A-50E9-FFFA-BC6B-D165D83ACAC9}"/>
                    </a:ext>
                  </a:extLst>
                </p14:cNvPr>
                <p14:cNvContentPartPr/>
                <p14:nvPr/>
              </p14:nvContentPartPr>
              <p14:xfrm>
                <a:off x="5521842" y="3890657"/>
                <a:ext cx="149040" cy="2124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90C772A-50E9-FFFA-BC6B-D165D83ACAC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503842" y="3872657"/>
                  <a:ext cx="1846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656DB33-5FD5-A370-24B7-2A92D6A28231}"/>
                    </a:ext>
                  </a:extLst>
                </p14:cNvPr>
                <p14:cNvContentPartPr/>
                <p14:nvPr/>
              </p14:nvContentPartPr>
              <p14:xfrm>
                <a:off x="5552082" y="4027817"/>
                <a:ext cx="147960" cy="165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656DB33-5FD5-A370-24B7-2A92D6A2823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534442" y="4009817"/>
                  <a:ext cx="183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BC17676-436F-2E4D-F5AC-7F7CE3A4FEDA}"/>
                    </a:ext>
                  </a:extLst>
                </p14:cNvPr>
                <p14:cNvContentPartPr/>
                <p14:nvPr/>
              </p14:nvContentPartPr>
              <p14:xfrm>
                <a:off x="5536602" y="3889577"/>
                <a:ext cx="156960" cy="792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BC17676-436F-2E4D-F5AC-7F7CE3A4FED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518602" y="3871937"/>
                  <a:ext cx="192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65E1A09-2F70-07CD-DB24-2D2F3599FAB7}"/>
                    </a:ext>
                  </a:extLst>
                </p14:cNvPr>
                <p14:cNvContentPartPr/>
                <p14:nvPr/>
              </p14:nvContentPartPr>
              <p14:xfrm>
                <a:off x="5868882" y="3918377"/>
                <a:ext cx="146880" cy="2379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65E1A09-2F70-07CD-DB24-2D2F3599FAB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850882" y="3900737"/>
                  <a:ext cx="1825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669CC76-A6B5-BAC4-148C-9A09474BC8C2}"/>
                    </a:ext>
                  </a:extLst>
                </p14:cNvPr>
                <p14:cNvContentPartPr/>
                <p14:nvPr/>
              </p14:nvContentPartPr>
              <p14:xfrm>
                <a:off x="6149322" y="3876617"/>
                <a:ext cx="140400" cy="220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669CC76-A6B5-BAC4-148C-9A09474BC8C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131322" y="3858617"/>
                  <a:ext cx="1760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203E0EF-ABA1-1533-7207-21260AD8149D}"/>
                    </a:ext>
                  </a:extLst>
                </p14:cNvPr>
                <p14:cNvContentPartPr/>
                <p14:nvPr/>
              </p14:nvContentPartPr>
              <p14:xfrm>
                <a:off x="6424002" y="4042577"/>
                <a:ext cx="32400" cy="414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203E0EF-ABA1-1533-7207-21260AD8149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406002" y="4024937"/>
                  <a:ext cx="680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7C3771C-238C-7915-48A2-6AE89AA2F8D3}"/>
                    </a:ext>
                  </a:extLst>
                </p14:cNvPr>
                <p14:cNvContentPartPr/>
                <p14:nvPr/>
              </p14:nvContentPartPr>
              <p14:xfrm>
                <a:off x="6560442" y="3847457"/>
                <a:ext cx="128160" cy="1591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7C3771C-238C-7915-48A2-6AE89AA2F8D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542442" y="3829817"/>
                  <a:ext cx="1638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8646FBD-2A72-8D1B-77F4-88C99520CD19}"/>
                    </a:ext>
                  </a:extLst>
                </p14:cNvPr>
                <p14:cNvContentPartPr/>
                <p14:nvPr/>
              </p14:nvContentPartPr>
              <p14:xfrm>
                <a:off x="6550722" y="4021337"/>
                <a:ext cx="106200" cy="94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8646FBD-2A72-8D1B-77F4-88C99520CD1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532722" y="4003337"/>
                  <a:ext cx="141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0B6896F-2D69-7F35-448E-7EA748AE0902}"/>
                    </a:ext>
                  </a:extLst>
                </p14:cNvPr>
                <p14:cNvContentPartPr/>
                <p14:nvPr/>
              </p14:nvContentPartPr>
              <p14:xfrm>
                <a:off x="6800922" y="3861137"/>
                <a:ext cx="216360" cy="247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0B6896F-2D69-7F35-448E-7EA748AE090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782922" y="3843137"/>
                  <a:ext cx="2520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C8B7B34-AEEB-5070-0D24-18D4832F448B}"/>
                    </a:ext>
                  </a:extLst>
                </p14:cNvPr>
                <p14:cNvContentPartPr/>
                <p14:nvPr/>
              </p14:nvContentPartPr>
              <p14:xfrm>
                <a:off x="7059042" y="3999017"/>
                <a:ext cx="162000" cy="990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C8B7B34-AEEB-5070-0D24-18D4832F448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041042" y="3981017"/>
                  <a:ext cx="1976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75F1695-B084-2908-F146-0ACF22DF0BC5}"/>
                    </a:ext>
                  </a:extLst>
                </p14:cNvPr>
                <p14:cNvContentPartPr/>
                <p14:nvPr/>
              </p14:nvContentPartPr>
              <p14:xfrm>
                <a:off x="7286562" y="3794177"/>
                <a:ext cx="236160" cy="3294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75F1695-B084-2908-F146-0ACF22DF0BC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268562" y="3776177"/>
                  <a:ext cx="271800" cy="36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2AA0DA5F-0A2B-CEA9-1568-F53E02A7AD46}"/>
                  </a:ext>
                </a:extLst>
              </p14:cNvPr>
              <p14:cNvContentPartPr/>
              <p14:nvPr/>
            </p14:nvContentPartPr>
            <p14:xfrm>
              <a:off x="281322" y="4840697"/>
              <a:ext cx="316440" cy="4269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2AA0DA5F-0A2B-CEA9-1568-F53E02A7AD46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263322" y="4822697"/>
                <a:ext cx="352080" cy="46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1B9D282B-7BAB-461A-CB44-D5A6422A1E87}"/>
              </a:ext>
            </a:extLst>
          </p:cNvPr>
          <p:cNvGrpSpPr/>
          <p:nvPr/>
        </p:nvGrpSpPr>
        <p:grpSpPr>
          <a:xfrm>
            <a:off x="985482" y="5009177"/>
            <a:ext cx="169560" cy="103680"/>
            <a:chOff x="985482" y="5009177"/>
            <a:chExt cx="169560" cy="10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5315ED9-90C1-661E-DE2F-0CC3B1B00373}"/>
                    </a:ext>
                  </a:extLst>
                </p14:cNvPr>
                <p14:cNvContentPartPr/>
                <p14:nvPr/>
              </p14:nvContentPartPr>
              <p14:xfrm>
                <a:off x="985482" y="5009177"/>
                <a:ext cx="169560" cy="226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5315ED9-90C1-661E-DE2F-0CC3B1B0037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67482" y="4991537"/>
                  <a:ext cx="2052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35E8A5D-C98E-656F-9048-60F0009E584D}"/>
                    </a:ext>
                  </a:extLst>
                </p14:cNvPr>
                <p14:cNvContentPartPr/>
                <p14:nvPr/>
              </p14:nvContentPartPr>
              <p14:xfrm>
                <a:off x="996282" y="5093057"/>
                <a:ext cx="155160" cy="198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35E8A5D-C98E-656F-9048-60F0009E584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78282" y="5075417"/>
                  <a:ext cx="19080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BDD183D9-291E-28E2-C3C2-84C5C724D8F6}"/>
              </a:ext>
            </a:extLst>
          </p:cNvPr>
          <p:cNvGrpSpPr/>
          <p:nvPr/>
        </p:nvGrpSpPr>
        <p:grpSpPr>
          <a:xfrm>
            <a:off x="1488762" y="4828097"/>
            <a:ext cx="1217160" cy="269640"/>
            <a:chOff x="1488762" y="4828097"/>
            <a:chExt cx="1217160" cy="26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3304160-F499-2EB8-EFF6-536F47A39DF2}"/>
                    </a:ext>
                  </a:extLst>
                </p14:cNvPr>
                <p14:cNvContentPartPr/>
                <p14:nvPr/>
              </p14:nvContentPartPr>
              <p14:xfrm>
                <a:off x="1488762" y="4891457"/>
                <a:ext cx="172800" cy="2005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3304160-F499-2EB8-EFF6-536F47A39DF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471122" y="4873817"/>
                  <a:ext cx="2084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FE3EBB0-83BF-E88F-CC43-53265B35701F}"/>
                    </a:ext>
                  </a:extLst>
                </p14:cNvPr>
                <p14:cNvContentPartPr/>
                <p14:nvPr/>
              </p14:nvContentPartPr>
              <p14:xfrm>
                <a:off x="1850922" y="5066057"/>
                <a:ext cx="12240" cy="241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FE3EBB0-83BF-E88F-CC43-53265B35701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832922" y="5048057"/>
                  <a:ext cx="478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255D81C-76F2-4C95-47BA-F6EF29C55B20}"/>
                    </a:ext>
                  </a:extLst>
                </p14:cNvPr>
                <p14:cNvContentPartPr/>
                <p14:nvPr/>
              </p14:nvContentPartPr>
              <p14:xfrm>
                <a:off x="2123442" y="4855817"/>
                <a:ext cx="28800" cy="2419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255D81C-76F2-4C95-47BA-F6EF29C55B2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105442" y="4837817"/>
                  <a:ext cx="644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915465D-48BF-550D-9A41-E6F74113516C}"/>
                    </a:ext>
                  </a:extLst>
                </p14:cNvPr>
                <p14:cNvContentPartPr/>
                <p14:nvPr/>
              </p14:nvContentPartPr>
              <p14:xfrm>
                <a:off x="2063682" y="4828097"/>
                <a:ext cx="157680" cy="1994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915465D-48BF-550D-9A41-E6F74113516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045682" y="4810457"/>
                  <a:ext cx="1933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733AF16-BE18-284E-393A-1DA6537C105D}"/>
                    </a:ext>
                  </a:extLst>
                </p14:cNvPr>
                <p14:cNvContentPartPr/>
                <p14:nvPr/>
              </p14:nvContentPartPr>
              <p14:xfrm>
                <a:off x="2307402" y="4945457"/>
                <a:ext cx="86400" cy="1314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733AF16-BE18-284E-393A-1DA6537C105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289762" y="4927817"/>
                  <a:ext cx="1220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AA388C7-67D4-A5F1-C58B-71042839B10F}"/>
                    </a:ext>
                  </a:extLst>
                </p14:cNvPr>
                <p14:cNvContentPartPr/>
                <p14:nvPr/>
              </p14:nvContentPartPr>
              <p14:xfrm>
                <a:off x="2525202" y="4858697"/>
                <a:ext cx="180720" cy="2214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AA388C7-67D4-A5F1-C58B-71042839B10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507202" y="4841057"/>
                  <a:ext cx="216360" cy="25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B8474DE-4019-AAEA-2A94-0E94979590A7}"/>
              </a:ext>
            </a:extLst>
          </p:cNvPr>
          <p:cNvGrpSpPr/>
          <p:nvPr/>
        </p:nvGrpSpPr>
        <p:grpSpPr>
          <a:xfrm>
            <a:off x="2928042" y="4864097"/>
            <a:ext cx="198720" cy="231120"/>
            <a:chOff x="2928042" y="4864097"/>
            <a:chExt cx="198720" cy="23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F1453FF-1AC3-BA68-D9BC-8AF23E3C9374}"/>
                    </a:ext>
                  </a:extLst>
                </p14:cNvPr>
                <p14:cNvContentPartPr/>
                <p14:nvPr/>
              </p14:nvContentPartPr>
              <p14:xfrm>
                <a:off x="2928042" y="4875977"/>
                <a:ext cx="155880" cy="2192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F1453FF-1AC3-BA68-D9BC-8AF23E3C937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910402" y="4858337"/>
                  <a:ext cx="1915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464F343-B645-0971-14EA-FF016E155E9F}"/>
                    </a:ext>
                  </a:extLst>
                </p14:cNvPr>
                <p14:cNvContentPartPr/>
                <p14:nvPr/>
              </p14:nvContentPartPr>
              <p14:xfrm>
                <a:off x="2952522" y="5009537"/>
                <a:ext cx="158760" cy="115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464F343-B645-0971-14EA-FF016E155E9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934522" y="4991897"/>
                  <a:ext cx="194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3C14CEB-215E-D954-28B2-6B30994DA7BE}"/>
                    </a:ext>
                  </a:extLst>
                </p14:cNvPr>
                <p14:cNvContentPartPr/>
                <p14:nvPr/>
              </p14:nvContentPartPr>
              <p14:xfrm>
                <a:off x="2952882" y="4864097"/>
                <a:ext cx="173880" cy="324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3C14CEB-215E-D954-28B2-6B30994DA7B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935242" y="4846097"/>
                  <a:ext cx="209520" cy="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97297555-19AC-FC9B-8EFE-1A772AA31317}"/>
              </a:ext>
            </a:extLst>
          </p:cNvPr>
          <p:cNvGrpSpPr/>
          <p:nvPr/>
        </p:nvGrpSpPr>
        <p:grpSpPr>
          <a:xfrm>
            <a:off x="3341682" y="4638017"/>
            <a:ext cx="495360" cy="194760"/>
            <a:chOff x="3341682" y="4638017"/>
            <a:chExt cx="495360" cy="19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2489D63-563C-0DC7-D032-4D581C84A95B}"/>
                    </a:ext>
                  </a:extLst>
                </p14:cNvPr>
                <p14:cNvContentPartPr/>
                <p14:nvPr/>
              </p14:nvContentPartPr>
              <p14:xfrm>
                <a:off x="3341682" y="4668257"/>
                <a:ext cx="20160" cy="1443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2489D63-563C-0DC7-D032-4D581C84A95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323682" y="4650617"/>
                  <a:ext cx="55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08DE125-2DE5-314F-E6C1-EF4E009E552A}"/>
                    </a:ext>
                  </a:extLst>
                </p14:cNvPr>
                <p14:cNvContentPartPr/>
                <p14:nvPr/>
              </p14:nvContentPartPr>
              <p14:xfrm>
                <a:off x="3412242" y="4794617"/>
                <a:ext cx="6120" cy="367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08DE125-2DE5-314F-E6C1-EF4E009E552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394602" y="4776977"/>
                  <a:ext cx="417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CB60159-1259-F75F-6B97-B6DD289E2010}"/>
                    </a:ext>
                  </a:extLst>
                </p14:cNvPr>
                <p14:cNvContentPartPr/>
                <p14:nvPr/>
              </p14:nvContentPartPr>
              <p14:xfrm>
                <a:off x="3539682" y="4679057"/>
                <a:ext cx="85320" cy="1490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CB60159-1259-F75F-6B97-B6DD289E201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521682" y="4661417"/>
                  <a:ext cx="1209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E016272-6DEB-2CEE-649B-9D7CDBC13D59}"/>
                    </a:ext>
                  </a:extLst>
                </p14:cNvPr>
                <p14:cNvContentPartPr/>
                <p14:nvPr/>
              </p14:nvContentPartPr>
              <p14:xfrm>
                <a:off x="3705642" y="4638017"/>
                <a:ext cx="131400" cy="1141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E016272-6DEB-2CEE-649B-9D7CDBC13D5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688002" y="4620377"/>
                  <a:ext cx="1670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AD2026C-D3FC-DBCB-B6A0-9F8ED2F1165C}"/>
                    </a:ext>
                  </a:extLst>
                </p14:cNvPr>
                <p14:cNvContentPartPr/>
                <p14:nvPr/>
              </p14:nvContentPartPr>
              <p14:xfrm>
                <a:off x="3725802" y="4764377"/>
                <a:ext cx="99720" cy="684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AD2026C-D3FC-DBCB-B6A0-9F8ED2F1165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707802" y="4746737"/>
                  <a:ext cx="135360" cy="10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1FC949D9-3329-18BC-3294-AA9B7C0AC4CF}"/>
                  </a:ext>
                </a:extLst>
              </p14:cNvPr>
              <p14:cNvContentPartPr/>
              <p14:nvPr/>
            </p14:nvContentPartPr>
            <p14:xfrm>
              <a:off x="4132962" y="5018897"/>
              <a:ext cx="57600" cy="15660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1FC949D9-3329-18BC-3294-AA9B7C0AC4CF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4115322" y="5000897"/>
                <a:ext cx="93240" cy="19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oup 214">
            <a:extLst>
              <a:ext uri="{FF2B5EF4-FFF2-40B4-BE49-F238E27FC236}">
                <a16:creationId xmlns:a16="http://schemas.microsoft.com/office/drawing/2014/main" id="{0B120AE2-9CEE-9DCC-8F6D-19DA47B48609}"/>
              </a:ext>
            </a:extLst>
          </p:cNvPr>
          <p:cNvGrpSpPr/>
          <p:nvPr/>
        </p:nvGrpSpPr>
        <p:grpSpPr>
          <a:xfrm>
            <a:off x="3199122" y="5402393"/>
            <a:ext cx="1809000" cy="338400"/>
            <a:chOff x="3199122" y="5402393"/>
            <a:chExt cx="180900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1AE42B2-AC8E-A98D-7F23-4CBF1818011A}"/>
                    </a:ext>
                  </a:extLst>
                </p14:cNvPr>
                <p14:cNvContentPartPr/>
                <p14:nvPr/>
              </p14:nvContentPartPr>
              <p14:xfrm>
                <a:off x="3199122" y="5563313"/>
                <a:ext cx="142560" cy="1774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1AE42B2-AC8E-A98D-7F23-4CBF1818011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181122" y="5545673"/>
                  <a:ext cx="1782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0E88EA0-9237-1A5C-2AC8-52A4A8862F77}"/>
                    </a:ext>
                  </a:extLst>
                </p14:cNvPr>
                <p14:cNvContentPartPr/>
                <p14:nvPr/>
              </p14:nvContentPartPr>
              <p14:xfrm>
                <a:off x="3444642" y="5665553"/>
                <a:ext cx="7200" cy="367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0E88EA0-9237-1A5C-2AC8-52A4A8862F7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426642" y="5647553"/>
                  <a:ext cx="428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EA54162-80C1-4AEC-84BE-B119A98F1717}"/>
                    </a:ext>
                  </a:extLst>
                </p14:cNvPr>
                <p14:cNvContentPartPr/>
                <p14:nvPr/>
              </p14:nvContentPartPr>
              <p14:xfrm>
                <a:off x="3599442" y="5479793"/>
                <a:ext cx="39240" cy="1854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EA54162-80C1-4AEC-84BE-B119A98F171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581442" y="5461793"/>
                  <a:ext cx="748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47EFFAD-22A8-BAB6-6AC0-F56AB4816726}"/>
                    </a:ext>
                  </a:extLst>
                </p14:cNvPr>
                <p14:cNvContentPartPr/>
                <p14:nvPr/>
              </p14:nvContentPartPr>
              <p14:xfrm>
                <a:off x="3740922" y="5483033"/>
                <a:ext cx="120600" cy="1933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47EFFAD-22A8-BAB6-6AC0-F56AB481672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723282" y="5465033"/>
                  <a:ext cx="1562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242EA14-47D6-D7AA-5A0A-F01EF0384564}"/>
                    </a:ext>
                  </a:extLst>
                </p14:cNvPr>
                <p14:cNvContentPartPr/>
                <p14:nvPr/>
              </p14:nvContentPartPr>
              <p14:xfrm>
                <a:off x="3737322" y="5488793"/>
                <a:ext cx="172800" cy="324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242EA14-47D6-D7AA-5A0A-F01EF038456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719322" y="5470793"/>
                  <a:ext cx="2084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16F67BA-7E0D-ABCB-B75A-F545EDB94CE2}"/>
                    </a:ext>
                  </a:extLst>
                </p14:cNvPr>
                <p14:cNvContentPartPr/>
                <p14:nvPr/>
              </p14:nvContentPartPr>
              <p14:xfrm>
                <a:off x="3968082" y="5480153"/>
                <a:ext cx="215640" cy="2268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16F67BA-7E0D-ABCB-B75A-F545EDB94CE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950082" y="5462513"/>
                  <a:ext cx="2512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AADF873-E49D-6BF9-5D20-21B522C1057C}"/>
                    </a:ext>
                  </a:extLst>
                </p14:cNvPr>
                <p14:cNvContentPartPr/>
                <p14:nvPr/>
              </p14:nvContentPartPr>
              <p14:xfrm>
                <a:off x="4240962" y="5588513"/>
                <a:ext cx="168120" cy="1242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AADF873-E49D-6BF9-5D20-21B522C1057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222962" y="5570513"/>
                  <a:ext cx="203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9923709-14B9-EBFC-FCBD-AF73C7DAB8C6}"/>
                    </a:ext>
                  </a:extLst>
                </p14:cNvPr>
                <p14:cNvContentPartPr/>
                <p14:nvPr/>
              </p14:nvContentPartPr>
              <p14:xfrm>
                <a:off x="4440762" y="5402393"/>
                <a:ext cx="184320" cy="3121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9923709-14B9-EBFC-FCBD-AF73C7DAB8C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422762" y="5384753"/>
                  <a:ext cx="2199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F4C7B5E-D81B-E462-355F-5045CA3D70BB}"/>
                    </a:ext>
                  </a:extLst>
                </p14:cNvPr>
                <p14:cNvContentPartPr/>
                <p14:nvPr/>
              </p14:nvContentPartPr>
              <p14:xfrm>
                <a:off x="4796442" y="5440193"/>
                <a:ext cx="211680" cy="1972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F4C7B5E-D81B-E462-355F-5045CA3D70B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778802" y="5422193"/>
                  <a:ext cx="24732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3D9CB18F-B0DF-C9B9-F3CF-1501119FABFE}"/>
              </a:ext>
            </a:extLst>
          </p:cNvPr>
          <p:cNvGrpSpPr/>
          <p:nvPr/>
        </p:nvGrpSpPr>
        <p:grpSpPr>
          <a:xfrm>
            <a:off x="5290002" y="5384033"/>
            <a:ext cx="220680" cy="258120"/>
            <a:chOff x="5290002" y="5384033"/>
            <a:chExt cx="220680" cy="2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7E229FC-B9C8-B867-A8C9-E5F198002F60}"/>
                    </a:ext>
                  </a:extLst>
                </p14:cNvPr>
                <p14:cNvContentPartPr/>
                <p14:nvPr/>
              </p14:nvContentPartPr>
              <p14:xfrm>
                <a:off x="5290002" y="5410673"/>
                <a:ext cx="128520" cy="2314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7E229FC-B9C8-B867-A8C9-E5F198002F6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272362" y="5392673"/>
                  <a:ext cx="1641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A3EA135-91A4-C665-A5DB-F6E3B434F359}"/>
                    </a:ext>
                  </a:extLst>
                </p14:cNvPr>
                <p14:cNvContentPartPr/>
                <p14:nvPr/>
              </p14:nvContentPartPr>
              <p14:xfrm>
                <a:off x="5317362" y="5551793"/>
                <a:ext cx="174960" cy="129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A3EA135-91A4-C665-A5DB-F6E3B434F35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299722" y="5533793"/>
                  <a:ext cx="210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536998D-054B-8F06-A57A-690EF93D2C1A}"/>
                    </a:ext>
                  </a:extLst>
                </p14:cNvPr>
                <p14:cNvContentPartPr/>
                <p14:nvPr/>
              </p14:nvContentPartPr>
              <p14:xfrm>
                <a:off x="5324562" y="5384033"/>
                <a:ext cx="186120" cy="338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536998D-054B-8F06-A57A-690EF93D2C1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306562" y="5366393"/>
                  <a:ext cx="22176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61DBAB96-353D-B8EC-B711-6457F64FEC67}"/>
              </a:ext>
            </a:extLst>
          </p:cNvPr>
          <p:cNvGrpSpPr/>
          <p:nvPr/>
        </p:nvGrpSpPr>
        <p:grpSpPr>
          <a:xfrm>
            <a:off x="5752602" y="5367833"/>
            <a:ext cx="756000" cy="290520"/>
            <a:chOff x="5752602" y="5367833"/>
            <a:chExt cx="756000" cy="2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081F910-4BDD-C88A-4BB9-00E6EB09875E}"/>
                    </a:ext>
                  </a:extLst>
                </p14:cNvPr>
                <p14:cNvContentPartPr/>
                <p14:nvPr/>
              </p14:nvContentPartPr>
              <p14:xfrm>
                <a:off x="5752602" y="5379713"/>
                <a:ext cx="241200" cy="2786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081F910-4BDD-C88A-4BB9-00E6EB09875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734962" y="5362073"/>
                  <a:ext cx="2768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D6A0FA9-58EB-81C2-31E5-2D4F5B119AEB}"/>
                    </a:ext>
                  </a:extLst>
                </p14:cNvPr>
                <p14:cNvContentPartPr/>
                <p14:nvPr/>
              </p14:nvContentPartPr>
              <p14:xfrm>
                <a:off x="6156882" y="5367833"/>
                <a:ext cx="170280" cy="2192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D6A0FA9-58EB-81C2-31E5-2D4F5B119AE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139242" y="5350193"/>
                  <a:ext cx="2059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D6482AD-00B7-8A79-F533-25EABA19EC50}"/>
                    </a:ext>
                  </a:extLst>
                </p14:cNvPr>
                <p14:cNvContentPartPr/>
                <p14:nvPr/>
              </p14:nvContentPartPr>
              <p14:xfrm>
                <a:off x="6443442" y="5541353"/>
                <a:ext cx="65160" cy="432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D6482AD-00B7-8A79-F533-25EABA19EC5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425802" y="5523713"/>
                  <a:ext cx="10080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CA23003-323E-35E9-4F10-71D27EF51D8B}"/>
              </a:ext>
            </a:extLst>
          </p:cNvPr>
          <p:cNvGrpSpPr/>
          <p:nvPr/>
        </p:nvGrpSpPr>
        <p:grpSpPr>
          <a:xfrm>
            <a:off x="6568002" y="5340113"/>
            <a:ext cx="828000" cy="290880"/>
            <a:chOff x="6568002" y="5340113"/>
            <a:chExt cx="82800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5593948-7212-EDFE-6C28-F161F6B59BD0}"/>
                    </a:ext>
                  </a:extLst>
                </p14:cNvPr>
                <p14:cNvContentPartPr/>
                <p14:nvPr/>
              </p14:nvContentPartPr>
              <p14:xfrm>
                <a:off x="6587802" y="5340113"/>
                <a:ext cx="106200" cy="1242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5593948-7212-EDFE-6C28-F161F6B59BD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569802" y="5322113"/>
                  <a:ext cx="1418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01F1176-021E-435A-9730-DF23C230CAF6}"/>
                    </a:ext>
                  </a:extLst>
                </p14:cNvPr>
                <p14:cNvContentPartPr/>
                <p14:nvPr/>
              </p14:nvContentPartPr>
              <p14:xfrm>
                <a:off x="6568002" y="5494913"/>
                <a:ext cx="64800" cy="1126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01F1176-021E-435A-9730-DF23C230CAF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550362" y="5477273"/>
                  <a:ext cx="1004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37C584C-6394-CC78-77D6-1139114432B4}"/>
                    </a:ext>
                  </a:extLst>
                </p14:cNvPr>
                <p14:cNvContentPartPr/>
                <p14:nvPr/>
              </p14:nvContentPartPr>
              <p14:xfrm>
                <a:off x="6800922" y="5371073"/>
                <a:ext cx="187560" cy="2372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37C584C-6394-CC78-77D6-1139114432B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783282" y="5353073"/>
                  <a:ext cx="2232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549B041-3628-DD9E-F479-A9E996386392}"/>
                    </a:ext>
                  </a:extLst>
                </p14:cNvPr>
                <p14:cNvContentPartPr/>
                <p14:nvPr/>
              </p14:nvContentPartPr>
              <p14:xfrm>
                <a:off x="7067322" y="5530193"/>
                <a:ext cx="80280" cy="820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549B041-3628-DD9E-F479-A9E99638639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049322" y="5512553"/>
                  <a:ext cx="1159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01C522B-995E-8B2C-D315-BAD420B4C941}"/>
                    </a:ext>
                  </a:extLst>
                </p14:cNvPr>
                <p14:cNvContentPartPr/>
                <p14:nvPr/>
              </p14:nvContentPartPr>
              <p14:xfrm>
                <a:off x="7167042" y="5373233"/>
                <a:ext cx="228960" cy="2577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01C522B-995E-8B2C-D315-BAD420B4C94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149402" y="5355593"/>
                  <a:ext cx="264600" cy="29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165BC457-F95B-CEBC-D869-2763392588A7}"/>
                  </a:ext>
                </a:extLst>
              </p14:cNvPr>
              <p14:cNvContentPartPr/>
              <p14:nvPr/>
            </p14:nvContentPartPr>
            <p14:xfrm>
              <a:off x="372205" y="3494729"/>
              <a:ext cx="250560" cy="25812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165BC457-F95B-CEBC-D869-2763392588A7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354565" y="3476729"/>
                <a:ext cx="28620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CAE9E142-2015-2897-D4DC-BC94D5541698}"/>
                  </a:ext>
                </a:extLst>
              </p14:cNvPr>
              <p14:cNvContentPartPr/>
              <p14:nvPr/>
            </p14:nvContentPartPr>
            <p14:xfrm>
              <a:off x="681085" y="3452969"/>
              <a:ext cx="706680" cy="30636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CAE9E142-2015-2897-D4DC-BC94D5541698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663085" y="3434969"/>
                <a:ext cx="742320" cy="34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3" name="Group 232">
            <a:extLst>
              <a:ext uri="{FF2B5EF4-FFF2-40B4-BE49-F238E27FC236}">
                <a16:creationId xmlns:a16="http://schemas.microsoft.com/office/drawing/2014/main" id="{D18FA9E4-E5D1-2244-FC60-0A15C0438AFA}"/>
              </a:ext>
            </a:extLst>
          </p:cNvPr>
          <p:cNvGrpSpPr/>
          <p:nvPr/>
        </p:nvGrpSpPr>
        <p:grpSpPr>
          <a:xfrm>
            <a:off x="1409005" y="3324809"/>
            <a:ext cx="1406160" cy="416520"/>
            <a:chOff x="1409005" y="3324809"/>
            <a:chExt cx="1406160" cy="4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7525B4D-6B87-379E-6E02-003C4D274DC7}"/>
                    </a:ext>
                  </a:extLst>
                </p14:cNvPr>
                <p14:cNvContentPartPr/>
                <p14:nvPr/>
              </p14:nvContentPartPr>
              <p14:xfrm>
                <a:off x="1409005" y="3324809"/>
                <a:ext cx="982440" cy="4165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7525B4D-6B87-379E-6E02-003C4D274DC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391005" y="3307169"/>
                  <a:ext cx="101808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BD4F990-4F8E-8014-6CA5-4A9FE49921D7}"/>
                    </a:ext>
                  </a:extLst>
                </p14:cNvPr>
                <p14:cNvContentPartPr/>
                <p14:nvPr/>
              </p14:nvContentPartPr>
              <p14:xfrm>
                <a:off x="2012005" y="3391049"/>
                <a:ext cx="39240" cy="154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BD4F990-4F8E-8014-6CA5-4A9FE49921D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994365" y="3373049"/>
                  <a:ext cx="748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C2DFB2A-2857-2E6F-2ABB-1960B324B7D5}"/>
                    </a:ext>
                  </a:extLst>
                </p14:cNvPr>
                <p14:cNvContentPartPr/>
                <p14:nvPr/>
              </p14:nvContentPartPr>
              <p14:xfrm>
                <a:off x="2545885" y="3354329"/>
                <a:ext cx="269280" cy="3556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C2DFB2A-2857-2E6F-2ABB-1960B324B7D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527885" y="3336689"/>
                  <a:ext cx="304920" cy="39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CC8E52BC-AC4F-68FC-273A-4B7CDDA3F430}"/>
              </a:ext>
            </a:extLst>
          </p:cNvPr>
          <p:cNvGrpSpPr/>
          <p:nvPr/>
        </p:nvGrpSpPr>
        <p:grpSpPr>
          <a:xfrm>
            <a:off x="2994445" y="3201329"/>
            <a:ext cx="2705760" cy="522360"/>
            <a:chOff x="2994445" y="3201329"/>
            <a:chExt cx="2705760" cy="52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14B10F1-F390-443D-DCBA-D59F977E18BA}"/>
                    </a:ext>
                  </a:extLst>
                </p14:cNvPr>
                <p14:cNvContentPartPr/>
                <p14:nvPr/>
              </p14:nvContentPartPr>
              <p14:xfrm>
                <a:off x="2994445" y="3310049"/>
                <a:ext cx="1224000" cy="4136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14B10F1-F390-443D-DCBA-D59F977E18B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976805" y="3292049"/>
                  <a:ext cx="125964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5AAFE99-42A0-3CBE-5AD0-8D4E3BB60510}"/>
                    </a:ext>
                  </a:extLst>
                </p14:cNvPr>
                <p14:cNvContentPartPr/>
                <p14:nvPr/>
              </p14:nvContentPartPr>
              <p14:xfrm>
                <a:off x="4376845" y="3211049"/>
                <a:ext cx="170280" cy="4626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5AAFE99-42A0-3CBE-5AD0-8D4E3BB6051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358845" y="3193049"/>
                  <a:ext cx="20592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57581E07-B43C-9B3B-DCB3-DCD61C673879}"/>
                    </a:ext>
                  </a:extLst>
                </p14:cNvPr>
                <p14:cNvContentPartPr/>
                <p14:nvPr/>
              </p14:nvContentPartPr>
              <p14:xfrm>
                <a:off x="4685725" y="3330209"/>
                <a:ext cx="23040" cy="2656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57581E07-B43C-9B3B-DCB3-DCD61C67387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668085" y="3312569"/>
                  <a:ext cx="586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088805B0-657A-1E54-C7BB-E617C67D1C4E}"/>
                    </a:ext>
                  </a:extLst>
                </p14:cNvPr>
                <p14:cNvContentPartPr/>
                <p14:nvPr/>
              </p14:nvContentPartPr>
              <p14:xfrm>
                <a:off x="5121685" y="3299609"/>
                <a:ext cx="20520" cy="2656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088805B0-657A-1E54-C7BB-E617C67D1C4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104045" y="3281969"/>
                  <a:ext cx="561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491EBC0-C5D0-ADDF-574C-793EAF2CED72}"/>
                    </a:ext>
                  </a:extLst>
                </p14:cNvPr>
                <p14:cNvContentPartPr/>
                <p14:nvPr/>
              </p14:nvContentPartPr>
              <p14:xfrm>
                <a:off x="5024125" y="3287729"/>
                <a:ext cx="228600" cy="1904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491EBC0-C5D0-ADDF-574C-793EAF2CED7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006485" y="3269729"/>
                  <a:ext cx="2642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95EB09F-1EFA-1455-B840-DE8913683276}"/>
                    </a:ext>
                  </a:extLst>
                </p14:cNvPr>
                <p14:cNvContentPartPr/>
                <p14:nvPr/>
              </p14:nvContentPartPr>
              <p14:xfrm>
                <a:off x="5307085" y="3334169"/>
                <a:ext cx="166320" cy="2559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95EB09F-1EFA-1455-B840-DE891368327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289085" y="3316529"/>
                  <a:ext cx="2019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0364BD4-5370-4940-FE12-C82A5CB4CD19}"/>
                    </a:ext>
                  </a:extLst>
                </p14:cNvPr>
                <p14:cNvContentPartPr/>
                <p14:nvPr/>
              </p14:nvContentPartPr>
              <p14:xfrm>
                <a:off x="5564845" y="3201329"/>
                <a:ext cx="135360" cy="5004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0364BD4-5370-4940-FE12-C82A5CB4CD1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547205" y="3183329"/>
                  <a:ext cx="17100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8E96E927-ABD9-991C-C4F9-C6FA8474E16C}"/>
                    </a:ext>
                  </a:extLst>
                </p14:cNvPr>
                <p14:cNvContentPartPr/>
                <p14:nvPr/>
              </p14:nvContentPartPr>
              <p14:xfrm>
                <a:off x="4805605" y="3323009"/>
                <a:ext cx="170280" cy="2199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8E96E927-ABD9-991C-C4F9-C6FA8474E16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787605" y="3305369"/>
                  <a:ext cx="2059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00C28AD-6EAD-F73D-C375-C331854FCB65}"/>
                    </a:ext>
                  </a:extLst>
                </p14:cNvPr>
                <p14:cNvContentPartPr/>
                <p14:nvPr/>
              </p14:nvContentPartPr>
              <p14:xfrm>
                <a:off x="4865365" y="3406169"/>
                <a:ext cx="30960" cy="255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00C28AD-6EAD-F73D-C375-C331854FCB6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847725" y="3388169"/>
                  <a:ext cx="66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3C222B4A-E3CC-7241-F9B3-8A0B83096F63}"/>
                    </a:ext>
                  </a:extLst>
                </p14:cNvPr>
                <p14:cNvContentPartPr/>
                <p14:nvPr/>
              </p14:nvContentPartPr>
              <p14:xfrm>
                <a:off x="4868245" y="3352529"/>
                <a:ext cx="105480" cy="720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3C222B4A-E3CC-7241-F9B3-8A0B83096F6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850245" y="3334889"/>
                  <a:ext cx="1411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F164B2A-70C4-99FF-B19A-0329C9F5F232}"/>
                    </a:ext>
                  </a:extLst>
                </p14:cNvPr>
                <p14:cNvContentPartPr/>
                <p14:nvPr/>
              </p14:nvContentPartPr>
              <p14:xfrm>
                <a:off x="4841605" y="3394289"/>
                <a:ext cx="141120" cy="2736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F164B2A-70C4-99FF-B19A-0329C9F5F23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823965" y="3376649"/>
                  <a:ext cx="176760" cy="3092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51" name="Picture 250">
            <a:extLst>
              <a:ext uri="{FF2B5EF4-FFF2-40B4-BE49-F238E27FC236}">
                <a16:creationId xmlns:a16="http://schemas.microsoft.com/office/drawing/2014/main" id="{4BE7C172-7BD2-3087-3C59-F25751490368}"/>
              </a:ext>
            </a:extLst>
          </p:cNvPr>
          <p:cNvPicPr>
            <a:picLocks noChangeAspect="1"/>
          </p:cNvPicPr>
          <p:nvPr/>
        </p:nvPicPr>
        <p:blipFill>
          <a:blip r:embed="rId324"/>
          <a:stretch>
            <a:fillRect/>
          </a:stretch>
        </p:blipFill>
        <p:spPr>
          <a:xfrm>
            <a:off x="7627309" y="3033209"/>
            <a:ext cx="4521841" cy="3720543"/>
          </a:xfrm>
          <a:prstGeom prst="rect">
            <a:avLst/>
          </a:prstGeom>
        </p:spPr>
      </p:pic>
      <p:grpSp>
        <p:nvGrpSpPr>
          <p:cNvPr id="266" name="Group 265">
            <a:extLst>
              <a:ext uri="{FF2B5EF4-FFF2-40B4-BE49-F238E27FC236}">
                <a16:creationId xmlns:a16="http://schemas.microsoft.com/office/drawing/2014/main" id="{4957EAAF-B329-D206-2564-20C3D541DDE7}"/>
              </a:ext>
            </a:extLst>
          </p:cNvPr>
          <p:cNvGrpSpPr/>
          <p:nvPr/>
        </p:nvGrpSpPr>
        <p:grpSpPr>
          <a:xfrm>
            <a:off x="10380197" y="4806145"/>
            <a:ext cx="1446120" cy="468360"/>
            <a:chOff x="10380197" y="4806145"/>
            <a:chExt cx="1446120" cy="46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8350181-D1FA-7B96-A57A-CE77F5B721DA}"/>
                    </a:ext>
                  </a:extLst>
                </p14:cNvPr>
                <p14:cNvContentPartPr/>
                <p14:nvPr/>
              </p14:nvContentPartPr>
              <p14:xfrm>
                <a:off x="10380197" y="5005945"/>
                <a:ext cx="236520" cy="2685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8350181-D1FA-7B96-A57A-CE77F5B721D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362557" y="4987945"/>
                  <a:ext cx="2721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5E3BEA7-CFEE-61CD-E0EC-A2D05C9A67F9}"/>
                    </a:ext>
                  </a:extLst>
                </p14:cNvPr>
                <p14:cNvContentPartPr/>
                <p14:nvPr/>
              </p14:nvContentPartPr>
              <p14:xfrm>
                <a:off x="10396757" y="5130145"/>
                <a:ext cx="177120" cy="421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5E3BEA7-CFEE-61CD-E0EC-A2D05C9A67F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378757" y="5112145"/>
                  <a:ext cx="2127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BF507995-069C-0635-0B4B-330E20420A77}"/>
                    </a:ext>
                  </a:extLst>
                </p14:cNvPr>
                <p14:cNvContentPartPr/>
                <p14:nvPr/>
              </p14:nvContentPartPr>
              <p14:xfrm>
                <a:off x="10398557" y="4960945"/>
                <a:ext cx="230040" cy="813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BF507995-069C-0635-0B4B-330E20420A7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380557" y="4943305"/>
                  <a:ext cx="2656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93C21861-9DA9-0F03-396B-2DB9EF082C8F}"/>
                    </a:ext>
                  </a:extLst>
                </p14:cNvPr>
                <p14:cNvContentPartPr/>
                <p14:nvPr/>
              </p14:nvContentPartPr>
              <p14:xfrm>
                <a:off x="10683317" y="4806145"/>
                <a:ext cx="637560" cy="4330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93C21861-9DA9-0F03-396B-2DB9EF082C8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665677" y="4788505"/>
                  <a:ext cx="67320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C9EAAFA-0E21-6D17-ED28-052494C02595}"/>
                    </a:ext>
                  </a:extLst>
                </p14:cNvPr>
                <p14:cNvContentPartPr/>
                <p14:nvPr/>
              </p14:nvContentPartPr>
              <p14:xfrm>
                <a:off x="11091197" y="4924585"/>
                <a:ext cx="225000" cy="410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C9EAAFA-0E21-6D17-ED28-052494C0259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073557" y="4906945"/>
                  <a:ext cx="2606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0DA570BD-48F4-E80F-9DB8-E9D25CE73054}"/>
                    </a:ext>
                  </a:extLst>
                </p14:cNvPr>
                <p14:cNvContentPartPr/>
                <p14:nvPr/>
              </p14:nvContentPartPr>
              <p14:xfrm>
                <a:off x="11322677" y="5045185"/>
                <a:ext cx="503640" cy="1504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0DA570BD-48F4-E80F-9DB8-E9D25CE7305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1304677" y="5027185"/>
                  <a:ext cx="539280" cy="18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9CBE47C5-F335-2AEE-EAE1-631C7D9BE12D}"/>
                  </a:ext>
                </a:extLst>
              </p14:cNvPr>
              <p14:cNvContentPartPr/>
              <p14:nvPr/>
            </p14:nvContentPartPr>
            <p14:xfrm>
              <a:off x="10306397" y="5504185"/>
              <a:ext cx="1051200" cy="36324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9CBE47C5-F335-2AEE-EAE1-631C7D9BE12D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10288397" y="5486545"/>
                <a:ext cx="1086840" cy="39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9428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281F07-B454-7B8F-579E-6640C8C9EC83}"/>
              </a:ext>
            </a:extLst>
          </p:cNvPr>
          <p:cNvGrpSpPr/>
          <p:nvPr/>
        </p:nvGrpSpPr>
        <p:grpSpPr>
          <a:xfrm>
            <a:off x="671650" y="181889"/>
            <a:ext cx="736560" cy="420480"/>
            <a:chOff x="671650" y="181889"/>
            <a:chExt cx="73656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1B1F98E-05C7-7FBA-8DDC-206CE7817CA4}"/>
                    </a:ext>
                  </a:extLst>
                </p14:cNvPr>
                <p14:cNvContentPartPr/>
                <p14:nvPr/>
              </p14:nvContentPartPr>
              <p14:xfrm>
                <a:off x="767770" y="202769"/>
                <a:ext cx="57960" cy="294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1B1F98E-05C7-7FBA-8DDC-206CE7817CA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9770" y="185129"/>
                  <a:ext cx="936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0D9234D-9D9A-5692-BA5D-0B3A7939CF93}"/>
                    </a:ext>
                  </a:extLst>
                </p14:cNvPr>
                <p14:cNvContentPartPr/>
                <p14:nvPr/>
              </p14:nvContentPartPr>
              <p14:xfrm>
                <a:off x="893770" y="221849"/>
                <a:ext cx="45360" cy="286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0D9234D-9D9A-5692-BA5D-0B3A7939CF9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75770" y="203849"/>
                  <a:ext cx="8100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C2AE41C-1BA6-52B5-D217-92DE3C0226D9}"/>
                    </a:ext>
                  </a:extLst>
                </p14:cNvPr>
                <p14:cNvContentPartPr/>
                <p14:nvPr/>
              </p14:nvContentPartPr>
              <p14:xfrm>
                <a:off x="737890" y="181889"/>
                <a:ext cx="289440" cy="35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C2AE41C-1BA6-52B5-D217-92DE3C0226D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0250" y="164249"/>
                  <a:ext cx="3250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E922A6C-03C1-E1FE-ACAF-E624053ECB22}"/>
                    </a:ext>
                  </a:extLst>
                </p14:cNvPr>
                <p14:cNvContentPartPr/>
                <p14:nvPr/>
              </p14:nvContentPartPr>
              <p14:xfrm>
                <a:off x="671650" y="556649"/>
                <a:ext cx="295200" cy="45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E922A6C-03C1-E1FE-ACAF-E624053ECB2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53650" y="538649"/>
                  <a:ext cx="3308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3C1F194-F338-62D3-B8E8-29BC6ACA7DC6}"/>
                    </a:ext>
                  </a:extLst>
                </p14:cNvPr>
                <p14:cNvContentPartPr/>
                <p14:nvPr/>
              </p14:nvContentPartPr>
              <p14:xfrm>
                <a:off x="1131370" y="487529"/>
                <a:ext cx="2160" cy="63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3C1F194-F338-62D3-B8E8-29BC6ACA7DC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13730" y="469889"/>
                  <a:ext cx="378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7301190-6FBF-E8BF-076A-C2F0DE37D975}"/>
                    </a:ext>
                  </a:extLst>
                </p14:cNvPr>
                <p14:cNvContentPartPr/>
                <p14:nvPr/>
              </p14:nvContentPartPr>
              <p14:xfrm>
                <a:off x="1194370" y="284849"/>
                <a:ext cx="213840" cy="305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7301190-6FBF-E8BF-076A-C2F0DE37D97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76370" y="266849"/>
                  <a:ext cx="249480" cy="34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450B70C-EFF0-E74A-D88D-1C3E83319860}"/>
                  </a:ext>
                </a:extLst>
              </p14:cNvPr>
              <p14:cNvContentPartPr/>
              <p14:nvPr/>
            </p14:nvContentPartPr>
            <p14:xfrm>
              <a:off x="1717090" y="217169"/>
              <a:ext cx="228240" cy="357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450B70C-EFF0-E74A-D88D-1C3E8331986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99090" y="199529"/>
                <a:ext cx="263880" cy="39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948D0DD3-7929-88D4-BFC1-ED88B1FC14CA}"/>
              </a:ext>
            </a:extLst>
          </p:cNvPr>
          <p:cNvGrpSpPr/>
          <p:nvPr/>
        </p:nvGrpSpPr>
        <p:grpSpPr>
          <a:xfrm>
            <a:off x="1928770" y="239849"/>
            <a:ext cx="2057760" cy="506520"/>
            <a:chOff x="1928770" y="239849"/>
            <a:chExt cx="2057760" cy="50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7329C06-57E8-86E7-D142-50328B271FF9}"/>
                    </a:ext>
                  </a:extLst>
                </p14:cNvPr>
                <p14:cNvContentPartPr/>
                <p14:nvPr/>
              </p14:nvContentPartPr>
              <p14:xfrm>
                <a:off x="1928770" y="239849"/>
                <a:ext cx="2057760" cy="506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7329C06-57E8-86E7-D142-50328B271FF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11130" y="222209"/>
                  <a:ext cx="209340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8F92365-8B36-D702-6B01-9DD11F8E493E}"/>
                    </a:ext>
                  </a:extLst>
                </p14:cNvPr>
                <p14:cNvContentPartPr/>
                <p14:nvPr/>
              </p14:nvContentPartPr>
              <p14:xfrm>
                <a:off x="3487930" y="371609"/>
                <a:ext cx="51840" cy="19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8F92365-8B36-D702-6B01-9DD11F8E493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70290" y="353969"/>
                  <a:ext cx="874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D7B998F-4F54-0B1C-2856-493714BB2B4D}"/>
                    </a:ext>
                  </a:extLst>
                </p14:cNvPr>
                <p14:cNvContentPartPr/>
                <p14:nvPr/>
              </p14:nvContentPartPr>
              <p14:xfrm>
                <a:off x="3211090" y="366929"/>
                <a:ext cx="282240" cy="33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D7B998F-4F54-0B1C-2856-493714BB2B4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93090" y="348929"/>
                  <a:ext cx="3178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26DE369-20D1-BAE0-4074-628DFDE4A4A9}"/>
                    </a:ext>
                  </a:extLst>
                </p14:cNvPr>
                <p14:cNvContentPartPr/>
                <p14:nvPr/>
              </p14:nvContentPartPr>
              <p14:xfrm>
                <a:off x="2720770" y="351449"/>
                <a:ext cx="14760" cy="7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26DE369-20D1-BAE0-4074-628DFDE4A4A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02770" y="333449"/>
                  <a:ext cx="5040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2061990-2FCE-3D89-FCCB-4FF96329168F}"/>
              </a:ext>
            </a:extLst>
          </p:cNvPr>
          <p:cNvGrpSpPr/>
          <p:nvPr/>
        </p:nvGrpSpPr>
        <p:grpSpPr>
          <a:xfrm>
            <a:off x="4324930" y="206369"/>
            <a:ext cx="1220400" cy="564120"/>
            <a:chOff x="4324930" y="206369"/>
            <a:chExt cx="1220400" cy="56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A2660AE-45C5-AC75-C9F9-23999D358918}"/>
                    </a:ext>
                  </a:extLst>
                </p14:cNvPr>
                <p14:cNvContentPartPr/>
                <p14:nvPr/>
              </p14:nvContentPartPr>
              <p14:xfrm>
                <a:off x="4324930" y="206369"/>
                <a:ext cx="1220400" cy="564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A2660AE-45C5-AC75-C9F9-23999D35891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06930" y="188369"/>
                  <a:ext cx="1256040" cy="59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E50C45C-5475-7462-34F3-FDE8D9696750}"/>
                    </a:ext>
                  </a:extLst>
                </p14:cNvPr>
                <p14:cNvContentPartPr/>
                <p14:nvPr/>
              </p14:nvContentPartPr>
              <p14:xfrm>
                <a:off x="5089570" y="302129"/>
                <a:ext cx="388080" cy="63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E50C45C-5475-7462-34F3-FDE8D969675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71570" y="284489"/>
                  <a:ext cx="42372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65D4E7C-0ADC-A2AD-DFD2-0E40BD3D5547}"/>
              </a:ext>
            </a:extLst>
          </p:cNvPr>
          <p:cNvGrpSpPr/>
          <p:nvPr/>
        </p:nvGrpSpPr>
        <p:grpSpPr>
          <a:xfrm>
            <a:off x="948490" y="940049"/>
            <a:ext cx="4176360" cy="518400"/>
            <a:chOff x="948490" y="940049"/>
            <a:chExt cx="4176360" cy="51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27F12C7-EA1D-65B4-8BBC-604087A7FB05}"/>
                    </a:ext>
                  </a:extLst>
                </p14:cNvPr>
                <p14:cNvContentPartPr/>
                <p14:nvPr/>
              </p14:nvContentPartPr>
              <p14:xfrm>
                <a:off x="948490" y="940049"/>
                <a:ext cx="1251360" cy="397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27F12C7-EA1D-65B4-8BBC-604087A7FB0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30850" y="922049"/>
                  <a:ext cx="128700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D55D803-4660-A0DF-129F-DB1840D2F795}"/>
                    </a:ext>
                  </a:extLst>
                </p14:cNvPr>
                <p14:cNvContentPartPr/>
                <p14:nvPr/>
              </p14:nvContentPartPr>
              <p14:xfrm>
                <a:off x="1995730" y="1119329"/>
                <a:ext cx="24120" cy="9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D55D803-4660-A0DF-129F-DB1840D2F79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78090" y="1101329"/>
                  <a:ext cx="59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4AA5A09-F298-2A62-0DDE-00AEF60401D0}"/>
                    </a:ext>
                  </a:extLst>
                </p14:cNvPr>
                <p14:cNvContentPartPr/>
                <p14:nvPr/>
              </p14:nvContentPartPr>
              <p14:xfrm>
                <a:off x="1553650" y="1072169"/>
                <a:ext cx="383760" cy="68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4AA5A09-F298-2A62-0DDE-00AEF60401D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536010" y="1054169"/>
                  <a:ext cx="419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33B0E07-2B1E-482B-7378-4B46C034F2DB}"/>
                    </a:ext>
                  </a:extLst>
                </p14:cNvPr>
                <p14:cNvContentPartPr/>
                <p14:nvPr/>
              </p14:nvContentPartPr>
              <p14:xfrm>
                <a:off x="2345650" y="997289"/>
                <a:ext cx="692280" cy="371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33B0E07-2B1E-482B-7378-4B46C034F2D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27650" y="979649"/>
                  <a:ext cx="72792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5A674C8-8916-554F-8D88-FB8BFCB36DE1}"/>
                    </a:ext>
                  </a:extLst>
                </p14:cNvPr>
                <p14:cNvContentPartPr/>
                <p14:nvPr/>
              </p14:nvContentPartPr>
              <p14:xfrm>
                <a:off x="2573530" y="1097729"/>
                <a:ext cx="32760" cy="10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5A674C8-8916-554F-8D88-FB8BFCB36DE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55530" y="1080089"/>
                  <a:ext cx="68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5C7A97B-97D1-DE0E-D1AD-CDC2E50A7CE7}"/>
                    </a:ext>
                  </a:extLst>
                </p14:cNvPr>
                <p14:cNvContentPartPr/>
                <p14:nvPr/>
              </p14:nvContentPartPr>
              <p14:xfrm>
                <a:off x="3348250" y="1055249"/>
                <a:ext cx="222480" cy="403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5C7A97B-97D1-DE0E-D1AD-CDC2E50A7CE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330610" y="1037249"/>
                  <a:ext cx="25812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2AEBFDC-FC27-FDB3-E8C0-9FA170C96FB4}"/>
                    </a:ext>
                  </a:extLst>
                </p14:cNvPr>
                <p14:cNvContentPartPr/>
                <p14:nvPr/>
              </p14:nvContentPartPr>
              <p14:xfrm>
                <a:off x="3774850" y="1190249"/>
                <a:ext cx="286560" cy="133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2AEBFDC-FC27-FDB3-E8C0-9FA170C96FB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56850" y="1172249"/>
                  <a:ext cx="322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5552D1A-0450-3032-BA0B-308F76A18E1A}"/>
                    </a:ext>
                  </a:extLst>
                </p14:cNvPr>
                <p14:cNvContentPartPr/>
                <p14:nvPr/>
              </p14:nvContentPartPr>
              <p14:xfrm>
                <a:off x="3990850" y="1247849"/>
                <a:ext cx="342000" cy="98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5552D1A-0450-3032-BA0B-308F76A18E1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73210" y="1230209"/>
                  <a:ext cx="3776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30B8C32-E418-307A-A6DA-027A64B522F8}"/>
                    </a:ext>
                  </a:extLst>
                </p14:cNvPr>
                <p14:cNvContentPartPr/>
                <p14:nvPr/>
              </p14:nvContentPartPr>
              <p14:xfrm>
                <a:off x="4612930" y="1125089"/>
                <a:ext cx="511920" cy="176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30B8C32-E418-307A-A6DA-027A64B522F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595290" y="1107089"/>
                  <a:ext cx="5475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C419C15-ACBC-092B-0408-D359F58A2D89}"/>
                    </a:ext>
                  </a:extLst>
                </p14:cNvPr>
                <p14:cNvContentPartPr/>
                <p14:nvPr/>
              </p14:nvContentPartPr>
              <p14:xfrm>
                <a:off x="4709770" y="1073249"/>
                <a:ext cx="35640" cy="8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C419C15-ACBC-092B-0408-D359F58A2D8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692130" y="1055249"/>
                  <a:ext cx="7128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5C9EFF6-400F-4204-D1D6-BCFD85113E6B}"/>
              </a:ext>
            </a:extLst>
          </p:cNvPr>
          <p:cNvGrpSpPr/>
          <p:nvPr/>
        </p:nvGrpSpPr>
        <p:grpSpPr>
          <a:xfrm>
            <a:off x="5393770" y="877409"/>
            <a:ext cx="1943280" cy="375120"/>
            <a:chOff x="5393770" y="877409"/>
            <a:chExt cx="1943280" cy="37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3ABE650-478A-1CA2-2555-2841FE4E3FE4}"/>
                    </a:ext>
                  </a:extLst>
                </p14:cNvPr>
                <p14:cNvContentPartPr/>
                <p14:nvPr/>
              </p14:nvContentPartPr>
              <p14:xfrm>
                <a:off x="5393770" y="1116809"/>
                <a:ext cx="337680" cy="133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3ABE650-478A-1CA2-2555-2841FE4E3FE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375770" y="1099169"/>
                  <a:ext cx="3733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3B80A48-FFAC-22D0-2CC5-246CA0B3C724}"/>
                    </a:ext>
                  </a:extLst>
                </p14:cNvPr>
                <p14:cNvContentPartPr/>
                <p14:nvPr/>
              </p14:nvContentPartPr>
              <p14:xfrm>
                <a:off x="5574130" y="1073249"/>
                <a:ext cx="14760" cy="10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3B80A48-FFAC-22D0-2CC5-246CA0B3C72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556490" y="1055249"/>
                  <a:ext cx="50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7165864-8E71-214B-A5C1-FEB53F2988C9}"/>
                    </a:ext>
                  </a:extLst>
                </p14:cNvPr>
                <p14:cNvContentPartPr/>
                <p14:nvPr/>
              </p14:nvContentPartPr>
              <p14:xfrm>
                <a:off x="5886250" y="877409"/>
                <a:ext cx="1450800" cy="375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7165864-8E71-214B-A5C1-FEB53F2988C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68610" y="859409"/>
                  <a:ext cx="1486440" cy="41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897FCAE-8B6A-73C7-5D75-F3357ABD2767}"/>
              </a:ext>
            </a:extLst>
          </p:cNvPr>
          <p:cNvGrpSpPr/>
          <p:nvPr/>
        </p:nvGrpSpPr>
        <p:grpSpPr>
          <a:xfrm>
            <a:off x="7488970" y="980009"/>
            <a:ext cx="760680" cy="212040"/>
            <a:chOff x="7488970" y="980009"/>
            <a:chExt cx="76068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E579166-FFD3-E004-E078-0478E3F333D0}"/>
                    </a:ext>
                  </a:extLst>
                </p14:cNvPr>
                <p14:cNvContentPartPr/>
                <p14:nvPr/>
              </p14:nvContentPartPr>
              <p14:xfrm>
                <a:off x="7679410" y="980009"/>
                <a:ext cx="33120" cy="16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E579166-FFD3-E004-E078-0478E3F333D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661770" y="962009"/>
                  <a:ext cx="68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F334B6E-BC43-6C77-30DC-194E3C6A4749}"/>
                    </a:ext>
                  </a:extLst>
                </p14:cNvPr>
                <p14:cNvContentPartPr/>
                <p14:nvPr/>
              </p14:nvContentPartPr>
              <p14:xfrm>
                <a:off x="7488970" y="1076849"/>
                <a:ext cx="366120" cy="115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F334B6E-BC43-6C77-30DC-194E3C6A474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470970" y="1058849"/>
                  <a:ext cx="401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4C923FC-09B4-416E-D374-98451766291D}"/>
                    </a:ext>
                  </a:extLst>
                </p14:cNvPr>
                <p14:cNvContentPartPr/>
                <p14:nvPr/>
              </p14:nvContentPartPr>
              <p14:xfrm>
                <a:off x="8075050" y="1090529"/>
                <a:ext cx="174600" cy="66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4C923FC-09B4-416E-D374-98451766291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057410" y="1072529"/>
                  <a:ext cx="21024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3E323FF-9690-C597-E5B0-81CBF6DC5D5A}"/>
              </a:ext>
            </a:extLst>
          </p:cNvPr>
          <p:cNvGrpSpPr/>
          <p:nvPr/>
        </p:nvGrpSpPr>
        <p:grpSpPr>
          <a:xfrm>
            <a:off x="8383930" y="849689"/>
            <a:ext cx="2054160" cy="523440"/>
            <a:chOff x="8383930" y="849689"/>
            <a:chExt cx="2054160" cy="52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504F58E-3086-2553-911B-0F72F421C38D}"/>
                    </a:ext>
                  </a:extLst>
                </p14:cNvPr>
                <p14:cNvContentPartPr/>
                <p14:nvPr/>
              </p14:nvContentPartPr>
              <p14:xfrm>
                <a:off x="8383930" y="851849"/>
                <a:ext cx="1039320" cy="521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504F58E-3086-2553-911B-0F72F421C38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366290" y="834209"/>
                  <a:ext cx="107496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B3FFDB1-EFDD-2767-7AF3-DABBB40F0A30}"/>
                    </a:ext>
                  </a:extLst>
                </p14:cNvPr>
                <p14:cNvContentPartPr/>
                <p14:nvPr/>
              </p14:nvContentPartPr>
              <p14:xfrm>
                <a:off x="9400210" y="959489"/>
                <a:ext cx="18360" cy="27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B3FFDB1-EFDD-2767-7AF3-DABBB40F0A3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382210" y="941849"/>
                  <a:ext cx="540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08C1237-24FE-881C-8822-2E938DFC44BA}"/>
                    </a:ext>
                  </a:extLst>
                </p14:cNvPr>
                <p14:cNvContentPartPr/>
                <p14:nvPr/>
              </p14:nvContentPartPr>
              <p14:xfrm>
                <a:off x="9414610" y="849689"/>
                <a:ext cx="1023480" cy="456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08C1237-24FE-881C-8822-2E938DFC44B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396970" y="832049"/>
                  <a:ext cx="1059120" cy="49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9B4666F4-79A0-1737-BE91-D597F17EF648}"/>
                  </a:ext>
                </a:extLst>
              </p14:cNvPr>
              <p14:cNvContentPartPr/>
              <p14:nvPr/>
            </p14:nvContentPartPr>
            <p14:xfrm>
              <a:off x="4596010" y="3319289"/>
              <a:ext cx="243360" cy="1458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9B4666F4-79A0-1737-BE91-D597F17EF64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578010" y="3301289"/>
                <a:ext cx="279000" cy="18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69E02D1C-1BB9-3701-9164-4400ED1F4FB9}"/>
              </a:ext>
            </a:extLst>
          </p:cNvPr>
          <p:cNvGrpSpPr/>
          <p:nvPr/>
        </p:nvGrpSpPr>
        <p:grpSpPr>
          <a:xfrm>
            <a:off x="917890" y="1532609"/>
            <a:ext cx="7866000" cy="2678760"/>
            <a:chOff x="917890" y="1532609"/>
            <a:chExt cx="7866000" cy="267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B171143-FA9F-E3C3-6B91-7365AE214CEF}"/>
                    </a:ext>
                  </a:extLst>
                </p14:cNvPr>
                <p14:cNvContentPartPr/>
                <p14:nvPr/>
              </p14:nvContentPartPr>
              <p14:xfrm>
                <a:off x="8500210" y="1903409"/>
                <a:ext cx="283680" cy="553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B171143-FA9F-E3C3-6B91-7365AE214CE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482210" y="1885409"/>
                  <a:ext cx="319320" cy="58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65C6762-5955-6572-63DC-B21288688657}"/>
                    </a:ext>
                  </a:extLst>
                </p14:cNvPr>
                <p14:cNvContentPartPr/>
                <p14:nvPr/>
              </p14:nvContentPartPr>
              <p14:xfrm>
                <a:off x="931570" y="1593449"/>
                <a:ext cx="1443240" cy="276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65C6762-5955-6572-63DC-B2128868865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13570" y="1575449"/>
                  <a:ext cx="14788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12524F3-8DF5-3F07-4C5C-ADFAF81BEDCD}"/>
                    </a:ext>
                  </a:extLst>
                </p14:cNvPr>
                <p14:cNvContentPartPr/>
                <p14:nvPr/>
              </p14:nvContentPartPr>
              <p14:xfrm>
                <a:off x="1877290" y="1532609"/>
                <a:ext cx="21240" cy="5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12524F3-8DF5-3F07-4C5C-ADFAF81BEDC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859650" y="1514609"/>
                  <a:ext cx="56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C8EF957-C82B-7DD0-09BE-25A908DD1E89}"/>
                    </a:ext>
                  </a:extLst>
                </p14:cNvPr>
                <p14:cNvContentPartPr/>
                <p14:nvPr/>
              </p14:nvContentPartPr>
              <p14:xfrm>
                <a:off x="2562010" y="1844729"/>
                <a:ext cx="6840" cy="7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C8EF957-C82B-7DD0-09BE-25A908DD1E8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44370" y="1827089"/>
                  <a:ext cx="42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FE77797-503D-0DED-0619-0569E4C7D6DF}"/>
                    </a:ext>
                  </a:extLst>
                </p14:cNvPr>
                <p14:cNvContentPartPr/>
                <p14:nvPr/>
              </p14:nvContentPartPr>
              <p14:xfrm>
                <a:off x="917890" y="2181689"/>
                <a:ext cx="296640" cy="92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FE77797-503D-0DED-0619-0569E4C7D6D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99890" y="2164049"/>
                  <a:ext cx="3322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72B45CA-1778-706B-6968-34F8B97D044D}"/>
                    </a:ext>
                  </a:extLst>
                </p14:cNvPr>
                <p14:cNvContentPartPr/>
                <p14:nvPr/>
              </p14:nvContentPartPr>
              <p14:xfrm>
                <a:off x="997090" y="2246489"/>
                <a:ext cx="95760" cy="239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72B45CA-1778-706B-6968-34F8B97D044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79450" y="2228849"/>
                  <a:ext cx="1314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1C58D5C-DACA-ACCC-3A1F-A9002D264EC3}"/>
                    </a:ext>
                  </a:extLst>
                </p14:cNvPr>
                <p14:cNvContentPartPr/>
                <p14:nvPr/>
              </p14:nvContentPartPr>
              <p14:xfrm>
                <a:off x="1155490" y="2208329"/>
                <a:ext cx="372960" cy="344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1C58D5C-DACA-ACCC-3A1F-A9002D264EC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37850" y="2190689"/>
                  <a:ext cx="40860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41A9C30-0716-664E-433C-FFB0F8121A05}"/>
                    </a:ext>
                  </a:extLst>
                </p14:cNvPr>
                <p14:cNvContentPartPr/>
                <p14:nvPr/>
              </p14:nvContentPartPr>
              <p14:xfrm>
                <a:off x="1403170" y="2317769"/>
                <a:ext cx="13680" cy="13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41A9C30-0716-664E-433C-FFB0F8121A0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385170" y="2300129"/>
                  <a:ext cx="493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55059C3-E0A9-BF07-335A-44E0A3A715A2}"/>
                    </a:ext>
                  </a:extLst>
                </p14:cNvPr>
                <p14:cNvContentPartPr/>
                <p14:nvPr/>
              </p14:nvContentPartPr>
              <p14:xfrm>
                <a:off x="1733290" y="2126609"/>
                <a:ext cx="755280" cy="529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55059C3-E0A9-BF07-335A-44E0A3A715A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715290" y="2108969"/>
                  <a:ext cx="79092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217533A-E861-4E79-4A94-3D63DFD8752A}"/>
                    </a:ext>
                  </a:extLst>
                </p14:cNvPr>
                <p14:cNvContentPartPr/>
                <p14:nvPr/>
              </p14:nvContentPartPr>
              <p14:xfrm>
                <a:off x="2288770" y="2264489"/>
                <a:ext cx="239760" cy="43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217533A-E861-4E79-4A94-3D63DFD8752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271130" y="2246849"/>
                  <a:ext cx="2754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4F1BBA1-67AE-A337-9FE0-9EE3E4BF7A66}"/>
                    </a:ext>
                  </a:extLst>
                </p14:cNvPr>
                <p14:cNvContentPartPr/>
                <p14:nvPr/>
              </p14:nvContentPartPr>
              <p14:xfrm>
                <a:off x="2758930" y="2244689"/>
                <a:ext cx="638640" cy="176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4F1BBA1-67AE-A337-9FE0-9EE3E4BF7A6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740930" y="2226689"/>
                  <a:ext cx="6742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077DB87-5DB7-F154-4CD1-A72DA0A33526}"/>
                    </a:ext>
                  </a:extLst>
                </p14:cNvPr>
                <p14:cNvContentPartPr/>
                <p14:nvPr/>
              </p14:nvContentPartPr>
              <p14:xfrm>
                <a:off x="3575770" y="2062889"/>
                <a:ext cx="1269360" cy="485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077DB87-5DB7-F154-4CD1-A72DA0A3352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57770" y="2045249"/>
                  <a:ext cx="130500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DB49429-D4C3-7CA3-D5FB-67CBD6A1005D}"/>
                    </a:ext>
                  </a:extLst>
                </p14:cNvPr>
                <p14:cNvContentPartPr/>
                <p14:nvPr/>
              </p14:nvContentPartPr>
              <p14:xfrm>
                <a:off x="3842170" y="2090609"/>
                <a:ext cx="20160" cy="13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DB49429-D4C3-7CA3-D5FB-67CBD6A1005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24170" y="2072609"/>
                  <a:ext cx="558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F5B3759-42D1-F723-1BCE-A287744D3D2F}"/>
                    </a:ext>
                  </a:extLst>
                </p14:cNvPr>
                <p14:cNvContentPartPr/>
                <p14:nvPr/>
              </p14:nvContentPartPr>
              <p14:xfrm>
                <a:off x="5000290" y="2237129"/>
                <a:ext cx="408960" cy="124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F5B3759-42D1-F723-1BCE-A287744D3D2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982290" y="2219489"/>
                  <a:ext cx="4446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6DD2DFE-AFF7-5AEC-7B8E-D87F08795783}"/>
                    </a:ext>
                  </a:extLst>
                </p14:cNvPr>
                <p14:cNvContentPartPr/>
                <p14:nvPr/>
              </p14:nvContentPartPr>
              <p14:xfrm>
                <a:off x="5266690" y="2100689"/>
                <a:ext cx="32760" cy="10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6DD2DFE-AFF7-5AEC-7B8E-D87F0879578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49050" y="2083049"/>
                  <a:ext cx="68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30271AC-8A42-1B77-834E-6FCDDFFFA903}"/>
                    </a:ext>
                  </a:extLst>
                </p14:cNvPr>
                <p14:cNvContentPartPr/>
                <p14:nvPr/>
              </p14:nvContentPartPr>
              <p14:xfrm>
                <a:off x="5642890" y="1964249"/>
                <a:ext cx="517320" cy="342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30271AC-8A42-1B77-834E-6FCDDFFFA90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624890" y="1946249"/>
                  <a:ext cx="55296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848CCA2-8FA3-1A35-1560-1713C72C9B87}"/>
                    </a:ext>
                  </a:extLst>
                </p14:cNvPr>
                <p14:cNvContentPartPr/>
                <p14:nvPr/>
              </p14:nvContentPartPr>
              <p14:xfrm>
                <a:off x="5642170" y="2126609"/>
                <a:ext cx="230040" cy="73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848CCA2-8FA3-1A35-1560-1713C72C9B8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624530" y="2108609"/>
                  <a:ext cx="2656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6A24080-5000-2708-2C62-59CA3FDC3775}"/>
                    </a:ext>
                  </a:extLst>
                </p14:cNvPr>
                <p14:cNvContentPartPr/>
                <p14:nvPr/>
              </p14:nvContentPartPr>
              <p14:xfrm>
                <a:off x="6430570" y="1849409"/>
                <a:ext cx="1675080" cy="443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6A24080-5000-2708-2C62-59CA3FDC377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412930" y="1831769"/>
                  <a:ext cx="171072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7DF7B7B-D34A-D87D-63D6-049C3623EBB0}"/>
                    </a:ext>
                  </a:extLst>
                </p14:cNvPr>
                <p14:cNvContentPartPr/>
                <p14:nvPr/>
              </p14:nvContentPartPr>
              <p14:xfrm>
                <a:off x="7547290" y="2020049"/>
                <a:ext cx="262440" cy="41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7DF7B7B-D34A-D87D-63D6-049C3623EBB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529290" y="2002049"/>
                  <a:ext cx="2980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4A6665D-DD13-DE01-16EC-F69752B9BBFF}"/>
                    </a:ext>
                  </a:extLst>
                </p14:cNvPr>
                <p14:cNvContentPartPr/>
                <p14:nvPr/>
              </p14:nvContentPartPr>
              <p14:xfrm>
                <a:off x="7087210" y="2021849"/>
                <a:ext cx="30960" cy="11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4A6665D-DD13-DE01-16EC-F69752B9BBF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069570" y="2003849"/>
                  <a:ext cx="666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4711206-6C86-881F-09F6-F682498980C2}"/>
                    </a:ext>
                  </a:extLst>
                </p14:cNvPr>
                <p14:cNvContentPartPr/>
                <p14:nvPr/>
              </p14:nvContentPartPr>
              <p14:xfrm>
                <a:off x="3907690" y="2746169"/>
                <a:ext cx="19080" cy="215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4711206-6C86-881F-09F6-F682498980C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889690" y="2728169"/>
                  <a:ext cx="547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1465C81-F378-4372-D969-769A58526D51}"/>
                    </a:ext>
                  </a:extLst>
                </p14:cNvPr>
                <p14:cNvContentPartPr/>
                <p14:nvPr/>
              </p14:nvContentPartPr>
              <p14:xfrm>
                <a:off x="3816610" y="2701169"/>
                <a:ext cx="183240" cy="132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1465C81-F378-4372-D969-769A58526D5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798970" y="2683169"/>
                  <a:ext cx="2188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7AC5030-36FE-BDE9-1A2C-6D2B5CDBB231}"/>
                    </a:ext>
                  </a:extLst>
                </p14:cNvPr>
                <p14:cNvContentPartPr/>
                <p14:nvPr/>
              </p14:nvContentPartPr>
              <p14:xfrm>
                <a:off x="4071130" y="2799089"/>
                <a:ext cx="37080" cy="169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7AC5030-36FE-BDE9-1A2C-6D2B5CDBB23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053490" y="2781449"/>
                  <a:ext cx="727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7291CF4-2B02-04F3-5A0E-27A118A5B58A}"/>
                    </a:ext>
                  </a:extLst>
                </p14:cNvPr>
                <p14:cNvContentPartPr/>
                <p14:nvPr/>
              </p14:nvContentPartPr>
              <p14:xfrm>
                <a:off x="4114330" y="2801249"/>
                <a:ext cx="29520" cy="170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7291CF4-2B02-04F3-5A0E-27A118A5B58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096330" y="2783249"/>
                  <a:ext cx="651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00F384D-4F0A-F3A8-53C5-D440DF8CB361}"/>
                    </a:ext>
                  </a:extLst>
                </p14:cNvPr>
                <p14:cNvContentPartPr/>
                <p14:nvPr/>
              </p14:nvContentPartPr>
              <p14:xfrm>
                <a:off x="4023250" y="2782529"/>
                <a:ext cx="159480" cy="32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00F384D-4F0A-F3A8-53C5-D440DF8CB36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005250" y="2764889"/>
                  <a:ext cx="1951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4D1D41D-862D-3453-7923-A9FF5FEA2935}"/>
                    </a:ext>
                  </a:extLst>
                </p14:cNvPr>
                <p14:cNvContentPartPr/>
                <p14:nvPr/>
              </p14:nvContentPartPr>
              <p14:xfrm>
                <a:off x="4234210" y="2670929"/>
                <a:ext cx="98640" cy="107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4D1D41D-862D-3453-7923-A9FF5FEA293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216210" y="2653289"/>
                  <a:ext cx="1342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F9CEE76-CDDE-E4DF-91BC-0BCADDDCF89C}"/>
                    </a:ext>
                  </a:extLst>
                </p14:cNvPr>
                <p14:cNvContentPartPr/>
                <p14:nvPr/>
              </p14:nvContentPartPr>
              <p14:xfrm>
                <a:off x="4344010" y="2813489"/>
                <a:ext cx="110520" cy="232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F9CEE76-CDDE-E4DF-91BC-0BCADDDCF89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326010" y="2795489"/>
                  <a:ext cx="1461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9DB65C4-B9DD-2460-2FB3-4838061078A0}"/>
                    </a:ext>
                  </a:extLst>
                </p14:cNvPr>
                <p14:cNvContentPartPr/>
                <p14:nvPr/>
              </p14:nvContentPartPr>
              <p14:xfrm>
                <a:off x="4494490" y="2727089"/>
                <a:ext cx="82800" cy="66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9DB65C4-B9DD-2460-2FB3-4838061078A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476850" y="2709449"/>
                  <a:ext cx="1184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B194D2B-10A9-32DA-3DB6-07EBD2D0BF30}"/>
                    </a:ext>
                  </a:extLst>
                </p14:cNvPr>
                <p14:cNvContentPartPr/>
                <p14:nvPr/>
              </p14:nvContentPartPr>
              <p14:xfrm>
                <a:off x="4642810" y="2781449"/>
                <a:ext cx="190800" cy="1656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B194D2B-10A9-32DA-3DB6-07EBD2D0BF3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624810" y="2763449"/>
                  <a:ext cx="2264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867314C-BBB2-79C9-37BE-2ABD8E1AEC11}"/>
                    </a:ext>
                  </a:extLst>
                </p14:cNvPr>
                <p14:cNvContentPartPr/>
                <p14:nvPr/>
              </p14:nvContentPartPr>
              <p14:xfrm>
                <a:off x="4918930" y="2556449"/>
                <a:ext cx="41760" cy="201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867314C-BBB2-79C9-37BE-2ABD8E1AEC1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901290" y="2538809"/>
                  <a:ext cx="774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E9A2411-A8DA-883C-E7E4-9E51530F57FD}"/>
                    </a:ext>
                  </a:extLst>
                </p14:cNvPr>
                <p14:cNvContentPartPr/>
                <p14:nvPr/>
              </p14:nvContentPartPr>
              <p14:xfrm>
                <a:off x="4857370" y="2555009"/>
                <a:ext cx="139320" cy="153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E9A2411-A8DA-883C-E7E4-9E51530F57F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839730" y="2537369"/>
                  <a:ext cx="1749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E1DF65E-4B1E-3DC4-695F-84F1692D0365}"/>
                    </a:ext>
                  </a:extLst>
                </p14:cNvPr>
                <p14:cNvContentPartPr/>
                <p14:nvPr/>
              </p14:nvContentPartPr>
              <p14:xfrm>
                <a:off x="5099290" y="2616209"/>
                <a:ext cx="264960" cy="291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E1DF65E-4B1E-3DC4-695F-84F1692D036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081290" y="2598209"/>
                  <a:ext cx="3006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69727F9-722D-7115-75E1-8A6B7A883E0B}"/>
                    </a:ext>
                  </a:extLst>
                </p14:cNvPr>
                <p14:cNvContentPartPr/>
                <p14:nvPr/>
              </p14:nvContentPartPr>
              <p14:xfrm>
                <a:off x="3759370" y="3042449"/>
                <a:ext cx="1616040" cy="167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69727F9-722D-7115-75E1-8A6B7A883E0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741730" y="3024809"/>
                  <a:ext cx="16516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913947B-55BB-5765-AD3B-BDF949990F08}"/>
                    </a:ext>
                  </a:extLst>
                </p14:cNvPr>
                <p14:cNvContentPartPr/>
                <p14:nvPr/>
              </p14:nvContentPartPr>
              <p14:xfrm>
                <a:off x="4068610" y="3278969"/>
                <a:ext cx="208080" cy="256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913947B-55BB-5765-AD3B-BDF949990F0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050970" y="3260969"/>
                  <a:ext cx="2437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D3EF540-4CAB-1458-D397-2C2A879252C0}"/>
                    </a:ext>
                  </a:extLst>
                </p14:cNvPr>
                <p14:cNvContentPartPr/>
                <p14:nvPr/>
              </p14:nvContentPartPr>
              <p14:xfrm>
                <a:off x="4354090" y="3257729"/>
                <a:ext cx="95400" cy="79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D3EF540-4CAB-1458-D397-2C2A879252C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336090" y="3239729"/>
                  <a:ext cx="1310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A85ED7B-625B-FCCA-C901-7D67DC3CDE3D}"/>
                    </a:ext>
                  </a:extLst>
                </p14:cNvPr>
                <p14:cNvContentPartPr/>
                <p14:nvPr/>
              </p14:nvContentPartPr>
              <p14:xfrm>
                <a:off x="5479090" y="2588129"/>
                <a:ext cx="196920" cy="823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A85ED7B-625B-FCCA-C901-7D67DC3CDE3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461450" y="2570129"/>
                  <a:ext cx="232560" cy="85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ADED388-FD0B-D6C2-1AC1-499AAEF2809C}"/>
                    </a:ext>
                  </a:extLst>
                </p14:cNvPr>
                <p14:cNvContentPartPr/>
                <p14:nvPr/>
              </p14:nvContentPartPr>
              <p14:xfrm>
                <a:off x="5716330" y="2792249"/>
                <a:ext cx="419760" cy="3006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ADED388-FD0B-D6C2-1AC1-499AAEF2809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698690" y="2774609"/>
                  <a:ext cx="4554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A25EA13-5F0C-9B61-6222-054984B73438}"/>
                    </a:ext>
                  </a:extLst>
                </p14:cNvPr>
                <p14:cNvContentPartPr/>
                <p14:nvPr/>
              </p14:nvContentPartPr>
              <p14:xfrm>
                <a:off x="6411850" y="2675969"/>
                <a:ext cx="172080" cy="237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A25EA13-5F0C-9B61-6222-054984B7343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394210" y="2658329"/>
                  <a:ext cx="2077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F1B62A6-9870-1E97-BFCE-01383F9BD41F}"/>
                    </a:ext>
                  </a:extLst>
                </p14:cNvPr>
                <p14:cNvContentPartPr/>
                <p14:nvPr/>
              </p14:nvContentPartPr>
              <p14:xfrm>
                <a:off x="6760330" y="2644289"/>
                <a:ext cx="167400" cy="218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F1B62A6-9870-1E97-BFCE-01383F9BD41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742330" y="2626649"/>
                  <a:ext cx="2030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BF06883-6694-99DE-9354-A35AF73910E4}"/>
                    </a:ext>
                  </a:extLst>
                </p14:cNvPr>
                <p14:cNvContentPartPr/>
                <p14:nvPr/>
              </p14:nvContentPartPr>
              <p14:xfrm>
                <a:off x="7047250" y="2556449"/>
                <a:ext cx="50040" cy="727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BF06883-6694-99DE-9354-A35AF73910E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029610" y="2538809"/>
                  <a:ext cx="85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D56F34E-C286-EDF1-D8DC-CB1BA14CAB43}"/>
                    </a:ext>
                  </a:extLst>
                </p14:cNvPr>
                <p14:cNvContentPartPr/>
                <p14:nvPr/>
              </p14:nvContentPartPr>
              <p14:xfrm>
                <a:off x="6974530" y="2559329"/>
                <a:ext cx="137880" cy="1242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D56F34E-C286-EDF1-D8DC-CB1BA14CAB4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956530" y="2541329"/>
                  <a:ext cx="1735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F81F242-7335-136F-AE7D-C3ACEC558431}"/>
                    </a:ext>
                  </a:extLst>
                </p14:cNvPr>
                <p14:cNvContentPartPr/>
                <p14:nvPr/>
              </p14:nvContentPartPr>
              <p14:xfrm>
                <a:off x="7086850" y="2771729"/>
                <a:ext cx="239760" cy="122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F81F242-7335-136F-AE7D-C3ACEC55843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068850" y="2753729"/>
                  <a:ext cx="2754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DEBE939-D653-B7A9-3589-75D7C4657596}"/>
                    </a:ext>
                  </a:extLst>
                </p14:cNvPr>
                <p14:cNvContentPartPr/>
                <p14:nvPr/>
              </p14:nvContentPartPr>
              <p14:xfrm>
                <a:off x="6312130" y="3033809"/>
                <a:ext cx="1246680" cy="36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DEBE939-D653-B7A9-3589-75D7C465759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294490" y="3015809"/>
                  <a:ext cx="12823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748D576-B933-46EF-7786-2E90229DE717}"/>
                    </a:ext>
                  </a:extLst>
                </p14:cNvPr>
                <p14:cNvContentPartPr/>
                <p14:nvPr/>
              </p14:nvContentPartPr>
              <p14:xfrm>
                <a:off x="6387730" y="3267809"/>
                <a:ext cx="147960" cy="194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748D576-B933-46EF-7786-2E90229DE71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370090" y="3250169"/>
                  <a:ext cx="1836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7500FB8-71E5-1C7B-4078-FA7DFBFE82AE}"/>
                    </a:ext>
                  </a:extLst>
                </p14:cNvPr>
                <p14:cNvContentPartPr/>
                <p14:nvPr/>
              </p14:nvContentPartPr>
              <p14:xfrm>
                <a:off x="6389170" y="3270689"/>
                <a:ext cx="122400" cy="8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7500FB8-71E5-1C7B-4078-FA7DFBFE82A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371530" y="3252689"/>
                  <a:ext cx="158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1C69A70-618E-D10B-5C56-961758CAA2A2}"/>
                    </a:ext>
                  </a:extLst>
                </p14:cNvPr>
                <p14:cNvContentPartPr/>
                <p14:nvPr/>
              </p14:nvContentPartPr>
              <p14:xfrm>
                <a:off x="6188290" y="3223889"/>
                <a:ext cx="170640" cy="290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1C69A70-618E-D10B-5C56-961758CAA2A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170650" y="3206249"/>
                  <a:ext cx="2062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7949C71-558B-134F-A1DA-F1E3DAA9F503}"/>
                    </a:ext>
                  </a:extLst>
                </p14:cNvPr>
                <p14:cNvContentPartPr/>
                <p14:nvPr/>
              </p14:nvContentPartPr>
              <p14:xfrm>
                <a:off x="6565930" y="3240449"/>
                <a:ext cx="72000" cy="2934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7949C71-558B-134F-A1DA-F1E3DAA9F50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547930" y="3222809"/>
                  <a:ext cx="10764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1CD4964-947E-25D2-2C81-5ABF51E23E52}"/>
                    </a:ext>
                  </a:extLst>
                </p14:cNvPr>
                <p14:cNvContentPartPr/>
                <p14:nvPr/>
              </p14:nvContentPartPr>
              <p14:xfrm>
                <a:off x="6702730" y="3208769"/>
                <a:ext cx="118080" cy="311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1CD4964-947E-25D2-2C81-5ABF51E23E5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685090" y="3190769"/>
                  <a:ext cx="1537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75D05CB-D0B7-B72C-BA9A-907C5B23E07C}"/>
                    </a:ext>
                  </a:extLst>
                </p14:cNvPr>
                <p14:cNvContentPartPr/>
                <p14:nvPr/>
              </p14:nvContentPartPr>
              <p14:xfrm>
                <a:off x="6870490" y="3301649"/>
                <a:ext cx="12240" cy="153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75D05CB-D0B7-B72C-BA9A-907C5B23E07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852850" y="3284009"/>
                  <a:ext cx="478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B8CBD31-ECF8-E9BB-E9E2-20DECA79B524}"/>
                    </a:ext>
                  </a:extLst>
                </p14:cNvPr>
                <p14:cNvContentPartPr/>
                <p14:nvPr/>
              </p14:nvContentPartPr>
              <p14:xfrm>
                <a:off x="7001890" y="3360329"/>
                <a:ext cx="72720" cy="97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B8CBD31-ECF8-E9BB-E9E2-20DECA79B52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984250" y="3342329"/>
                  <a:ext cx="108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0C104ED-B491-5F57-3A08-3893DD3E59AF}"/>
                    </a:ext>
                  </a:extLst>
                </p14:cNvPr>
                <p14:cNvContentPartPr/>
                <p14:nvPr/>
              </p14:nvContentPartPr>
              <p14:xfrm>
                <a:off x="7081090" y="3255569"/>
                <a:ext cx="182160" cy="2959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0C104ED-B491-5F57-3A08-3893DD3E59A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063450" y="3237569"/>
                  <a:ext cx="2178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EDAA286-3950-CFA3-3938-1ED0C4DBF512}"/>
                    </a:ext>
                  </a:extLst>
                </p14:cNvPr>
                <p14:cNvContentPartPr/>
                <p14:nvPr/>
              </p14:nvContentPartPr>
              <p14:xfrm>
                <a:off x="7304290" y="3218129"/>
                <a:ext cx="63360" cy="748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EDAA286-3950-CFA3-3938-1ED0C4DBF51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286650" y="3200129"/>
                  <a:ext cx="990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A20D859-E77F-E9DB-4C8E-3EBE3BF10369}"/>
                    </a:ext>
                  </a:extLst>
                </p14:cNvPr>
                <p14:cNvContentPartPr/>
                <p14:nvPr/>
              </p14:nvContentPartPr>
              <p14:xfrm>
                <a:off x="7382050" y="3142529"/>
                <a:ext cx="74520" cy="372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A20D859-E77F-E9DB-4C8E-3EBE3BF1036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364410" y="3124529"/>
                  <a:ext cx="11016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CAEAAB9-2162-16A4-9901-5AA360C1FF13}"/>
                    </a:ext>
                  </a:extLst>
                </p14:cNvPr>
                <p14:cNvContentPartPr/>
                <p14:nvPr/>
              </p14:nvContentPartPr>
              <p14:xfrm>
                <a:off x="7789570" y="3016889"/>
                <a:ext cx="175320" cy="10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CAEAAB9-2162-16A4-9901-5AA360C1FF1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771570" y="2998889"/>
                  <a:ext cx="210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805F20C-9F9A-36A4-52CD-7AB0F0AA11C9}"/>
                    </a:ext>
                  </a:extLst>
                </p14:cNvPr>
                <p14:cNvContentPartPr/>
                <p14:nvPr/>
              </p14:nvContentPartPr>
              <p14:xfrm>
                <a:off x="8056690" y="2802329"/>
                <a:ext cx="268920" cy="419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805F20C-9F9A-36A4-52CD-7AB0F0AA11C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039050" y="2784329"/>
                  <a:ext cx="30456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3F61E41-86DE-31DB-CDE8-61B560ACF142}"/>
                    </a:ext>
                  </a:extLst>
                </p14:cNvPr>
                <p14:cNvContentPartPr/>
                <p14:nvPr/>
              </p14:nvContentPartPr>
              <p14:xfrm>
                <a:off x="8343970" y="2713049"/>
                <a:ext cx="123120" cy="78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3F61E41-86DE-31DB-CDE8-61B560ACF14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325970" y="2695049"/>
                  <a:ext cx="158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DD29A6E-9D52-FAD7-E07A-9430FABF598C}"/>
                    </a:ext>
                  </a:extLst>
                </p14:cNvPr>
                <p14:cNvContentPartPr/>
                <p14:nvPr/>
              </p14:nvContentPartPr>
              <p14:xfrm>
                <a:off x="8307610" y="2515769"/>
                <a:ext cx="230040" cy="8042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DD29A6E-9D52-FAD7-E07A-9430FABF598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289610" y="2497769"/>
                  <a:ext cx="265680" cy="83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6B147BE-F511-B775-31D8-C7F192678B4A}"/>
                    </a:ext>
                  </a:extLst>
                </p14:cNvPr>
                <p14:cNvContentPartPr/>
                <p14:nvPr/>
              </p14:nvContentPartPr>
              <p14:xfrm>
                <a:off x="1801330" y="3033809"/>
                <a:ext cx="168480" cy="8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6B147BE-F511-B775-31D8-C7F192678B4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783690" y="3015809"/>
                  <a:ext cx="204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F48F2A7-71CB-8A28-BA37-1C8221484571}"/>
                    </a:ext>
                  </a:extLst>
                </p14:cNvPr>
                <p14:cNvContentPartPr/>
                <p14:nvPr/>
              </p14:nvContentPartPr>
              <p14:xfrm>
                <a:off x="2154130" y="2773169"/>
                <a:ext cx="141120" cy="273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F48F2A7-71CB-8A28-BA37-1C822148457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136130" y="2755529"/>
                  <a:ext cx="1767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7D0E790-5A50-491A-1C0E-00AE8629C0A3}"/>
                    </a:ext>
                  </a:extLst>
                </p14:cNvPr>
                <p14:cNvContentPartPr/>
                <p14:nvPr/>
              </p14:nvContentPartPr>
              <p14:xfrm>
                <a:off x="2387410" y="2790809"/>
                <a:ext cx="55800" cy="244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7D0E790-5A50-491A-1C0E-00AE8629C0A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369770" y="2773169"/>
                  <a:ext cx="914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6E01AD9-D4B0-E02C-C047-31CA620559A9}"/>
                    </a:ext>
                  </a:extLst>
                </p14:cNvPr>
                <p14:cNvContentPartPr/>
                <p14:nvPr/>
              </p14:nvContentPartPr>
              <p14:xfrm>
                <a:off x="2385610" y="2952089"/>
                <a:ext cx="139680" cy="16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6E01AD9-D4B0-E02C-C047-31CA620559A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367970" y="2934089"/>
                  <a:ext cx="1753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5C4F9B4-FA9E-FB34-9141-D747A23590D4}"/>
                    </a:ext>
                  </a:extLst>
                </p14:cNvPr>
                <p14:cNvContentPartPr/>
                <p14:nvPr/>
              </p14:nvContentPartPr>
              <p14:xfrm>
                <a:off x="2416570" y="2815289"/>
                <a:ext cx="149040" cy="12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5C4F9B4-FA9E-FB34-9141-D747A23590D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398570" y="2797289"/>
                  <a:ext cx="1846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7F8C028-DED3-D688-5BCC-ED95D924A3B1}"/>
                    </a:ext>
                  </a:extLst>
                </p14:cNvPr>
                <p14:cNvContentPartPr/>
                <p14:nvPr/>
              </p14:nvContentPartPr>
              <p14:xfrm>
                <a:off x="2149450" y="3110129"/>
                <a:ext cx="337680" cy="69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7F8C028-DED3-D688-5BCC-ED95D924A3B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131810" y="3092129"/>
                  <a:ext cx="3733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525921E-94B6-8F03-C070-419F54F63E0F}"/>
                    </a:ext>
                  </a:extLst>
                </p14:cNvPr>
                <p14:cNvContentPartPr/>
                <p14:nvPr/>
              </p14:nvContentPartPr>
              <p14:xfrm>
                <a:off x="2172130" y="3262049"/>
                <a:ext cx="181800" cy="233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525921E-94B6-8F03-C070-419F54F63E0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154130" y="3244409"/>
                  <a:ext cx="2174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24250E8-B410-AF96-E787-676F740F1F27}"/>
                    </a:ext>
                  </a:extLst>
                </p14:cNvPr>
                <p14:cNvContentPartPr/>
                <p14:nvPr/>
              </p14:nvContentPartPr>
              <p14:xfrm>
                <a:off x="2385250" y="3335489"/>
                <a:ext cx="92880" cy="124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24250E8-B410-AF96-E787-676F740F1F2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367610" y="3317489"/>
                  <a:ext cx="128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05D9282-A6D4-B622-2A81-8C49E069CFBE}"/>
                    </a:ext>
                  </a:extLst>
                </p14:cNvPr>
                <p14:cNvContentPartPr/>
                <p14:nvPr/>
              </p14:nvContentPartPr>
              <p14:xfrm>
                <a:off x="2377330" y="3283289"/>
                <a:ext cx="196560" cy="216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05D9282-A6D4-B622-2A81-8C49E069CFB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359690" y="3265289"/>
                  <a:ext cx="2322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3D59458-76EA-7D04-3486-96207C1D47E8}"/>
                    </a:ext>
                  </a:extLst>
                </p14:cNvPr>
                <p14:cNvContentPartPr/>
                <p14:nvPr/>
              </p14:nvContentPartPr>
              <p14:xfrm>
                <a:off x="2407930" y="3035609"/>
                <a:ext cx="128880" cy="9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3D59458-76EA-7D04-3486-96207C1D47E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390290" y="3017609"/>
                  <a:ext cx="164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D7809B5-4E36-0F0C-1D82-743D2F180D73}"/>
                    </a:ext>
                  </a:extLst>
                </p14:cNvPr>
                <p14:cNvContentPartPr/>
                <p14:nvPr/>
              </p14:nvContentPartPr>
              <p14:xfrm>
                <a:off x="2643370" y="2746889"/>
                <a:ext cx="45360" cy="7848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D7809B5-4E36-0F0C-1D82-743D2F180D7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625730" y="2728889"/>
                  <a:ext cx="81000" cy="82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78D1BFB-2AD9-E779-7BC3-ECA602431EA1}"/>
                    </a:ext>
                  </a:extLst>
                </p14:cNvPr>
                <p14:cNvContentPartPr/>
                <p14:nvPr/>
              </p14:nvContentPartPr>
              <p14:xfrm>
                <a:off x="2735530" y="3506129"/>
                <a:ext cx="37800" cy="90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78D1BFB-2AD9-E779-7BC3-ECA602431EA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717530" y="3488489"/>
                  <a:ext cx="734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D067E69-2C33-5B5A-D484-705043B61AE6}"/>
                    </a:ext>
                  </a:extLst>
                </p14:cNvPr>
                <p14:cNvContentPartPr/>
                <p14:nvPr/>
              </p14:nvContentPartPr>
              <p14:xfrm>
                <a:off x="2743450" y="3447089"/>
                <a:ext cx="8640" cy="2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D067E69-2C33-5B5A-D484-705043B61AE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725450" y="3429089"/>
                  <a:ext cx="442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EFD0C8B-A5C8-931B-301A-AA9B718C60A9}"/>
                    </a:ext>
                  </a:extLst>
                </p14:cNvPr>
                <p14:cNvContentPartPr/>
                <p14:nvPr/>
              </p14:nvContentPartPr>
              <p14:xfrm>
                <a:off x="2866930" y="3557609"/>
                <a:ext cx="40680" cy="82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EFD0C8B-A5C8-931B-301A-AA9B718C60A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848930" y="3539969"/>
                  <a:ext cx="76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95EE34D-835E-CB9A-9EA9-62133A78A36E}"/>
                    </a:ext>
                  </a:extLst>
                </p14:cNvPr>
                <p14:cNvContentPartPr/>
                <p14:nvPr/>
              </p14:nvContentPartPr>
              <p14:xfrm>
                <a:off x="3012010" y="3539609"/>
                <a:ext cx="101160" cy="95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95EE34D-835E-CB9A-9EA9-62133A78A36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994010" y="3521969"/>
                  <a:ext cx="1368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A1F24CA-72FE-862C-2B8C-4E508E860373}"/>
                    </a:ext>
                  </a:extLst>
                </p14:cNvPr>
                <p14:cNvContentPartPr/>
                <p14:nvPr/>
              </p14:nvContentPartPr>
              <p14:xfrm>
                <a:off x="3255370" y="3065849"/>
                <a:ext cx="129600" cy="25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A1F24CA-72FE-862C-2B8C-4E508E86037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237370" y="3047849"/>
                  <a:ext cx="1652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53C8D45-D42B-38C8-781F-3FFD19B52B3D}"/>
                    </a:ext>
                  </a:extLst>
                </p14:cNvPr>
                <p14:cNvContentPartPr/>
                <p14:nvPr/>
              </p14:nvContentPartPr>
              <p14:xfrm>
                <a:off x="3245290" y="3206249"/>
                <a:ext cx="123480" cy="9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53C8D45-D42B-38C8-781F-3FFD19B52B3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227290" y="3188609"/>
                  <a:ext cx="159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6518A80-51B2-4B20-E901-3DD57C006956}"/>
                    </a:ext>
                  </a:extLst>
                </p14:cNvPr>
                <p14:cNvContentPartPr/>
                <p14:nvPr/>
              </p14:nvContentPartPr>
              <p14:xfrm>
                <a:off x="1011130" y="3707729"/>
                <a:ext cx="1130400" cy="3463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6518A80-51B2-4B20-E901-3DD57C00695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93130" y="3689729"/>
                  <a:ext cx="116604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BD9A2A3-6564-5EBE-4E5D-ACE218FEECD9}"/>
                    </a:ext>
                  </a:extLst>
                </p14:cNvPr>
                <p14:cNvContentPartPr/>
                <p14:nvPr/>
              </p14:nvContentPartPr>
              <p14:xfrm>
                <a:off x="2324050" y="3766409"/>
                <a:ext cx="531360" cy="286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BD9A2A3-6564-5EBE-4E5D-ACE218FEECD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306410" y="3748769"/>
                  <a:ext cx="5670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236A124-7680-5188-4701-E66DB265853A}"/>
                    </a:ext>
                  </a:extLst>
                </p14:cNvPr>
                <p14:cNvContentPartPr/>
                <p14:nvPr/>
              </p14:nvContentPartPr>
              <p14:xfrm>
                <a:off x="2325850" y="3929129"/>
                <a:ext cx="266040" cy="277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236A124-7680-5188-4701-E66DB265853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308210" y="3911129"/>
                  <a:ext cx="3016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86C5936-49FF-C05C-B877-84C9F35BBD8D}"/>
                    </a:ext>
                  </a:extLst>
                </p14:cNvPr>
                <p14:cNvContentPartPr/>
                <p14:nvPr/>
              </p14:nvContentPartPr>
              <p14:xfrm>
                <a:off x="3114250" y="3689729"/>
                <a:ext cx="806400" cy="521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86C5936-49FF-C05C-B877-84C9F35BBD8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096250" y="3671729"/>
                  <a:ext cx="84204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83C5801-EE5C-125F-D76D-CB9E2C82EF17}"/>
                    </a:ext>
                  </a:extLst>
                </p14:cNvPr>
                <p14:cNvContentPartPr/>
                <p14:nvPr/>
              </p14:nvContentPartPr>
              <p14:xfrm>
                <a:off x="3813370" y="3779369"/>
                <a:ext cx="119880" cy="8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83C5801-EE5C-125F-D76D-CB9E2C82EF1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795370" y="3761729"/>
                  <a:ext cx="155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3BA4365-2FCA-2F12-0B57-3ED6EC143DB6}"/>
                    </a:ext>
                  </a:extLst>
                </p14:cNvPr>
                <p14:cNvContentPartPr/>
                <p14:nvPr/>
              </p14:nvContentPartPr>
              <p14:xfrm>
                <a:off x="4086610" y="3856409"/>
                <a:ext cx="330480" cy="132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3BA4365-2FCA-2F12-0B57-3ED6EC143DB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068970" y="3838769"/>
                  <a:ext cx="3661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35A66D6-6E96-AD27-1C18-16A2CEF29905}"/>
                    </a:ext>
                  </a:extLst>
                </p14:cNvPr>
                <p14:cNvContentPartPr/>
                <p14:nvPr/>
              </p14:nvContentPartPr>
              <p14:xfrm>
                <a:off x="4157890" y="3785489"/>
                <a:ext cx="23040" cy="28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35A66D6-6E96-AD27-1C18-16A2CEF2990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139890" y="3767849"/>
                  <a:ext cx="586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89B3AD5-B54C-3140-9D78-27DE41E5E1E8}"/>
                    </a:ext>
                  </a:extLst>
                </p14:cNvPr>
                <p14:cNvContentPartPr/>
                <p14:nvPr/>
              </p14:nvContentPartPr>
              <p14:xfrm>
                <a:off x="4638850" y="3603329"/>
                <a:ext cx="1180080" cy="4024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89B3AD5-B54C-3140-9D78-27DE41E5E1E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621210" y="3585689"/>
                  <a:ext cx="121572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F6BD23C-9114-7CDC-E823-F15CEC5690C4}"/>
                    </a:ext>
                  </a:extLst>
                </p14:cNvPr>
                <p14:cNvContentPartPr/>
                <p14:nvPr/>
              </p14:nvContentPartPr>
              <p14:xfrm>
                <a:off x="5862490" y="3920849"/>
                <a:ext cx="11880" cy="37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F6BD23C-9114-7CDC-E823-F15CEC5690C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844490" y="3902849"/>
                  <a:ext cx="47520" cy="73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19128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7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Interactions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14</dc:title>
  <dc:creator>Robert Peale</dc:creator>
  <cp:lastModifiedBy>Robert Peale</cp:lastModifiedBy>
  <cp:revision>8</cp:revision>
  <dcterms:created xsi:type="dcterms:W3CDTF">2023-01-21T23:51:15Z</dcterms:created>
  <dcterms:modified xsi:type="dcterms:W3CDTF">2023-07-19T13:58:21Z</dcterms:modified>
</cp:coreProperties>
</file>